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87" r:id="rId5"/>
    <p:sldId id="258" r:id="rId6"/>
    <p:sldId id="298" r:id="rId7"/>
    <p:sldId id="299" r:id="rId8"/>
    <p:sldId id="30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0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49B0A-0610-4A86-A21C-5BC59E4A8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921185-4655-4D74-BA53-CECB9AF24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365FA-0885-45F2-B85D-93C4ED31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4AB84-E24B-4425-A5AD-D22BFD12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07EC6-E6C1-47B5-940C-EDB3B3B5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09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55625-F59C-467B-BE04-95FCD87D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31EA1F-CF1F-4F60-819C-17B1A1172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52642-E1BD-47CA-86AE-24847903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066DE1-6328-4FCD-AB0E-2FB4E3AB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882F6-4B5E-4A6D-A9EC-5FDD6EE4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60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869FB0-C135-40A8-A560-37F9D266F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AB66A4-42F3-45FE-B02B-8F8777009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60867-0825-482F-994E-D4638C40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A417A-93AE-40CB-BB2C-C916F22B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08181-EB30-4860-8BE9-795CE5A0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7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957DA-4316-4567-8252-57895950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C405C-2B33-443A-BF85-02C6E7C8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E51FE-138B-4532-BE81-DEAC6B79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0691B-2B0C-487D-A30B-E597886E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F7B7E-8E1E-47F2-A694-5C53B527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4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7E08F-91F4-496D-923D-C471EEC4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6B215-C799-4189-9CF2-BB9D2F489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82276B-70FD-4B6C-B565-26ABA345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E4A71-39C7-45D0-A904-9971AA0A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1F87F-A775-42F6-9244-E3A967F9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10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DFF53-7820-477D-BE17-9D89C7B5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FF975-3488-4083-96C5-CB7E109D6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4B3D57-DDA6-4DB7-ACA1-ADCA984E1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4A256A-5279-4A0C-8F9B-8C323D82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951F9B-5C33-4B72-863E-9F422A06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1581D-A8CD-4F66-AB83-1BCE7643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8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013BA-E93F-46DE-84AA-B5CC928A0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FCB1EF-9552-4291-A822-8FED63178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2E0A00-E46D-4F7D-BA75-92834F7B2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501FC4-D935-4CAB-8C37-F106F3A69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C2DDD4-CB6A-4655-8DDC-B98B01527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812A8E-C8D5-497F-9CAB-C2CBBB77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9FEFA5-E36A-40CC-AC08-15B58618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CFF759-74CE-4CD7-9265-D9A778DD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69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541FE-8E4D-4EF6-B87C-F4B10B58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7099DF-AFB5-4A81-8807-6CE1A5F6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4B1EB8-A4D7-40B1-B7D6-5C4B7FAF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B3ED6C-FCF7-48BC-8850-F977B5B3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8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30A03B-B377-4805-B276-652E8DF2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00A8A1-AE16-4846-BAB8-B9FC9EF4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A3AA06-2B9C-4661-BF47-DB1E5DFF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6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0888C-D5B2-4381-A2E6-D4352476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7207F6-3B32-4B22-8B2E-8CB5BC718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55252E-1CC6-4BC3-9472-8ACF8F244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E1AA4B-9101-4721-AA7D-204DD164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5571A7-FE62-4555-BA23-5CF6C412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6BB8B4-6E15-4B0F-B3EB-ECE700C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29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AB373-31F8-4065-8498-31A94C30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4B578E-C702-4DFC-93FE-FAB0BB98D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85094D-1754-4826-A7E2-6C4D68E91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416A4A-2D03-4B9D-B5BB-CC353843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EE8A38-0063-424D-81B5-6E59A6AD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79D07-8B5F-48EE-814E-F386BE1E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23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1C567E-EF4C-4EAA-AE6B-27191AB4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8DF4D-A02E-464E-863E-12C7FA0B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D4554-2528-4F8F-A35C-ED39DB54A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7FAEA-F880-4778-816E-3E668AC76103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A71A2-E7CC-4306-888B-1D4CC67A4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43C8F2-B9E0-4C83-BD34-907E36167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60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Web/JavaScript/Reference/Global_Objects/Array/filter" TargetMode="External"/><Relationship Id="rId2" Type="http://schemas.openxmlformats.org/officeDocument/2006/relationships/hyperlink" Target="https://developer.mozilla.org/ko/docs/Web/JavaScript/Reference/Global_Objects/Array/ma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ko/docs/Web/JavaScript/Reference/Operators/Conditional_Operato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ctrlz4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D87D03-2F10-4B2F-9F17-0E6A088D3F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0403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205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지난</a:t>
            </a:r>
            <a:r>
              <a:rPr lang="en-US" altLang="ko-KR" dirty="0"/>
              <a:t> </a:t>
            </a:r>
            <a:r>
              <a:rPr lang="ko-KR" altLang="en-US" dirty="0"/>
              <a:t>시간 복습</a:t>
            </a:r>
            <a:endParaRPr lang="en-US" altLang="ko-KR" dirty="0"/>
          </a:p>
          <a:p>
            <a:r>
              <a:rPr lang="en-US" altLang="ko-KR" dirty="0"/>
              <a:t>CRUD </a:t>
            </a:r>
            <a:r>
              <a:rPr lang="ko-KR" altLang="en-US" dirty="0"/>
              <a:t>원리 </a:t>
            </a:r>
            <a:r>
              <a:rPr lang="en-US" altLang="ko-KR" dirty="0"/>
              <a:t>(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배열 다루기</a:t>
            </a:r>
            <a:r>
              <a:rPr lang="en-US" altLang="ko-KR" dirty="0"/>
              <a:t>)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데이터 흐름도 </a:t>
            </a:r>
            <a:r>
              <a:rPr lang="ko-KR" altLang="en-US" dirty="0" err="1">
                <a:solidFill>
                  <a:srgbClr val="FF0000"/>
                </a:solidFill>
              </a:rPr>
              <a:t>그려보기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26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지난시간 복습</a:t>
            </a:r>
          </a:p>
        </p:txBody>
      </p:sp>
    </p:spTree>
    <p:extLst>
      <p:ext uri="{BB962C8B-B14F-4D97-AF65-F5344CB8AC3E}">
        <p14:creationId xmlns:p14="http://schemas.microsoft.com/office/powerpoint/2010/main" val="47738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CRUD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01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: Create, </a:t>
            </a:r>
            <a:r>
              <a:rPr lang="ko-KR" altLang="en-US" dirty="0"/>
              <a:t>새 데이터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… </a:t>
            </a:r>
            <a:r>
              <a:rPr lang="ko-KR" altLang="en-US" dirty="0"/>
              <a:t>연산자</a:t>
            </a:r>
            <a:r>
              <a:rPr lang="en-US" altLang="ko-KR" dirty="0"/>
              <a:t>	: </a:t>
            </a:r>
            <a:r>
              <a:rPr lang="ko-KR" altLang="en-US" dirty="0"/>
              <a:t>요소들을 펼쳐라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배열</a:t>
            </a:r>
            <a:r>
              <a:rPr lang="en-US" altLang="ko-KR" dirty="0"/>
              <a:t>.</a:t>
            </a:r>
            <a:r>
              <a:rPr lang="en-US" altLang="ko-KR" dirty="0" err="1"/>
              <a:t>concat</a:t>
            </a:r>
            <a:r>
              <a:rPr lang="en-US" altLang="ko-KR" dirty="0"/>
              <a:t> : </a:t>
            </a:r>
            <a:r>
              <a:rPr lang="ko-KR" altLang="en-US" dirty="0"/>
              <a:t>합쳐서 배열로 만들어라 </a:t>
            </a:r>
            <a:r>
              <a:rPr lang="en-US" altLang="ko-KR" dirty="0"/>
              <a:t>(</a:t>
            </a:r>
            <a:r>
              <a:rPr lang="ko-KR" altLang="en-US" dirty="0"/>
              <a:t>요소 추가</a:t>
            </a:r>
            <a:r>
              <a:rPr lang="en-US" altLang="ko-KR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89A9D4-97C2-460C-880A-63B6CA0D7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47" t="12983" b="40233"/>
          <a:stretch/>
        </p:blipFill>
        <p:spPr>
          <a:xfrm>
            <a:off x="577516" y="4494170"/>
            <a:ext cx="8273404" cy="47276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13B87F-E552-4463-9D92-7BAE86EC21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947" t="15673" r="3553" b="63625"/>
          <a:stretch/>
        </p:blipFill>
        <p:spPr>
          <a:xfrm>
            <a:off x="2662990" y="4671762"/>
            <a:ext cx="10987113" cy="301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3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 : Delete, </a:t>
            </a:r>
            <a:r>
              <a:rPr lang="ko-KR" altLang="en-US" dirty="0"/>
              <a:t>데이터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map : </a:t>
            </a:r>
            <a:r>
              <a:rPr lang="ko-KR" altLang="en-US" dirty="0"/>
              <a:t>특정 </a:t>
            </a:r>
            <a:r>
              <a:rPr lang="en-US" altLang="ko-KR" dirty="0"/>
              <a:t>index</a:t>
            </a:r>
            <a:r>
              <a:rPr lang="ko-KR" altLang="en-US" dirty="0"/>
              <a:t>를 가지고 있는 데이터 찾기</a:t>
            </a:r>
            <a:endParaRPr lang="en-US" altLang="ko-KR" dirty="0"/>
          </a:p>
          <a:p>
            <a:pPr lvl="1"/>
            <a:r>
              <a:rPr lang="ko-KR" altLang="en-US" dirty="0"/>
              <a:t>배열</a:t>
            </a:r>
            <a:r>
              <a:rPr lang="en-US" altLang="ko-KR" dirty="0"/>
              <a:t>.map(</a:t>
            </a:r>
            <a:r>
              <a:rPr lang="ko-KR" altLang="en-US" dirty="0"/>
              <a:t>반복제어변수 </a:t>
            </a:r>
            <a:r>
              <a:rPr lang="en-US" altLang="ko-KR" dirty="0"/>
              <a:t>=&gt; </a:t>
            </a:r>
            <a:r>
              <a:rPr lang="ko-KR" altLang="en-US" dirty="0"/>
              <a:t>반복제어변수 지지고 볶기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hlinkClick r:id="rId2"/>
              </a:rPr>
              <a:t>https://developer.mozilla.org/ko/docs/Web/JavaScript/Reference/Global_Objects/Array/map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splice()</a:t>
            </a:r>
          </a:p>
          <a:p>
            <a:r>
              <a:rPr lang="en-US" altLang="ko-KR" dirty="0"/>
              <a:t>filter : </a:t>
            </a:r>
            <a:r>
              <a:rPr lang="ko-KR" altLang="en-US" dirty="0"/>
              <a:t>그것만 쏙 뺀 새 배열 만들기</a:t>
            </a:r>
            <a:endParaRPr lang="en-US" altLang="ko-KR" dirty="0"/>
          </a:p>
          <a:p>
            <a:pPr lvl="1"/>
            <a:r>
              <a:rPr lang="ko-KR" altLang="en-US" dirty="0"/>
              <a:t>배열</a:t>
            </a:r>
            <a:r>
              <a:rPr lang="en-US" altLang="ko-KR" dirty="0"/>
              <a:t>.filter(</a:t>
            </a:r>
            <a:r>
              <a:rPr lang="ko-KR" altLang="en-US" dirty="0"/>
              <a:t>변수 </a:t>
            </a:r>
            <a:r>
              <a:rPr lang="en-US" altLang="ko-KR" dirty="0"/>
              <a:t>=&gt; </a:t>
            </a:r>
            <a:r>
              <a:rPr lang="ko-KR" altLang="en-US" dirty="0"/>
              <a:t>조건식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조건식을 만족시키는 애들만 걸러 배열 만들기</a:t>
            </a:r>
            <a:endParaRPr lang="en-US" altLang="ko-KR" dirty="0"/>
          </a:p>
          <a:p>
            <a:pPr lvl="2"/>
            <a:r>
              <a:rPr lang="en-US" altLang="ko-KR" dirty="0">
                <a:hlinkClick r:id="rId3"/>
              </a:rPr>
              <a:t>https://developer.mozilla.org/ko/docs/Web/JavaScript/Reference/Global_Objects/Array/filter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328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 : Update, </a:t>
            </a:r>
            <a:r>
              <a:rPr lang="ko-KR" altLang="en-US" dirty="0"/>
              <a:t>데이터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map : </a:t>
            </a:r>
            <a:r>
              <a:rPr lang="ko-KR" altLang="en-US" dirty="0"/>
              <a:t>특정 </a:t>
            </a:r>
            <a:r>
              <a:rPr lang="en-US" altLang="ko-KR" dirty="0"/>
              <a:t>index </a:t>
            </a:r>
            <a:r>
              <a:rPr lang="ko-KR" altLang="en-US" dirty="0"/>
              <a:t>갖고 있는 객체 찾기</a:t>
            </a:r>
            <a:endParaRPr lang="en-US" altLang="ko-KR" dirty="0"/>
          </a:p>
          <a:p>
            <a:r>
              <a:rPr lang="ko-KR" altLang="en-US" dirty="0" err="1"/>
              <a:t>삼항</a:t>
            </a:r>
            <a:r>
              <a:rPr lang="ko-KR" altLang="en-US" dirty="0"/>
              <a:t> 연산자 </a:t>
            </a:r>
            <a:r>
              <a:rPr lang="en-US" altLang="ko-KR" dirty="0"/>
              <a:t>: index </a:t>
            </a:r>
            <a:r>
              <a:rPr lang="ko-KR" altLang="en-US" dirty="0"/>
              <a:t>맞으면 새 객체로 덮어쓰고 아니면 그대로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조건</a:t>
            </a:r>
            <a:r>
              <a:rPr lang="en-US" altLang="ko-KR" dirty="0"/>
              <a:t>? </a:t>
            </a:r>
            <a:r>
              <a:rPr lang="ko-KR" altLang="en-US" dirty="0"/>
              <a:t>맞으면 </a:t>
            </a:r>
            <a:r>
              <a:rPr lang="en-US" altLang="ko-KR" dirty="0"/>
              <a:t>: </a:t>
            </a:r>
            <a:r>
              <a:rPr lang="ko-KR" altLang="en-US" dirty="0"/>
              <a:t>아니면 </a:t>
            </a:r>
            <a:r>
              <a:rPr lang="en-US" altLang="ko-KR" dirty="0"/>
              <a:t>)</a:t>
            </a:r>
            <a:r>
              <a:rPr lang="ko-KR" altLang="en-US" sz="100" dirty="0"/>
              <a:t>그대</a:t>
            </a:r>
            <a:r>
              <a:rPr lang="en-US" altLang="ko-KR" dirty="0">
                <a:hlinkClick r:id="rId2"/>
              </a:rPr>
              <a:t> https://developer.mozilla.org/ko/docs/Web/JavaScript/Reference/Operators/Conditional_Operator</a:t>
            </a:r>
            <a:endParaRPr lang="en-US" altLang="ko-KR" sz="300" dirty="0"/>
          </a:p>
          <a:p>
            <a:endParaRPr lang="en-US" altLang="ko-KR" sz="300" dirty="0"/>
          </a:p>
          <a:p>
            <a:r>
              <a:rPr lang="ko-KR" altLang="en-US" sz="2000" dirty="0"/>
              <a:t>수정 누르면 입력 공간 나오게 하기</a:t>
            </a:r>
            <a:endParaRPr lang="en-US" altLang="ko-KR" sz="2000" dirty="0"/>
          </a:p>
          <a:p>
            <a:pPr lvl="1"/>
            <a:r>
              <a:rPr lang="en-US" altLang="ko-KR" sz="1600" dirty="0"/>
              <a:t>Edit : Boolean</a:t>
            </a:r>
            <a:r>
              <a:rPr lang="ko-KR" altLang="en-US" sz="1600" dirty="0"/>
              <a:t>값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handleToggleEdit</a:t>
            </a:r>
            <a:r>
              <a:rPr lang="en-US" altLang="ko-KR" sz="1600" dirty="0"/>
              <a:t> : Edit </a:t>
            </a:r>
            <a:r>
              <a:rPr lang="ko-KR" altLang="en-US" sz="1600" dirty="0"/>
              <a:t>값 역전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componentDidupdate</a:t>
            </a:r>
            <a:r>
              <a:rPr lang="en-US" altLang="ko-KR" sz="1600" dirty="0"/>
              <a:t> : edit </a:t>
            </a:r>
            <a:r>
              <a:rPr lang="ko-KR" altLang="en-US" sz="1600" dirty="0"/>
              <a:t>값 변경에 따라 값 처리</a:t>
            </a:r>
            <a:endParaRPr lang="en-US" altLang="ko-KR" sz="1600" dirty="0"/>
          </a:p>
          <a:p>
            <a:pPr lvl="1"/>
            <a:r>
              <a:rPr lang="ko-KR" altLang="en-US" sz="1600" dirty="0"/>
              <a:t>수정하고자 하는 그 </a:t>
            </a:r>
            <a:r>
              <a:rPr lang="en-US" altLang="ko-KR" sz="1600" dirty="0" err="1"/>
              <a:t>phoneInfo</a:t>
            </a:r>
            <a:r>
              <a:rPr lang="ko-KR" altLang="en-US" sz="1600" dirty="0"/>
              <a:t>만 </a:t>
            </a:r>
            <a:r>
              <a:rPr lang="en-US" altLang="ko-KR" sz="1600" dirty="0"/>
              <a:t>input </a:t>
            </a:r>
            <a:r>
              <a:rPr lang="ko-KR" altLang="en-US" sz="1600" dirty="0"/>
              <a:t>형태로 </a:t>
            </a:r>
            <a:r>
              <a:rPr lang="en-US" altLang="ko-KR" sz="1600" dirty="0"/>
              <a:t>rendering 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7870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조금 더 응용하기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좋아요 기능</a:t>
            </a:r>
            <a:endParaRPr lang="en-US" altLang="ko-KR" dirty="0"/>
          </a:p>
          <a:p>
            <a:r>
              <a:rPr lang="en-US" altLang="ko-KR" dirty="0"/>
              <a:t>Index</a:t>
            </a:r>
            <a:r>
              <a:rPr lang="ko-KR" altLang="en-US" dirty="0"/>
              <a:t>가 </a:t>
            </a:r>
            <a:r>
              <a:rPr lang="en-US" altLang="ko-KR" dirty="0"/>
              <a:t>‘</a:t>
            </a:r>
            <a:r>
              <a:rPr lang="ko-KR" altLang="en-US" dirty="0"/>
              <a:t>이용자</a:t>
            </a:r>
            <a:r>
              <a:rPr lang="en-US" altLang="ko-KR" dirty="0"/>
              <a:t>’ </a:t>
            </a:r>
            <a:r>
              <a:rPr lang="ko-KR" altLang="en-US" dirty="0"/>
              <a:t>라면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Instagram?</a:t>
            </a:r>
          </a:p>
          <a:p>
            <a:r>
              <a:rPr lang="ko-KR" altLang="en-US" dirty="0"/>
              <a:t>꾸미기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Material</a:t>
            </a:r>
            <a:r>
              <a:rPr lang="ko-KR" altLang="en-US" dirty="0"/>
              <a:t> </a:t>
            </a:r>
            <a:r>
              <a:rPr lang="en-US" altLang="ko-KR" dirty="0" err="1"/>
              <a:t>ui</a:t>
            </a:r>
            <a:r>
              <a:rPr lang="ko-KR" altLang="en-US" dirty="0"/>
              <a:t> 입힌 프로젝트</a:t>
            </a:r>
            <a:r>
              <a:rPr lang="ko-KR" altLang="en-US" dirty="0">
                <a:solidFill>
                  <a:srgbClr val="FF0000"/>
                </a:solidFill>
              </a:rPr>
              <a:t> 본인 </a:t>
            </a:r>
            <a:r>
              <a:rPr lang="en-US" altLang="ko-KR" dirty="0">
                <a:solidFill>
                  <a:srgbClr val="FF0000"/>
                </a:solidFill>
              </a:rPr>
              <a:t>repo</a:t>
            </a:r>
            <a:r>
              <a:rPr lang="ko-KR" altLang="en-US" dirty="0"/>
              <a:t>에 올리기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344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2701</TotalTime>
  <Words>238</Words>
  <Application>Microsoft Office PowerPoint</Application>
  <PresentationFormat>와이드스크린</PresentationFormat>
  <Paragraphs>41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ctrlz4</vt:lpstr>
      <vt:lpstr>오늘</vt:lpstr>
      <vt:lpstr>지난시간 복습</vt:lpstr>
      <vt:lpstr>CRUD</vt:lpstr>
      <vt:lpstr>C : Create, 새 데이터 추가</vt:lpstr>
      <vt:lpstr>D : Delete, 데이터 삭제</vt:lpstr>
      <vt:lpstr>U : Update, 데이터 수정</vt:lpstr>
      <vt:lpstr>조금 더 응용하기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ctrlz1</dc:title>
  <dc:creator>강 민철</dc:creator>
  <cp:lastModifiedBy>강 민철</cp:lastModifiedBy>
  <cp:revision>276</cp:revision>
  <dcterms:created xsi:type="dcterms:W3CDTF">2020-03-11T04:46:38Z</dcterms:created>
  <dcterms:modified xsi:type="dcterms:W3CDTF">2020-04-03T11:12:56Z</dcterms:modified>
</cp:coreProperties>
</file>