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5" r:id="rId25"/>
    <p:sldId id="283" r:id="rId26"/>
    <p:sldId id="284" r:id="rId27"/>
    <p:sldId id="281" r:id="rId28"/>
    <p:sldId id="282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 err="1"/>
              <a:t>시동걸기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>
                <a:highlight>
                  <a:srgbClr val="FFFF00"/>
                </a:highlight>
              </a:rPr>
              <a:t>yarn</a:t>
            </a:r>
            <a:r>
              <a:rPr lang="ko-KR" altLang="en-US" sz="5400" dirty="0">
                <a:highlight>
                  <a:srgbClr val="FFFF00"/>
                </a:highlight>
              </a:rPr>
              <a:t> </a:t>
            </a:r>
            <a:r>
              <a:rPr lang="en-US" altLang="ko-KR" sz="5400" dirty="0">
                <a:highlight>
                  <a:srgbClr val="FFFF00"/>
                </a:highlight>
              </a:rPr>
              <a:t>start</a:t>
            </a:r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02347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파일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4400" dirty="0" err="1">
                <a:highlight>
                  <a:srgbClr val="FFFF00"/>
                </a:highlight>
              </a:rPr>
              <a:t>리액트로</a:t>
            </a:r>
            <a:r>
              <a:rPr lang="ko-KR" altLang="en-US" sz="4400" dirty="0">
                <a:highlight>
                  <a:srgbClr val="FFFF00"/>
                </a:highlight>
              </a:rPr>
              <a:t> 프로젝트 만들기</a:t>
            </a: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=</a:t>
            </a:r>
            <a:r>
              <a:rPr lang="ko-KR" altLang="en-US" sz="4400" dirty="0">
                <a:solidFill>
                  <a:srgbClr val="FF0000"/>
                </a:solidFill>
              </a:rPr>
              <a:t>컴포넌트들 </a:t>
            </a:r>
            <a:endParaRPr lang="en-US" altLang="ko-KR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4400" dirty="0">
                <a:solidFill>
                  <a:srgbClr val="FF0000"/>
                </a:solidFill>
              </a:rPr>
              <a:t>모아 </a:t>
            </a:r>
            <a:r>
              <a:rPr lang="ko-KR" altLang="en-US" sz="4400" dirty="0" err="1">
                <a:solidFill>
                  <a:srgbClr val="FF0000"/>
                </a:solidFill>
              </a:rPr>
              <a:t>모아</a:t>
            </a:r>
            <a:r>
              <a:rPr lang="ko-KR" altLang="en-US" sz="4400" dirty="0">
                <a:solidFill>
                  <a:srgbClr val="FF0000"/>
                </a:solidFill>
              </a:rPr>
              <a:t> </a:t>
            </a:r>
            <a:endParaRPr lang="en-US" altLang="ko-KR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4400" dirty="0">
                <a:solidFill>
                  <a:srgbClr val="FF0000"/>
                </a:solidFill>
              </a:rPr>
              <a:t>전체 페이지 꾸민다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>
                <a:solidFill>
                  <a:srgbClr val="FF0000"/>
                </a:solidFill>
              </a:rPr>
              <a:t>js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파일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안에 클래스</a:t>
            </a:r>
            <a:r>
              <a:rPr lang="en-US" altLang="ko-KR" sz="5400" dirty="0">
                <a:solidFill>
                  <a:srgbClr val="FF0000"/>
                </a:solidFill>
              </a:rPr>
              <a:t>/</a:t>
            </a:r>
            <a:r>
              <a:rPr lang="ko-KR" altLang="en-US" sz="5400" dirty="0">
                <a:solidFill>
                  <a:srgbClr val="FF0000"/>
                </a:solidFill>
              </a:rPr>
              <a:t>함수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5400" dirty="0"/>
              <a:t> 모아 </a:t>
            </a:r>
            <a:r>
              <a:rPr lang="ko-KR" altLang="en-US" sz="5400" dirty="0" err="1"/>
              <a:t>모아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전체 페이지 꾸민다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91288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>
                <a:solidFill>
                  <a:srgbClr val="FF0000"/>
                </a:solidFill>
              </a:rPr>
              <a:t>js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파일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안에 클래스</a:t>
            </a:r>
            <a:r>
              <a:rPr lang="en-US" altLang="ko-KR" sz="5400" dirty="0">
                <a:solidFill>
                  <a:srgbClr val="FF0000"/>
                </a:solidFill>
              </a:rPr>
              <a:t>/</a:t>
            </a:r>
            <a:r>
              <a:rPr lang="ko-KR" altLang="en-US" sz="5400" dirty="0">
                <a:solidFill>
                  <a:srgbClr val="FF0000"/>
                </a:solidFill>
              </a:rPr>
              <a:t>함수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5400" dirty="0"/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상속하고 </a:t>
            </a:r>
            <a:r>
              <a:rPr lang="en-US" altLang="ko-KR" sz="5400" dirty="0">
                <a:solidFill>
                  <a:srgbClr val="FF0000"/>
                </a:solidFill>
              </a:rPr>
              <a:t>export</a:t>
            </a:r>
            <a:r>
              <a:rPr lang="ko-KR" altLang="en-US" sz="5400" dirty="0">
                <a:solidFill>
                  <a:srgbClr val="FF0000"/>
                </a:solidFill>
              </a:rPr>
              <a:t>해서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전체 페이지 꾸민다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16476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 err="1"/>
              <a:t>node_modules</a:t>
            </a:r>
            <a:r>
              <a:rPr lang="en-US" altLang="ko-KR" sz="5400" dirty="0"/>
              <a:t>/</a:t>
            </a:r>
          </a:p>
          <a:p>
            <a:pPr marL="0" indent="0" algn="r">
              <a:buNone/>
            </a:pPr>
            <a:r>
              <a:rPr lang="en-US" altLang="ko-KR" sz="3000" dirty="0">
                <a:sym typeface="Wingdings" panose="05000000000000000000" pitchFamily="2" charset="2"/>
              </a:rPr>
              <a:t> </a:t>
            </a:r>
            <a:r>
              <a:rPr lang="ko-KR" altLang="en-US" sz="3000" dirty="0" err="1">
                <a:sym typeface="Wingdings" panose="05000000000000000000" pitchFamily="2" charset="2"/>
              </a:rPr>
              <a:t>쌩깝니다</a:t>
            </a:r>
            <a:endParaRPr lang="en-US" altLang="ko-KR" sz="3000" dirty="0"/>
          </a:p>
          <a:p>
            <a:pPr marL="0" indent="0" algn="r">
              <a:buNone/>
            </a:pPr>
            <a:r>
              <a:rPr lang="en-US" altLang="ko-KR" sz="5400" dirty="0"/>
              <a:t>public/</a:t>
            </a:r>
          </a:p>
          <a:p>
            <a:pPr marL="0" indent="0" algn="r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= </a:t>
            </a:r>
            <a:r>
              <a:rPr lang="ko-KR" altLang="en-US" sz="3200" dirty="0">
                <a:sym typeface="Wingdings" panose="05000000000000000000" pitchFamily="2" charset="2"/>
              </a:rPr>
              <a:t>프로젝트가 완성되면 어떨까</a:t>
            </a:r>
            <a:r>
              <a:rPr lang="en-US" altLang="ko-KR" sz="3200" dirty="0">
                <a:sym typeface="Wingdings" panose="05000000000000000000" pitchFamily="2" charset="2"/>
              </a:rPr>
              <a:t>? </a:t>
            </a:r>
          </a:p>
          <a:p>
            <a:pPr marL="0" indent="0" algn="r">
              <a:buNone/>
            </a:pPr>
            <a:r>
              <a:rPr lang="ko-KR" altLang="en-US" sz="3200" dirty="0" err="1">
                <a:sym typeface="Wingdings" panose="05000000000000000000" pitchFamily="2" charset="2"/>
              </a:rPr>
              <a:t>쌩깝니다</a:t>
            </a:r>
            <a:endParaRPr lang="en-US" altLang="ko-KR" sz="3200" dirty="0"/>
          </a:p>
          <a:p>
            <a:pPr marL="0" indent="0" algn="r">
              <a:buNone/>
            </a:pPr>
            <a:r>
              <a:rPr lang="en-US" altLang="ko-KR" sz="5400" dirty="0" err="1">
                <a:highlight>
                  <a:srgbClr val="FFFF00"/>
                </a:highlight>
              </a:rPr>
              <a:t>src</a:t>
            </a:r>
            <a:r>
              <a:rPr lang="en-US" altLang="ko-KR" sz="5400" dirty="0">
                <a:highlight>
                  <a:srgbClr val="FFFF00"/>
                </a:highlight>
              </a:rPr>
              <a:t>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/>
              <a:t>App.css</a:t>
            </a:r>
          </a:p>
          <a:p>
            <a:pPr marL="0" indent="0" algn="r">
              <a:buNone/>
            </a:pPr>
            <a:r>
              <a:rPr lang="en-US" altLang="ko-KR" sz="5400" dirty="0"/>
              <a:t>App.js</a:t>
            </a:r>
          </a:p>
          <a:p>
            <a:pPr marL="0" indent="0" algn="r">
              <a:buNone/>
            </a:pPr>
            <a:r>
              <a:rPr lang="en-US" altLang="ko-KR" sz="5400" dirty="0"/>
              <a:t>App.test.js</a:t>
            </a:r>
          </a:p>
          <a:p>
            <a:pPr marL="0" indent="0" algn="r">
              <a:buNone/>
            </a:pPr>
            <a:r>
              <a:rPr lang="en-US" altLang="ko-KR" sz="5400" dirty="0"/>
              <a:t>Index.css</a:t>
            </a:r>
          </a:p>
          <a:p>
            <a:pPr marL="0" indent="0" algn="r">
              <a:buNone/>
            </a:pPr>
            <a:r>
              <a:rPr lang="en-US" altLang="ko-KR" sz="5400" dirty="0"/>
              <a:t>Index.js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/>
              <a:t>App.css</a:t>
            </a:r>
          </a:p>
          <a:p>
            <a:pPr marL="0" indent="0" algn="r">
              <a:buNone/>
            </a:pPr>
            <a:r>
              <a:rPr lang="en-US" altLang="ko-KR" sz="5400" dirty="0"/>
              <a:t>App.js</a:t>
            </a:r>
          </a:p>
          <a:p>
            <a:pPr marL="0" indent="0" algn="r">
              <a:buNone/>
            </a:pPr>
            <a:r>
              <a:rPr lang="en-US" altLang="ko-KR" sz="5400" dirty="0"/>
              <a:t>App.test.js</a:t>
            </a:r>
          </a:p>
          <a:p>
            <a:pPr marL="0" indent="0" algn="r">
              <a:buNone/>
            </a:pPr>
            <a:r>
              <a:rPr lang="en-US" altLang="ko-KR" sz="5400" dirty="0"/>
              <a:t>Index.css</a:t>
            </a:r>
          </a:p>
          <a:p>
            <a:pPr marL="0" indent="0" algn="r">
              <a:buNone/>
            </a:pPr>
            <a:r>
              <a:rPr lang="en-US" altLang="ko-KR" sz="5400" dirty="0"/>
              <a:t>Index.js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/>
              <a:t>App.js</a:t>
            </a:r>
          </a:p>
          <a:p>
            <a:pPr marL="0" indent="0" algn="r">
              <a:buNone/>
            </a:pPr>
            <a:r>
              <a:rPr lang="en-US" altLang="ko-KR" sz="2500" dirty="0"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ym typeface="Wingdings" panose="05000000000000000000" pitchFamily="2" charset="2"/>
              </a:rPr>
              <a:t>컴포넌트 </a:t>
            </a:r>
            <a:r>
              <a:rPr lang="en-US" altLang="ko-KR" sz="2500" dirty="0">
                <a:sym typeface="Wingdings" panose="05000000000000000000" pitchFamily="2" charset="2"/>
              </a:rPr>
              <a:t>(</a:t>
            </a:r>
            <a:r>
              <a:rPr lang="ko-KR" altLang="en-US" sz="2500" dirty="0">
                <a:sym typeface="Wingdings" panose="05000000000000000000" pitchFamily="2" charset="2"/>
              </a:rPr>
              <a:t>함수</a:t>
            </a:r>
            <a:r>
              <a:rPr lang="en-US" altLang="ko-KR" sz="2500" dirty="0">
                <a:sym typeface="Wingdings" panose="05000000000000000000" pitchFamily="2" charset="2"/>
              </a:rPr>
              <a:t>/</a:t>
            </a:r>
            <a:r>
              <a:rPr lang="ko-KR" altLang="en-US" sz="2500" dirty="0">
                <a:sym typeface="Wingdings" panose="05000000000000000000" pitchFamily="2" charset="2"/>
              </a:rPr>
              <a:t>컴포넌트</a:t>
            </a:r>
            <a:r>
              <a:rPr lang="en-US" altLang="ko-KR" sz="2500" dirty="0">
                <a:sym typeface="Wingdings" panose="05000000000000000000" pitchFamily="2" charset="2"/>
              </a:rPr>
              <a:t>)</a:t>
            </a:r>
            <a:r>
              <a:rPr lang="ko-KR" altLang="en-US" sz="2500" dirty="0">
                <a:sym typeface="Wingdings" panose="05000000000000000000" pitchFamily="2" charset="2"/>
              </a:rPr>
              <a:t>로 만듦</a:t>
            </a:r>
            <a:endParaRPr lang="en-US" altLang="ko-KR" sz="2500" dirty="0"/>
          </a:p>
          <a:p>
            <a:pPr marL="0" indent="0" algn="r">
              <a:buNone/>
            </a:pPr>
            <a:r>
              <a:rPr lang="en-US" altLang="ko-KR" sz="5400" dirty="0"/>
              <a:t>Index.js</a:t>
            </a:r>
          </a:p>
          <a:p>
            <a:pPr marL="0" indent="0" algn="r">
              <a:buNone/>
            </a:pPr>
            <a:r>
              <a:rPr lang="en-US" altLang="ko-KR" sz="2500" dirty="0"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ym typeface="Wingdings" panose="05000000000000000000" pitchFamily="2" charset="2"/>
              </a:rPr>
              <a:t>컴포넌트 모아모아 꾸민다</a:t>
            </a:r>
            <a:endParaRPr lang="en-US" altLang="ko-KR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DD45BB-1677-4A9F-A025-8154F5E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F41528A-5A76-4E0B-985B-8CB6E921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822680-FF16-4BC4-B677-70B705EC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DD45BB-1677-4A9F-A025-8154F5E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F41528A-5A76-4E0B-985B-8CB6E921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62317C-F053-4371-941B-B93584AC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프레임워크</a:t>
            </a:r>
            <a:r>
              <a:rPr lang="en-US" altLang="ko-KR" dirty="0"/>
              <a:t>)</a:t>
            </a:r>
            <a:r>
              <a:rPr lang="ko-KR" altLang="en-US" dirty="0"/>
              <a:t>의 본질</a:t>
            </a:r>
            <a:endParaRPr lang="en-US" altLang="ko-KR" dirty="0"/>
          </a:p>
          <a:p>
            <a:r>
              <a:rPr lang="ko-KR" altLang="en-US" dirty="0"/>
              <a:t>쉽게 배우자</a:t>
            </a:r>
            <a:r>
              <a:rPr lang="en-US" altLang="ko-KR" dirty="0"/>
              <a:t> : </a:t>
            </a:r>
            <a:r>
              <a:rPr lang="ko-KR" altLang="en-US" dirty="0" err="1"/>
              <a:t>리액트</a:t>
            </a:r>
            <a:r>
              <a:rPr lang="ko-KR" altLang="en-US" dirty="0"/>
              <a:t> 동작 과정 큰 그림</a:t>
            </a:r>
            <a:endParaRPr lang="en-US" altLang="ko-KR" dirty="0"/>
          </a:p>
          <a:p>
            <a:r>
              <a:rPr lang="en-US" altLang="ko-KR" dirty="0"/>
              <a:t>JSX</a:t>
            </a:r>
          </a:p>
          <a:p>
            <a:r>
              <a:rPr lang="en-US" altLang="ko-KR" dirty="0"/>
              <a:t>Props &amp; state</a:t>
            </a:r>
          </a:p>
          <a:p>
            <a:r>
              <a:rPr lang="en-US" altLang="ko-KR" dirty="0"/>
              <a:t>Props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컴포넌트 만들기 </a:t>
            </a:r>
            <a:r>
              <a:rPr lang="en-US" altLang="ko-KR" sz="5400" dirty="0"/>
              <a:t>: </a:t>
            </a:r>
          </a:p>
          <a:p>
            <a:pPr marL="0" indent="0" algn="ctr">
              <a:buNone/>
            </a:pPr>
            <a:r>
              <a:rPr lang="ko-KR" altLang="en-US" sz="5400" dirty="0">
                <a:highlight>
                  <a:srgbClr val="FFFF00"/>
                </a:highlight>
              </a:rPr>
              <a:t>우리는 </a:t>
            </a:r>
            <a:r>
              <a:rPr lang="en-US" altLang="ko-KR" sz="3600" dirty="0">
                <a:highlight>
                  <a:srgbClr val="FFFF00"/>
                </a:highlight>
              </a:rPr>
              <a:t>(</a:t>
            </a:r>
            <a:r>
              <a:rPr lang="ko-KR" altLang="en-US" sz="3600" dirty="0">
                <a:highlight>
                  <a:srgbClr val="FFFF00"/>
                </a:highlight>
              </a:rPr>
              <a:t>당분간</a:t>
            </a:r>
            <a:r>
              <a:rPr lang="en-US" altLang="ko-KR" sz="3600" dirty="0">
                <a:highlight>
                  <a:srgbClr val="FFFF00"/>
                </a:highlight>
              </a:rPr>
              <a:t>) </a:t>
            </a:r>
            <a:r>
              <a:rPr lang="en-US" altLang="ko-KR" sz="5400" dirty="0">
                <a:solidFill>
                  <a:srgbClr val="FF0000"/>
                </a:solidFill>
                <a:highlight>
                  <a:srgbClr val="FFFF00"/>
                </a:highlight>
              </a:rPr>
              <a:t>App.js </a:t>
            </a:r>
            <a:r>
              <a:rPr lang="ko-KR" altLang="en-US" sz="5400" dirty="0">
                <a:highlight>
                  <a:srgbClr val="FFFF00"/>
                </a:highlight>
              </a:rPr>
              <a:t>만 팹니다</a:t>
            </a:r>
            <a:endParaRPr lang="en-US" altLang="ko-KR" sz="5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5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89123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CEF78-DAC7-4A3D-80C6-28683F3A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9" r="35184" b="15087"/>
          <a:stretch/>
        </p:blipFill>
        <p:spPr>
          <a:xfrm>
            <a:off x="510139" y="1525134"/>
            <a:ext cx="7305575" cy="51788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8C3514-7FF5-44A1-950F-71B3A6F86727}"/>
              </a:ext>
            </a:extLst>
          </p:cNvPr>
          <p:cNvSpPr/>
          <p:nvPr/>
        </p:nvSpPr>
        <p:spPr>
          <a:xfrm>
            <a:off x="510139" y="1453415"/>
            <a:ext cx="3840480" cy="7892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E1EBB9-60ED-48C0-9F43-8C7540058639}"/>
              </a:ext>
            </a:extLst>
          </p:cNvPr>
          <p:cNvSpPr/>
          <p:nvPr/>
        </p:nvSpPr>
        <p:spPr>
          <a:xfrm>
            <a:off x="510139" y="2242686"/>
            <a:ext cx="7103444" cy="4004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8509322-E54D-420C-86F8-C688D436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61" y="1372734"/>
            <a:ext cx="10836442" cy="7491866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à"/>
            </a:pPr>
            <a:r>
              <a:rPr lang="ko-KR" altLang="en-US" sz="3800" dirty="0" err="1">
                <a:sym typeface="Wingdings" panose="05000000000000000000" pitchFamily="2" charset="2"/>
              </a:rPr>
              <a:t>갖고와서</a:t>
            </a: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lvl="8" algn="r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만들고 상속하고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algn="r">
              <a:buFont typeface="Wingdings" panose="05000000000000000000" pitchFamily="2" charset="2"/>
              <a:buChar char="à"/>
            </a:pPr>
            <a:r>
              <a:rPr lang="ko-KR" altLang="en-US" sz="3800" dirty="0">
                <a:sym typeface="Wingdings" panose="05000000000000000000" pitchFamily="2" charset="2"/>
              </a:rPr>
              <a:t>내보낸다</a:t>
            </a:r>
            <a:endParaRPr lang="en-US" altLang="ko-KR" sz="3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269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FACA9-60DA-4F90-A353-5AE38B34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3" t="23439" r="29974" b="36702"/>
          <a:stretch/>
        </p:blipFill>
        <p:spPr>
          <a:xfrm>
            <a:off x="2392602" y="2327295"/>
            <a:ext cx="7406795" cy="390265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뼈대 만들기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yApp.js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 err="1"/>
              <a:t>rcc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35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FACA9-60DA-4F90-A353-5AE38B34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3" t="23439" r="29974" b="36702"/>
          <a:stretch/>
        </p:blipFill>
        <p:spPr>
          <a:xfrm>
            <a:off x="1648627" y="1690688"/>
            <a:ext cx="8894745" cy="46866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JSX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0416E8-87A0-42E3-9037-4F97E102E882}"/>
              </a:ext>
            </a:extLst>
          </p:cNvPr>
          <p:cNvSpPr/>
          <p:nvPr/>
        </p:nvSpPr>
        <p:spPr>
          <a:xfrm>
            <a:off x="2578168" y="3357978"/>
            <a:ext cx="2637323" cy="9216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5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도 </a:t>
            </a:r>
            <a:r>
              <a:rPr lang="en-US" altLang="ko-KR" sz="3600" dirty="0"/>
              <a:t>(</a:t>
            </a:r>
            <a:r>
              <a:rPr lang="ko-KR" altLang="en-US" sz="3600" dirty="0"/>
              <a:t>굉장히 </a:t>
            </a:r>
            <a:r>
              <a:rPr lang="en-US" altLang="ko-KR" sz="3600" dirty="0"/>
              <a:t>html</a:t>
            </a:r>
            <a:r>
              <a:rPr lang="ko-KR" altLang="en-US" sz="3600" dirty="0"/>
              <a:t>처럼 생긴</a:t>
            </a:r>
            <a:r>
              <a:rPr lang="en-US" altLang="ko-KR" sz="3600" dirty="0"/>
              <a:t>) </a:t>
            </a:r>
            <a:r>
              <a:rPr lang="en-US" altLang="ko-KR" dirty="0" err="1">
                <a:highlight>
                  <a:srgbClr val="FFFF00"/>
                </a:highlight>
              </a:rPr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615F4E2-47E3-44B6-9D1A-D3546131475F}"/>
              </a:ext>
            </a:extLst>
          </p:cNvPr>
          <p:cNvSpPr txBox="1">
            <a:spLocks/>
          </p:cNvSpPr>
          <p:nvPr/>
        </p:nvSpPr>
        <p:spPr>
          <a:xfrm>
            <a:off x="838200" y="1162975"/>
            <a:ext cx="10515600" cy="455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dirty="0"/>
              <a:t>JSX</a:t>
            </a:r>
            <a:r>
              <a:rPr lang="ko-KR" altLang="en-US" dirty="0"/>
              <a:t>에서 </a:t>
            </a:r>
            <a:r>
              <a:rPr lang="en-US" altLang="ko-KR" dirty="0"/>
              <a:t>JS </a:t>
            </a:r>
            <a:r>
              <a:rPr lang="ko-KR" altLang="en-US" dirty="0"/>
              <a:t>쓰기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rgbClr val="FF0000"/>
                </a:solidFill>
              </a:rPr>
              <a:t>{	}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8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JSX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5A3245-FEA5-45F4-88BA-FDB0E3917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7" t="4013" r="27112" b="52622"/>
          <a:stretch/>
        </p:blipFill>
        <p:spPr>
          <a:xfrm>
            <a:off x="1225116" y="1464816"/>
            <a:ext cx="10005135" cy="49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45542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id=“root”</a:t>
            </a:r>
            <a:r>
              <a:rPr lang="ko-KR" altLang="en-US" dirty="0"/>
              <a:t>에 뿌려주는 </a:t>
            </a:r>
            <a:r>
              <a:rPr lang="en-US" altLang="ko-KR" dirty="0"/>
              <a:t>App.js</a:t>
            </a:r>
            <a:br>
              <a:rPr lang="en-US" altLang="ko-KR" dirty="0"/>
            </a:br>
            <a:r>
              <a:rPr lang="ko-KR" altLang="en-US" dirty="0"/>
              <a:t>그 </a:t>
            </a:r>
            <a:r>
              <a:rPr lang="en-US" altLang="ko-KR" dirty="0"/>
              <a:t>App.js </a:t>
            </a:r>
            <a:r>
              <a:rPr lang="ko-KR" altLang="en-US" dirty="0"/>
              <a:t>안에 있는 컴포넌트</a:t>
            </a:r>
            <a:br>
              <a:rPr lang="en-US" altLang="ko-KR" dirty="0"/>
            </a:br>
            <a:r>
              <a:rPr lang="ko-KR" altLang="en-US" dirty="0"/>
              <a:t>그 컴포넌트 안에 컴포넌트</a:t>
            </a:r>
          </a:p>
        </p:txBody>
      </p:sp>
    </p:spTree>
    <p:extLst>
      <p:ext uri="{BB962C8B-B14F-4D97-AF65-F5344CB8AC3E}">
        <p14:creationId xmlns:p14="http://schemas.microsoft.com/office/powerpoint/2010/main" val="24288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43"/>
            <a:ext cx="10515600" cy="256450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Learn React</a:t>
            </a:r>
            <a:br>
              <a:rPr lang="en-US" altLang="ko-KR" dirty="0"/>
            </a:br>
            <a:r>
              <a:rPr lang="ko-KR" altLang="en-US" dirty="0"/>
              <a:t>글자 있는 부분에</a:t>
            </a:r>
            <a:br>
              <a:rPr lang="en-US" altLang="ko-KR" dirty="0"/>
            </a:br>
            <a:r>
              <a:rPr lang="ko-KR" altLang="en-US" dirty="0"/>
              <a:t>버튼 띄우는 </a:t>
            </a:r>
            <a:r>
              <a:rPr lang="en-US" altLang="ko-KR" dirty="0">
                <a:solidFill>
                  <a:srgbClr val="FF0000"/>
                </a:solidFill>
              </a:rPr>
              <a:t>MyApp.js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293048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넘겨주는 </a:t>
            </a:r>
            <a:r>
              <a:rPr lang="en-US" altLang="ko-KR" sz="5400" dirty="0">
                <a:solidFill>
                  <a:srgbClr val="FF0000"/>
                </a:solidFill>
              </a:rPr>
              <a:t>Read Only </a:t>
            </a:r>
            <a:r>
              <a:rPr lang="ko-KR" altLang="en-US" sz="5400" dirty="0"/>
              <a:t>값</a:t>
            </a: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72858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Props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넘겨주는 </a:t>
            </a:r>
            <a:r>
              <a:rPr lang="en-US" altLang="ko-KR" sz="5400" dirty="0"/>
              <a:t>Read Only </a:t>
            </a:r>
            <a:r>
              <a:rPr lang="ko-KR" altLang="en-US" sz="5400" dirty="0"/>
              <a:t>값</a:t>
            </a: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1A562-4FA8-41D0-936D-06F5740F6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5324" r="6875" b="29968"/>
          <a:stretch/>
        </p:blipFill>
        <p:spPr>
          <a:xfrm>
            <a:off x="658797" y="1874205"/>
            <a:ext cx="10874406" cy="44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 : </a:t>
            </a:r>
            <a:r>
              <a:rPr lang="ko-KR" altLang="en-US" dirty="0"/>
              <a:t>라이브러리 </a:t>
            </a:r>
            <a:r>
              <a:rPr lang="ko-KR" altLang="en-US" strike="sngStrike" dirty="0"/>
              <a:t>프레임워크</a:t>
            </a:r>
            <a:endParaRPr lang="en-US" altLang="ko-KR" strike="sngStrike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쓰기 </a:t>
            </a:r>
            <a:r>
              <a:rPr lang="ko-KR" altLang="en-US" dirty="0" err="1"/>
              <a:t>편하라고</a:t>
            </a:r>
            <a:r>
              <a:rPr lang="ko-KR" altLang="en-US" dirty="0"/>
              <a:t> 만든 기계</a:t>
            </a:r>
          </a:p>
        </p:txBody>
      </p:sp>
      <p:pic>
        <p:nvPicPr>
          <p:cNvPr id="1026" name="Picture 2" descr="machine icon 이미지 검색결과">
            <a:extLst>
              <a:ext uri="{FF2B5EF4-FFF2-40B4-BE49-F238E27FC236}">
                <a16:creationId xmlns:a16="http://schemas.microsoft.com/office/drawing/2014/main" id="{82E1C456-0D3A-48A7-BCFF-75BB3001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11" y="4253768"/>
            <a:ext cx="1481869" cy="14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icon 이미지 검색결과">
            <a:extLst>
              <a:ext uri="{FF2B5EF4-FFF2-40B4-BE49-F238E27FC236}">
                <a16:creationId xmlns:a16="http://schemas.microsoft.com/office/drawing/2014/main" id="{4FA962AB-03BE-49AE-96DE-68C9045A5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3"/>
          <a:stretch/>
        </p:blipFill>
        <p:spPr bwMode="auto">
          <a:xfrm>
            <a:off x="5444558" y="3995614"/>
            <a:ext cx="2034735" cy="197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9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쓰기 </a:t>
            </a:r>
            <a:r>
              <a:rPr lang="ko-KR" altLang="en-US" dirty="0" err="1"/>
              <a:t>편하라고</a:t>
            </a:r>
            <a:r>
              <a:rPr lang="ko-KR" altLang="en-US" dirty="0"/>
              <a:t> 만든 </a:t>
            </a:r>
            <a:r>
              <a:rPr lang="ko-KR" altLang="en-US" dirty="0">
                <a:highlight>
                  <a:srgbClr val="FFFF00"/>
                </a:highlight>
              </a:rPr>
              <a:t>기계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자판기</a:t>
            </a:r>
            <a:r>
              <a:rPr lang="en-US" altLang="ko-KR" dirty="0"/>
              <a:t>, </a:t>
            </a:r>
            <a:r>
              <a:rPr lang="ko-KR" altLang="en-US" dirty="0"/>
              <a:t>세탁기 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그 기계의 </a:t>
            </a:r>
            <a:r>
              <a:rPr lang="ko-KR" altLang="en-US" dirty="0">
                <a:solidFill>
                  <a:srgbClr val="FF0000"/>
                </a:solidFill>
              </a:rPr>
              <a:t>부품</a:t>
            </a:r>
            <a:r>
              <a:rPr lang="ko-KR" altLang="en-US" dirty="0"/>
              <a:t>이 프로그래밍 </a:t>
            </a:r>
            <a:r>
              <a:rPr lang="ko-KR" altLang="en-US" dirty="0">
                <a:solidFill>
                  <a:srgbClr val="FF0000"/>
                </a:solidFill>
              </a:rPr>
              <a:t>언어</a:t>
            </a:r>
            <a:r>
              <a:rPr lang="ko-KR" altLang="en-US" dirty="0"/>
              <a:t>일 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사용법</a:t>
            </a:r>
            <a:r>
              <a:rPr lang="ko-KR" altLang="en-US" dirty="0"/>
              <a:t>을 익히자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부품의 동작 과정과 튜닝은 그 다음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사용법을 익히자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형태를 익히자</a:t>
            </a:r>
            <a:r>
              <a:rPr lang="en-US" altLang="ko-KR" dirty="0"/>
              <a:t>, </a:t>
            </a:r>
            <a:r>
              <a:rPr lang="ko-KR" altLang="en-US" dirty="0"/>
              <a:t>디테일은 그 다음</a:t>
            </a:r>
          </a:p>
        </p:txBody>
      </p:sp>
    </p:spTree>
    <p:extLst>
      <p:ext uri="{BB962C8B-B14F-4D97-AF65-F5344CB8AC3E}">
        <p14:creationId xmlns:p14="http://schemas.microsoft.com/office/powerpoint/2010/main" val="411314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>
                <a:solidFill>
                  <a:srgbClr val="FF0000"/>
                </a:solidFill>
              </a:rPr>
              <a:t>create-react-app</a:t>
            </a:r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9006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4400" dirty="0">
                <a:highlight>
                  <a:srgbClr val="FFFF00"/>
                </a:highlight>
              </a:rPr>
              <a:t>create-react-app</a:t>
            </a:r>
            <a:r>
              <a:rPr lang="en-US" altLang="ko-KR" sz="4400" dirty="0"/>
              <a:t> &lt;project-name&gt;</a:t>
            </a: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904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319</Words>
  <Application>Microsoft Office PowerPoint</Application>
  <PresentationFormat>와이드스크린</PresentationFormat>
  <Paragraphs>101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ctrlz1</vt:lpstr>
      <vt:lpstr>오늘</vt:lpstr>
      <vt:lpstr>프레임워크</vt:lpstr>
      <vt:lpstr>프론트앤드 라이브러리</vt:lpstr>
      <vt:lpstr>쓰기 편하라고 만든 기계</vt:lpstr>
      <vt:lpstr>쓰기 편하라고 만든 기계</vt:lpstr>
      <vt:lpstr>사용법을 익히자</vt:lpstr>
      <vt:lpstr>큰 그림 먼저 그리기 : 시작하기</vt:lpstr>
      <vt:lpstr>큰 그림 먼저 그리기 : 시작하기</vt:lpstr>
      <vt:lpstr>큰 그림 먼저 그리기 : 시동걸기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PowerPoint 프레젠테이션</vt:lpstr>
      <vt:lpstr>PowerPoint 프레젠테이션</vt:lpstr>
      <vt:lpstr>큰 그림 먼저 그리기 : 파일구조</vt:lpstr>
      <vt:lpstr>큰 그림 먼저 그리기 : 컴포넌트 구조</vt:lpstr>
      <vt:lpstr>뼈대 만들기 : MyApp.js  [rcc]</vt:lpstr>
      <vt:lpstr>JSX</vt:lpstr>
      <vt:lpstr>JSX도 (굉장히 html처럼 생긴) javascript 다</vt:lpstr>
      <vt:lpstr>JSX</vt:lpstr>
      <vt:lpstr>id=“root”에 뿌려주는 App.js 그 App.js 안에 있는 컴포넌트 그 컴포넌트 안에 컴포넌트</vt:lpstr>
      <vt:lpstr>Learn React 글자 있는 부분에 버튼 띄우는 MyApp.js 만들기</vt:lpstr>
      <vt:lpstr>Props</vt:lpstr>
      <vt:lpstr>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93</cp:revision>
  <dcterms:created xsi:type="dcterms:W3CDTF">2020-03-11T04:46:38Z</dcterms:created>
  <dcterms:modified xsi:type="dcterms:W3CDTF">2020-03-13T11:03:32Z</dcterms:modified>
</cp:coreProperties>
</file>