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87" r:id="rId5"/>
    <p:sldId id="258" r:id="rId6"/>
    <p:sldId id="301" r:id="rId7"/>
    <p:sldId id="298" r:id="rId8"/>
    <p:sldId id="288" r:id="rId9"/>
    <p:sldId id="300" r:id="rId10"/>
    <p:sldId id="299" r:id="rId11"/>
    <p:sldId id="262" r:id="rId12"/>
    <p:sldId id="29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1" autoAdjust="0"/>
    <p:restoredTop sz="94660"/>
  </p:normalViewPr>
  <p:slideViewPr>
    <p:cSldViewPr snapToGrid="0">
      <p:cViewPr>
        <p:scale>
          <a:sx n="75" d="100"/>
          <a:sy n="75" d="100"/>
        </p:scale>
        <p:origin x="2412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49B0A-0610-4A86-A21C-5BC59E4A8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921185-4655-4D74-BA53-CECB9AF24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365FA-0885-45F2-B85D-93C4ED31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4AB84-E24B-4425-A5AD-D22BFD12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C07EC6-E6C1-47B5-940C-EDB3B3B5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09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55625-F59C-467B-BE04-95FCD87D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31EA1F-CF1F-4F60-819C-17B1A1172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52642-E1BD-47CA-86AE-24847903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066DE1-6328-4FCD-AB0E-2FB4E3AB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882F6-4B5E-4A6D-A9EC-5FDD6EE4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60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869FB0-C135-40A8-A560-37F9D266F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AB66A4-42F3-45FE-B02B-8F8777009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60867-0825-482F-994E-D4638C40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A417A-93AE-40CB-BB2C-C916F22B4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08181-EB30-4860-8BE9-795CE5A0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7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957DA-4316-4567-8252-578959501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C405C-2B33-443A-BF85-02C6E7C83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3E51FE-138B-4532-BE81-DEAC6B793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70691B-2B0C-487D-A30B-E597886E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F7B7E-8E1E-47F2-A694-5C53B527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4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7E08F-91F4-496D-923D-C471EEC4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6B215-C799-4189-9CF2-BB9D2F489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82276B-70FD-4B6C-B565-26ABA345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E4A71-39C7-45D0-A904-9971AA0A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1F87F-A775-42F6-9244-E3A967F9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10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DFF53-7820-477D-BE17-9D89C7B5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FF975-3488-4083-96C5-CB7E109D6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4B3D57-DDA6-4DB7-ACA1-ADCA984E1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4A256A-5279-4A0C-8F9B-8C323D82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951F9B-5C33-4B72-863E-9F422A06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01581D-A8CD-4F66-AB83-1BCE7643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88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013BA-E93F-46DE-84AA-B5CC928A0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FCB1EF-9552-4291-A822-8FED63178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2E0A00-E46D-4F7D-BA75-92834F7B2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501FC4-D935-4CAB-8C37-F106F3A69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C2DDD4-CB6A-4655-8DDC-B98B01527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812A8E-C8D5-497F-9CAB-C2CBBB77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9FEFA5-E36A-40CC-AC08-15B58618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CFF759-74CE-4CD7-9265-D9A778DD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69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541FE-8E4D-4EF6-B87C-F4B10B58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7099DF-AFB5-4A81-8807-6CE1A5F6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4B1EB8-A4D7-40B1-B7D6-5C4B7FAF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B3ED6C-FCF7-48BC-8850-F977B5B3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8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30A03B-B377-4805-B276-652E8DF2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00A8A1-AE16-4846-BAB8-B9FC9EF4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A3AA06-2B9C-4661-BF47-DB1E5DFF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26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0888C-D5B2-4381-A2E6-D4352476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7207F6-3B32-4B22-8B2E-8CB5BC718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55252E-1CC6-4BC3-9472-8ACF8F244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E1AA4B-9101-4721-AA7D-204DD164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5571A7-FE62-4555-BA23-5CF6C412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6BB8B4-6E15-4B0F-B3EB-ECE700C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29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AB373-31F8-4065-8498-31A94C30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4B578E-C702-4DFC-93FE-FAB0BB98D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85094D-1754-4826-A7E2-6C4D68E91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416A4A-2D03-4B9D-B5BB-CC353843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EE8A38-0063-424D-81B5-6E59A6AD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79D07-8B5F-48EE-814E-F386BE1E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23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1C567E-EF4C-4EAA-AE6B-27191AB4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8DF4D-A02E-464E-863E-12C7FA0B5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D4554-2528-4F8F-A35C-ED39DB54A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7FAEA-F880-4778-816E-3E668AC76103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A71A2-E7CC-4306-888B-1D4CC67A4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43C8F2-B9E0-4C83-BD34-907E36167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60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docs/Web/JavaScript/Reference/Operators/Object_initializer" TargetMode="External"/><Relationship Id="rId2" Type="http://schemas.openxmlformats.org/officeDocument/2006/relationships/hyperlink" Target="https://developer.mozilla.org/en-US/docs/Web/JavaScript/Reference/Operators/Object_initializer#Computed_property_nam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ctrlz3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D87D03-2F10-4B2F-9F17-0E6A088D3F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2059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컴포넌트끼리</a:t>
            </a:r>
            <a:br>
              <a:rPr lang="en-US" altLang="ko-KR" dirty="0"/>
            </a:br>
            <a:r>
              <a:rPr lang="ko-KR" altLang="en-US" dirty="0"/>
              <a:t>데이터 주고받기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BA37FFB-CB8E-4EF2-9FE6-8073318CFECE}"/>
              </a:ext>
            </a:extLst>
          </p:cNvPr>
          <p:cNvSpPr txBox="1">
            <a:spLocks/>
          </p:cNvSpPr>
          <p:nvPr/>
        </p:nvSpPr>
        <p:spPr>
          <a:xfrm>
            <a:off x="1524000" y="207686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자식 </a:t>
            </a:r>
            <a:r>
              <a:rPr lang="en-US" altLang="ko-KR" sz="4000" dirty="0">
                <a:sym typeface="Wingdings" panose="05000000000000000000" pitchFamily="2" charset="2"/>
              </a:rPr>
              <a:t> </a:t>
            </a:r>
            <a:r>
              <a:rPr lang="ko-KR" altLang="en-US" sz="4000" dirty="0">
                <a:sym typeface="Wingdings" panose="05000000000000000000" pitchFamily="2" charset="2"/>
              </a:rPr>
              <a:t>부모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95131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자식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부모 데이터 전달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부모 컴포넌트에 있는 메서드 자식에게 전달</a:t>
            </a:r>
            <a:endParaRPr lang="en-US" altLang="ko-KR" dirty="0"/>
          </a:p>
          <a:p>
            <a:r>
              <a:rPr lang="ko-KR" altLang="en-US" dirty="0"/>
              <a:t>자식 안에서 메서드 실행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정보의 흐름</a:t>
            </a:r>
            <a:r>
              <a:rPr lang="ko-KR" altLang="en-US" dirty="0"/>
              <a:t>에만 집중할 것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16955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1C7C27D-3B46-4D0F-9AC1-F36010EB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4782F-261E-4FF7-8235-7F6ABD67B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1400" dirty="0"/>
              <a:t>(</a:t>
            </a:r>
            <a:r>
              <a:rPr lang="en-US" altLang="ko-KR" sz="1400" dirty="0" err="1"/>
              <a:t>js</a:t>
            </a:r>
            <a:r>
              <a:rPr lang="ko-KR" altLang="en-US" sz="1400" dirty="0"/>
              <a:t> </a:t>
            </a:r>
            <a:r>
              <a:rPr lang="en-US" altLang="ko-KR" sz="1400" dirty="0"/>
              <a:t>Package Manager) </a:t>
            </a:r>
            <a:r>
              <a:rPr lang="en-US" altLang="ko-KR" sz="1400" dirty="0" err="1"/>
              <a:t>npm</a:t>
            </a:r>
            <a:r>
              <a:rPr lang="en-US" altLang="ko-KR" sz="1400" dirty="0"/>
              <a:t>, yarn</a:t>
            </a:r>
          </a:p>
          <a:p>
            <a:pPr marL="0" indent="0" algn="ctr">
              <a:buNone/>
            </a:pPr>
            <a:r>
              <a:rPr lang="ko-KR" altLang="en-US" sz="1400" dirty="0"/>
              <a:t>의존성 패키지</a:t>
            </a:r>
            <a:endParaRPr lang="en-US" altLang="ko-KR" sz="1400" dirty="0"/>
          </a:p>
          <a:p>
            <a:pPr marL="0" indent="0" algn="ctr">
              <a:buNone/>
            </a:pPr>
            <a:r>
              <a:rPr lang="en-US" altLang="ko-KR" sz="1400" dirty="0"/>
              <a:t>Frontend Library</a:t>
            </a:r>
          </a:p>
          <a:p>
            <a:pPr marL="0" indent="0" algn="ctr">
              <a:buNone/>
            </a:pPr>
            <a:r>
              <a:rPr lang="en-US" altLang="ko-KR" sz="1400" dirty="0"/>
              <a:t>Frontend library </a:t>
            </a:r>
            <a:r>
              <a:rPr lang="ko-KR" altLang="en-US" sz="1400" dirty="0"/>
              <a:t>배우기</a:t>
            </a:r>
            <a:endParaRPr lang="en-US" altLang="ko-KR" sz="1400" dirty="0"/>
          </a:p>
          <a:p>
            <a:pPr marL="0" indent="0" algn="ctr">
              <a:buNone/>
            </a:pPr>
            <a:r>
              <a:rPr lang="en-US" altLang="ko-KR" sz="1400" dirty="0"/>
              <a:t>Create-react-app</a:t>
            </a:r>
          </a:p>
          <a:p>
            <a:pPr marL="0" indent="0" algn="ctr">
              <a:buNone/>
            </a:pPr>
            <a:r>
              <a:rPr lang="en-US" altLang="ko-KR" sz="1400" dirty="0"/>
              <a:t>React Project </a:t>
            </a:r>
            <a:r>
              <a:rPr lang="en-US" altLang="ko-KR" sz="1400" dirty="0">
                <a:sym typeface="Wingdings" panose="05000000000000000000" pitchFamily="2" charset="2"/>
              </a:rPr>
              <a:t> Components</a:t>
            </a:r>
            <a:endParaRPr lang="en-US" altLang="ko-KR" sz="1400" dirty="0"/>
          </a:p>
          <a:p>
            <a:pPr marL="0" indent="0" algn="ctr">
              <a:buNone/>
            </a:pPr>
            <a:r>
              <a:rPr lang="en-US" altLang="ko-KR" sz="1400" dirty="0"/>
              <a:t>render() </a:t>
            </a:r>
            <a:r>
              <a:rPr lang="ko-KR" altLang="en-US" sz="1400" dirty="0"/>
              <a:t>안에 </a:t>
            </a:r>
            <a:r>
              <a:rPr lang="en-US" altLang="ko-KR" sz="1400" dirty="0"/>
              <a:t>JSX</a:t>
            </a:r>
          </a:p>
          <a:p>
            <a:pPr marL="0" indent="0" algn="ctr">
              <a:buNone/>
            </a:pPr>
            <a:r>
              <a:rPr lang="en-US" altLang="ko-KR" sz="1400" dirty="0"/>
              <a:t>Props (Read Only)&amp; State (</a:t>
            </a:r>
            <a:r>
              <a:rPr lang="en-US" altLang="ko-KR" sz="1400" dirty="0" err="1"/>
              <a:t>setState</a:t>
            </a:r>
            <a:r>
              <a:rPr lang="ko-KR" altLang="en-US" sz="1400" dirty="0"/>
              <a:t>로 변경 가능</a:t>
            </a:r>
            <a:r>
              <a:rPr lang="en-US" altLang="ko-KR" sz="1400" dirty="0"/>
              <a:t>)</a:t>
            </a:r>
          </a:p>
          <a:p>
            <a:pPr marL="0" indent="0" algn="ctr">
              <a:buNone/>
            </a:pPr>
            <a:r>
              <a:rPr lang="ko-KR" altLang="en-US" sz="1400" dirty="0"/>
              <a:t>그걸  언제 보여주나</a:t>
            </a:r>
            <a:r>
              <a:rPr lang="en-US" altLang="ko-KR" sz="1400" dirty="0"/>
              <a:t>? </a:t>
            </a:r>
            <a:r>
              <a:rPr lang="en-US" altLang="ko-KR" sz="1400" dirty="0" err="1"/>
              <a:t>LifeCycle</a:t>
            </a:r>
            <a:r>
              <a:rPr lang="en-US" altLang="ko-KR" sz="1400" dirty="0"/>
              <a:t> API</a:t>
            </a:r>
          </a:p>
          <a:p>
            <a:pPr marL="0" indent="0" algn="ctr"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JS</a:t>
            </a:r>
            <a:r>
              <a:rPr lang="ko-KR" altLang="en-US" sz="1400" dirty="0">
                <a:solidFill>
                  <a:srgbClr val="FF0000"/>
                </a:solidFill>
              </a:rPr>
              <a:t>에서 배열이 중요한 이유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JS</a:t>
            </a:r>
            <a:r>
              <a:rPr lang="ko-KR" altLang="en-US" sz="1400" dirty="0">
                <a:solidFill>
                  <a:srgbClr val="FF0000"/>
                </a:solidFill>
              </a:rPr>
              <a:t>로 배열 다루기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ko-KR" altLang="en-US" sz="1400" dirty="0">
                <a:solidFill>
                  <a:srgbClr val="FF0000"/>
                </a:solidFill>
              </a:rPr>
              <a:t>여러 인자 한 함수에서 처리하기 </a:t>
            </a:r>
            <a:r>
              <a:rPr lang="en-US" altLang="ko-KR" sz="1400" dirty="0">
                <a:solidFill>
                  <a:srgbClr val="FF0000"/>
                </a:solidFill>
              </a:rPr>
              <a:t>: event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handling,</a:t>
            </a:r>
            <a:r>
              <a:rPr lang="ko-KR" altLang="en-US" sz="1400" dirty="0">
                <a:solidFill>
                  <a:srgbClr val="FF0000"/>
                </a:solidFill>
              </a:rPr>
              <a:t> 계산된 </a:t>
            </a:r>
            <a:r>
              <a:rPr lang="ko-KR" altLang="en-US" sz="1400" dirty="0" err="1">
                <a:solidFill>
                  <a:srgbClr val="FF0000"/>
                </a:solidFill>
              </a:rPr>
              <a:t>속성명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ko-KR" altLang="en-US" sz="1400" dirty="0">
                <a:solidFill>
                  <a:srgbClr val="FF0000"/>
                </a:solidFill>
              </a:rPr>
              <a:t>컴포넌트끼리 데이터 주고받기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부모 </a:t>
            </a:r>
            <a:r>
              <a:rPr lang="en-US" altLang="ko-KR" sz="14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자식</a:t>
            </a:r>
            <a:r>
              <a:rPr lang="en-US" altLang="ko-KR" sz="1400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자식 </a:t>
            </a:r>
            <a:r>
              <a:rPr lang="en-US" altLang="ko-KR" sz="14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부모</a:t>
            </a:r>
            <a:r>
              <a:rPr lang="en-US" altLang="ko-KR" sz="140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86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지난</a:t>
            </a:r>
            <a:r>
              <a:rPr lang="en-US" altLang="ko-KR" dirty="0"/>
              <a:t> </a:t>
            </a:r>
            <a:r>
              <a:rPr lang="ko-KR" altLang="en-US" dirty="0"/>
              <a:t>시간 복습</a:t>
            </a:r>
            <a:endParaRPr lang="en-US" altLang="ko-KR" dirty="0"/>
          </a:p>
          <a:p>
            <a:r>
              <a:rPr lang="ko-KR" altLang="en-US" dirty="0"/>
              <a:t>유독 배열이 중요한 이유 </a:t>
            </a:r>
            <a:endParaRPr lang="en-US" altLang="ko-KR" dirty="0"/>
          </a:p>
          <a:p>
            <a:r>
              <a:rPr lang="ko-KR" altLang="en-US" dirty="0"/>
              <a:t>여러 인자 한 함수에서 처리하기</a:t>
            </a:r>
            <a:endParaRPr lang="en-US" altLang="ko-KR" dirty="0"/>
          </a:p>
          <a:p>
            <a:r>
              <a:rPr lang="ko-KR" altLang="en-US" dirty="0"/>
              <a:t>컴포넌트끼리 데이터 주고받기 </a:t>
            </a:r>
            <a:r>
              <a:rPr lang="en-US" altLang="ko-KR" dirty="0"/>
              <a:t>(</a:t>
            </a:r>
            <a:r>
              <a:rPr lang="ko-KR" altLang="en-US" dirty="0"/>
              <a:t>자식에서 부모로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26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지난시간 복습</a:t>
            </a:r>
          </a:p>
        </p:txBody>
      </p:sp>
    </p:spTree>
    <p:extLst>
      <p:ext uri="{BB962C8B-B14F-4D97-AF65-F5344CB8AC3E}">
        <p14:creationId xmlns:p14="http://schemas.microsoft.com/office/powerpoint/2010/main" val="47738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배열이 중요한 이유</a:t>
            </a:r>
          </a:p>
        </p:txBody>
      </p:sp>
    </p:spTree>
    <p:extLst>
      <p:ext uri="{BB962C8B-B14F-4D97-AF65-F5344CB8AC3E}">
        <p14:creationId xmlns:p14="http://schemas.microsoft.com/office/powerpoint/2010/main" val="28001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자바스크립트는 온 세상이 객체</a:t>
            </a:r>
            <a:endParaRPr lang="en-US" altLang="ko-KR" dirty="0"/>
          </a:p>
          <a:p>
            <a:r>
              <a:rPr lang="ko-KR" altLang="en-US" dirty="0"/>
              <a:t>객체</a:t>
            </a:r>
            <a:r>
              <a:rPr lang="en-US" altLang="ko-KR" dirty="0"/>
              <a:t>?</a:t>
            </a:r>
          </a:p>
          <a:p>
            <a:endParaRPr lang="en-US" altLang="ko-KR" sz="300" dirty="0"/>
          </a:p>
          <a:p>
            <a:r>
              <a:rPr lang="ko-KR" altLang="en-US" sz="2000" dirty="0"/>
              <a:t>입력들을 토대로 객체로 만든다</a:t>
            </a:r>
            <a:endParaRPr lang="en-US" altLang="ko-KR" sz="2000" dirty="0"/>
          </a:p>
          <a:p>
            <a:r>
              <a:rPr lang="ko-KR" altLang="en-US" sz="2000" dirty="0" err="1"/>
              <a:t>백엔드에게</a:t>
            </a:r>
            <a:r>
              <a:rPr lang="ko-KR" altLang="en-US" sz="2000" dirty="0"/>
              <a:t> 객체를 넘겨준다</a:t>
            </a:r>
            <a:endParaRPr lang="en-US" altLang="ko-KR" sz="2000" dirty="0"/>
          </a:p>
          <a:p>
            <a:r>
              <a:rPr lang="ko-KR" altLang="en-US" sz="2000" dirty="0" err="1"/>
              <a:t>백엔드로부터</a:t>
            </a:r>
            <a:r>
              <a:rPr lang="ko-KR" altLang="en-US" sz="2000" dirty="0"/>
              <a:t> 객체를 넘겨받는다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JS</a:t>
            </a:r>
            <a:r>
              <a:rPr lang="ko-KR" altLang="en-US" dirty="0"/>
              <a:t>에는 </a:t>
            </a:r>
            <a:r>
              <a:rPr lang="ko-KR" altLang="en-US" dirty="0">
                <a:solidFill>
                  <a:srgbClr val="FF0000"/>
                </a:solidFill>
              </a:rPr>
              <a:t>객체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ko-KR" altLang="en-US" dirty="0">
                <a:solidFill>
                  <a:srgbClr val="FF0000"/>
                </a:solidFill>
              </a:rPr>
              <a:t>배열을 다루는 메서드 </a:t>
            </a:r>
            <a:r>
              <a:rPr lang="ko-KR" altLang="en-US" dirty="0"/>
              <a:t>발달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203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7063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여러 인자 </a:t>
            </a:r>
            <a:br>
              <a:rPr lang="en-US" altLang="ko-KR" dirty="0"/>
            </a:br>
            <a:r>
              <a:rPr lang="ko-KR" altLang="en-US" dirty="0"/>
              <a:t>한 함수에서 처리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0187766-1CF8-4675-B8E9-75178EAB23F7}"/>
              </a:ext>
            </a:extLst>
          </p:cNvPr>
          <p:cNvSpPr txBox="1">
            <a:spLocks/>
          </p:cNvSpPr>
          <p:nvPr/>
        </p:nvSpPr>
        <p:spPr>
          <a:xfrm>
            <a:off x="1524000" y="207686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Event handling, </a:t>
            </a:r>
            <a:r>
              <a:rPr lang="ko-KR" altLang="en-US" sz="4000" dirty="0"/>
              <a:t>계산된 </a:t>
            </a:r>
            <a:r>
              <a:rPr lang="ko-KR" altLang="en-US" sz="4000" dirty="0" err="1"/>
              <a:t>속성명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0408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계산된 </a:t>
            </a:r>
            <a:r>
              <a:rPr lang="ko-KR" altLang="en-US" dirty="0" err="1"/>
              <a:t>속성명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sz="2400" dirty="0">
                <a:hlinkClick r:id="rId2"/>
              </a:rPr>
              <a:t>Computed property names</a:t>
            </a:r>
            <a:r>
              <a:rPr lang="en-US" altLang="ko-KR" sz="2400" dirty="0"/>
              <a:t>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값은</a:t>
            </a:r>
            <a:r>
              <a:rPr lang="en-US" altLang="ko-KR" dirty="0"/>
              <a:t>? name </a:t>
            </a:r>
            <a:r>
              <a:rPr lang="ko-KR" altLang="en-US" dirty="0"/>
              <a:t>속성으로 구분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동일한 함수에서 </a:t>
            </a:r>
            <a:r>
              <a:rPr lang="en-US" altLang="ko-KR" dirty="0"/>
              <a:t>name </a:t>
            </a:r>
            <a:r>
              <a:rPr lang="ko-KR" altLang="en-US" dirty="0"/>
              <a:t>속성의 </a:t>
            </a:r>
            <a:r>
              <a:rPr lang="en-US" altLang="ko-KR" dirty="0"/>
              <a:t>“</a:t>
            </a:r>
            <a:r>
              <a:rPr lang="ko-KR" altLang="en-US" dirty="0"/>
              <a:t>값＂ 별로 처리</a:t>
            </a:r>
            <a:endParaRPr lang="en-US" altLang="ko-KR" dirty="0"/>
          </a:p>
          <a:p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https://developer.mozilla.org/ko/docs/Web/JavaScript/Reference/Operators/Object_initializer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3908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2B1DFB5-FAF6-4000-8CD7-9DD3BFDF5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80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206</Words>
  <Application>Microsoft Office PowerPoint</Application>
  <PresentationFormat>와이드스크린</PresentationFormat>
  <Paragraphs>50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ctrlz3</vt:lpstr>
      <vt:lpstr>오늘</vt:lpstr>
      <vt:lpstr>지난시간 복습</vt:lpstr>
      <vt:lpstr>배열이 중요한 이유</vt:lpstr>
      <vt:lpstr>배열</vt:lpstr>
      <vt:lpstr>객체 연습</vt:lpstr>
      <vt:lpstr>여러 인자  한 함수에서 처리</vt:lpstr>
      <vt:lpstr>계산된 속성명 (Computed property names )</vt:lpstr>
      <vt:lpstr>PowerPoint 프레젠테이션</vt:lpstr>
      <vt:lpstr>컴포넌트끼리 데이터 주고받기</vt:lpstr>
      <vt:lpstr>자식  부모 데이터 전달</vt:lpstr>
      <vt:lpstr>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ctrlz1</dc:title>
  <dc:creator>강 민철</dc:creator>
  <cp:lastModifiedBy>강 민철</cp:lastModifiedBy>
  <cp:revision>236</cp:revision>
  <dcterms:created xsi:type="dcterms:W3CDTF">2020-03-11T04:46:38Z</dcterms:created>
  <dcterms:modified xsi:type="dcterms:W3CDTF">2020-03-26T10:59:42Z</dcterms:modified>
</cp:coreProperties>
</file>