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Global_Objects/Array/filter" TargetMode="External"/><Relationship Id="rId2" Type="http://schemas.openxmlformats.org/officeDocument/2006/relationships/hyperlink" Target="https://developer.mozilla.org/ko/docs/Web/JavaScript/Reference/Global_Objects/Array/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Operators/Conditional_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en-US" altLang="ko-KR" dirty="0"/>
              <a:t>CRUD </a:t>
            </a:r>
            <a:r>
              <a:rPr lang="ko-KR" altLang="en-US" dirty="0"/>
              <a:t>원리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배열 다루기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흐름도 </a:t>
            </a:r>
            <a:r>
              <a:rPr lang="ko-KR" altLang="en-US" dirty="0" err="1"/>
              <a:t>그려보기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: Create, </a:t>
            </a:r>
            <a:r>
              <a:rPr lang="ko-KR" altLang="en-US" dirty="0"/>
              <a:t>새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… </a:t>
            </a:r>
            <a:r>
              <a:rPr lang="ko-KR" altLang="en-US" dirty="0"/>
              <a:t>연산자</a:t>
            </a:r>
            <a:r>
              <a:rPr lang="en-US" altLang="ko-KR" dirty="0"/>
              <a:t>	: </a:t>
            </a:r>
            <a:r>
              <a:rPr lang="ko-KR" altLang="en-US" dirty="0"/>
              <a:t>요소들을 펼쳐라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.</a:t>
            </a:r>
            <a:r>
              <a:rPr lang="en-US" altLang="ko-KR" dirty="0" err="1"/>
              <a:t>concat</a:t>
            </a:r>
            <a:r>
              <a:rPr lang="en-US" altLang="ko-KR" dirty="0"/>
              <a:t> : </a:t>
            </a:r>
            <a:r>
              <a:rPr lang="ko-KR" altLang="en-US" dirty="0"/>
              <a:t>합쳐서 배열로 만들어라 </a:t>
            </a:r>
            <a:r>
              <a:rPr lang="en-US" altLang="ko-KR" dirty="0"/>
              <a:t>(</a:t>
            </a:r>
            <a:r>
              <a:rPr lang="ko-KR" altLang="en-US" dirty="0"/>
              <a:t>요소 추가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9A9D4-97C2-460C-880A-63B6CA0D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47" t="12983" b="40233"/>
          <a:stretch/>
        </p:blipFill>
        <p:spPr>
          <a:xfrm>
            <a:off x="673767" y="3429000"/>
            <a:ext cx="5614738" cy="3208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3B87F-E552-4463-9D92-7BAE86EC2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47" t="15673" r="3553" b="63625"/>
          <a:stretch/>
        </p:blipFill>
        <p:spPr>
          <a:xfrm>
            <a:off x="3882189" y="4055394"/>
            <a:ext cx="7743125" cy="21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: Delete, </a:t>
            </a:r>
            <a:r>
              <a:rPr lang="ko-KR" altLang="en-US" dirty="0"/>
              <a:t>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: </a:t>
            </a:r>
            <a:r>
              <a:rPr lang="ko-KR" altLang="en-US" dirty="0"/>
              <a:t>특정 </a:t>
            </a:r>
            <a:r>
              <a:rPr lang="en-US" altLang="ko-KR" dirty="0"/>
              <a:t>index</a:t>
            </a:r>
            <a:r>
              <a:rPr lang="ko-KR" altLang="en-US" dirty="0"/>
              <a:t>를 가지고 있는 데이터 찾기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.map(</a:t>
            </a:r>
            <a:r>
              <a:rPr lang="ko-KR" altLang="en-US" dirty="0"/>
              <a:t>반복제어변수 </a:t>
            </a:r>
            <a:r>
              <a:rPr lang="en-US" altLang="ko-KR" dirty="0"/>
              <a:t>=&gt; </a:t>
            </a:r>
            <a:r>
              <a:rPr lang="ko-KR" altLang="en-US" dirty="0"/>
              <a:t>반복제어변수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https://developer.mozilla.org/ko/docs/Web/JavaScript/Reference/Global_Objects/Array/map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filter : </a:t>
            </a:r>
            <a:r>
              <a:rPr lang="ko-KR" altLang="en-US" dirty="0"/>
              <a:t>그것만 쏙 뺀 새 배열 만들기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.filter(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조건식을 만족시키는 애들만 걸러 배열 만들기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https://developer.mozilla.org/ko/docs/Web/JavaScript/Reference/Global_Objects/Array/filter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2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 : Update, </a:t>
            </a:r>
            <a:r>
              <a:rPr lang="ko-KR" altLang="en-US" dirty="0"/>
              <a:t>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: </a:t>
            </a:r>
            <a:r>
              <a:rPr lang="ko-KR" altLang="en-US" dirty="0"/>
              <a:t>특정 </a:t>
            </a:r>
            <a:r>
              <a:rPr lang="en-US" altLang="ko-KR" dirty="0"/>
              <a:t>index </a:t>
            </a:r>
            <a:r>
              <a:rPr lang="ko-KR" altLang="en-US" dirty="0"/>
              <a:t>갖고 있는 객체 찾기</a:t>
            </a:r>
            <a:endParaRPr lang="en-US" altLang="ko-KR" dirty="0"/>
          </a:p>
          <a:p>
            <a:r>
              <a:rPr lang="ko-KR" altLang="en-US" dirty="0" err="1"/>
              <a:t>삼항</a:t>
            </a:r>
            <a:r>
              <a:rPr lang="ko-KR" altLang="en-US" dirty="0"/>
              <a:t> 연산자 </a:t>
            </a:r>
            <a:r>
              <a:rPr lang="en-US" altLang="ko-KR" dirty="0"/>
              <a:t>: index </a:t>
            </a:r>
            <a:r>
              <a:rPr lang="ko-KR" altLang="en-US" dirty="0"/>
              <a:t>맞으면 새 객체로 덮어쓰고 아니면 그대로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? </a:t>
            </a:r>
            <a:r>
              <a:rPr lang="ko-KR" altLang="en-US" dirty="0"/>
              <a:t>맞으면 </a:t>
            </a:r>
            <a:r>
              <a:rPr lang="en-US" altLang="ko-KR" dirty="0"/>
              <a:t>: </a:t>
            </a:r>
            <a:r>
              <a:rPr lang="ko-KR" altLang="en-US" dirty="0"/>
              <a:t>아니면 </a:t>
            </a:r>
            <a:r>
              <a:rPr lang="en-US" altLang="ko-KR" dirty="0"/>
              <a:t>)</a:t>
            </a:r>
            <a:r>
              <a:rPr lang="ko-KR" altLang="en-US" sz="100" dirty="0"/>
              <a:t>그대</a:t>
            </a:r>
            <a:r>
              <a:rPr lang="en-US" altLang="ko-KR" dirty="0">
                <a:hlinkClick r:id="rId2"/>
              </a:rPr>
              <a:t> https://developer.mozilla.org/ko/docs/Web/JavaScript/Reference/Operators/Conditional_Operator</a:t>
            </a:r>
            <a:endParaRPr lang="en-US" altLang="ko-KR" dirty="0"/>
          </a:p>
          <a:p>
            <a:endParaRPr lang="en-US" altLang="ko-KR" sz="300" dirty="0"/>
          </a:p>
          <a:p>
            <a:endParaRPr lang="en-US" altLang="ko-KR" sz="300" dirty="0"/>
          </a:p>
          <a:p>
            <a:endParaRPr lang="en-US" altLang="ko-KR" sz="300" dirty="0"/>
          </a:p>
          <a:p>
            <a:endParaRPr lang="en-US" altLang="ko-KR" sz="300" dirty="0"/>
          </a:p>
          <a:p>
            <a:r>
              <a:rPr lang="ko-KR" altLang="en-US" sz="2000" dirty="0"/>
              <a:t>수정 누르면 입력 공간 나오게 하기</a:t>
            </a:r>
            <a:endParaRPr lang="en-US" altLang="ko-KR" sz="2000" dirty="0"/>
          </a:p>
          <a:p>
            <a:pPr lvl="1"/>
            <a:r>
              <a:rPr lang="en-US" altLang="ko-KR" sz="1600" dirty="0"/>
              <a:t>Edit : Boolean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handleToggleEdit</a:t>
            </a:r>
            <a:r>
              <a:rPr lang="en-US" altLang="ko-KR" sz="1600" dirty="0"/>
              <a:t> : Edit </a:t>
            </a:r>
            <a:r>
              <a:rPr lang="ko-KR" altLang="en-US" sz="1600" dirty="0"/>
              <a:t>값 역전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componentDidupdate</a:t>
            </a:r>
            <a:r>
              <a:rPr lang="en-US" altLang="ko-KR" sz="1600" dirty="0"/>
              <a:t> : edit </a:t>
            </a:r>
            <a:r>
              <a:rPr lang="ko-KR" altLang="en-US" sz="1600" dirty="0"/>
              <a:t>값 변경에 따라 값 처리</a:t>
            </a:r>
            <a:endParaRPr lang="en-US" altLang="ko-KR" sz="1600" dirty="0"/>
          </a:p>
          <a:p>
            <a:pPr lvl="1"/>
            <a:r>
              <a:rPr lang="ko-KR" altLang="en-US" sz="1600" dirty="0"/>
              <a:t>수정하고자 하는 그 </a:t>
            </a:r>
            <a:r>
              <a:rPr lang="en-US" altLang="ko-KR" sz="1600" dirty="0" err="1"/>
              <a:t>phoneInfo</a:t>
            </a:r>
            <a:r>
              <a:rPr lang="ko-KR" altLang="en-US" sz="1600" dirty="0"/>
              <a:t>만 </a:t>
            </a:r>
            <a:r>
              <a:rPr lang="en-US" altLang="ko-KR" sz="1600" dirty="0"/>
              <a:t>input </a:t>
            </a:r>
            <a:r>
              <a:rPr lang="ko-KR" altLang="en-US" sz="1600" dirty="0"/>
              <a:t>형태로 </a:t>
            </a:r>
            <a:r>
              <a:rPr lang="en-US" altLang="ko-KR" sz="1600" dirty="0"/>
              <a:t>rendering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7870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조금 더 응용하기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좋아요 기능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/>
              <a:t>이용자</a:t>
            </a:r>
            <a:r>
              <a:rPr lang="en-US" altLang="ko-KR" dirty="0"/>
              <a:t>’ 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Instagram?</a:t>
            </a:r>
          </a:p>
          <a:p>
            <a:r>
              <a:rPr lang="ko-KR" altLang="en-US" dirty="0"/>
              <a:t>꾸미기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Material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 입힌 프로젝트</a:t>
            </a:r>
            <a:r>
              <a:rPr lang="ko-KR" altLang="en-US" dirty="0">
                <a:solidFill>
                  <a:srgbClr val="FF0000"/>
                </a:solidFill>
              </a:rPr>
              <a:t> 본인 </a:t>
            </a:r>
            <a:r>
              <a:rPr lang="en-US" altLang="ko-KR" dirty="0">
                <a:solidFill>
                  <a:srgbClr val="FF0000"/>
                </a:solidFill>
              </a:rPr>
              <a:t>repo</a:t>
            </a:r>
            <a:r>
              <a:rPr lang="ko-KR" altLang="en-US" dirty="0"/>
              <a:t>에 올리기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4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234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ctrlz4</vt:lpstr>
      <vt:lpstr>오늘</vt:lpstr>
      <vt:lpstr>지난시간 복습</vt:lpstr>
      <vt:lpstr>CRUD</vt:lpstr>
      <vt:lpstr>C : Create, 새 데이터 추가</vt:lpstr>
      <vt:lpstr>D : Delete, 데이터 삭제</vt:lpstr>
      <vt:lpstr>U : Update, 데이터 수정</vt:lpstr>
      <vt:lpstr>조금 더 응용하기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270</cp:revision>
  <dcterms:created xsi:type="dcterms:W3CDTF">2020-03-11T04:46:38Z</dcterms:created>
  <dcterms:modified xsi:type="dcterms:W3CDTF">2020-04-03T08:30:18Z</dcterms:modified>
</cp:coreProperties>
</file>