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4.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5.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6.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7.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8.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9.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10.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11.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12.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13.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14.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15.xml" ContentType="application/vnd.openxmlformats-officedocument.theme+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16.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17.xml" ContentType="application/vnd.openxmlformats-officedocument.theme+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18.xml" ContentType="application/vnd.openxmlformats-officedocument.theme+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theme/theme19.xml" ContentType="application/vnd.openxmlformats-officedocument.theme+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theme/theme20.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4"/>
    <p:sldMasterId id="2147483666" r:id="rId5"/>
    <p:sldMasterId id="2147483702" r:id="rId6"/>
    <p:sldMasterId id="2147483686" r:id="rId7"/>
    <p:sldMasterId id="2147483648" r:id="rId8"/>
    <p:sldMasterId id="2147483710" r:id="rId9"/>
    <p:sldMasterId id="2147483718" r:id="rId10"/>
    <p:sldMasterId id="2147483734" r:id="rId11"/>
    <p:sldMasterId id="2147483740" r:id="rId12"/>
    <p:sldMasterId id="2147483746" r:id="rId13"/>
    <p:sldMasterId id="2147483752" r:id="rId14"/>
    <p:sldMasterId id="2147483758" r:id="rId15"/>
    <p:sldMasterId id="2147483764" r:id="rId16"/>
    <p:sldMasterId id="2147483779" r:id="rId17"/>
    <p:sldMasterId id="2147483782" r:id="rId18"/>
    <p:sldMasterId id="2147483788" r:id="rId19"/>
    <p:sldMasterId id="2147483796" r:id="rId20"/>
    <p:sldMasterId id="2147483802" r:id="rId21"/>
    <p:sldMasterId id="2147483831" r:id="rId22"/>
    <p:sldMasterId id="2147483843" r:id="rId23"/>
  </p:sldMasterIdLst>
  <p:notesMasterIdLst>
    <p:notesMasterId r:id="rId34"/>
  </p:notesMasterIdLst>
  <p:handoutMasterIdLst>
    <p:handoutMasterId r:id="rId35"/>
  </p:handoutMasterIdLst>
  <p:sldIdLst>
    <p:sldId id="735" r:id="rId24"/>
    <p:sldId id="851" r:id="rId25"/>
    <p:sldId id="860" r:id="rId26"/>
    <p:sldId id="876" r:id="rId27"/>
    <p:sldId id="877" r:id="rId28"/>
    <p:sldId id="878" r:id="rId29"/>
    <p:sldId id="843" r:id="rId30"/>
    <p:sldId id="778" r:id="rId31"/>
    <p:sldId id="879" r:id="rId32"/>
    <p:sldId id="769" r:id="rId33"/>
  </p:sldIdLst>
  <p:sldSz cx="9144000" cy="6858000" type="screen4x3"/>
  <p:notesSz cx="6669088" cy="9926638"/>
  <p:defaultTextStyle>
    <a:defPPr>
      <a:defRPr lang="en-GB"/>
    </a:defPPr>
    <a:lvl1pPr algn="l" rtl="0" fontAlgn="base">
      <a:spcBef>
        <a:spcPct val="0"/>
      </a:spcBef>
      <a:spcAft>
        <a:spcPct val="0"/>
      </a:spcAft>
      <a:defRPr sz="1400" kern="1200">
        <a:solidFill>
          <a:schemeClr val="tx1"/>
        </a:solidFill>
        <a:latin typeface="Arial" pitchFamily="34" charset="0"/>
        <a:ea typeface="+mn-ea"/>
        <a:cs typeface="Arial" pitchFamily="34" charset="0"/>
      </a:defRPr>
    </a:lvl1pPr>
    <a:lvl2pPr marL="457200" algn="l" rtl="0" fontAlgn="base">
      <a:spcBef>
        <a:spcPct val="0"/>
      </a:spcBef>
      <a:spcAft>
        <a:spcPct val="0"/>
      </a:spcAft>
      <a:defRPr sz="1400" kern="1200">
        <a:solidFill>
          <a:schemeClr val="tx1"/>
        </a:solidFill>
        <a:latin typeface="Arial" pitchFamily="34" charset="0"/>
        <a:ea typeface="+mn-ea"/>
        <a:cs typeface="Arial" pitchFamily="34" charset="0"/>
      </a:defRPr>
    </a:lvl2pPr>
    <a:lvl3pPr marL="914400" algn="l" rtl="0" fontAlgn="base">
      <a:spcBef>
        <a:spcPct val="0"/>
      </a:spcBef>
      <a:spcAft>
        <a:spcPct val="0"/>
      </a:spcAft>
      <a:defRPr sz="1400"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sz="1400"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sz="1400" kern="1200">
        <a:solidFill>
          <a:schemeClr val="tx1"/>
        </a:solidFill>
        <a:latin typeface="Arial" pitchFamily="34" charset="0"/>
        <a:ea typeface="+mn-ea"/>
        <a:cs typeface="Arial" pitchFamily="34" charset="0"/>
      </a:defRPr>
    </a:lvl5pPr>
    <a:lvl6pPr marL="2286000" algn="l" defTabSz="914400" rtl="0" eaLnBrk="1" latinLnBrk="1" hangingPunct="1">
      <a:defRPr sz="1400" kern="1200">
        <a:solidFill>
          <a:schemeClr val="tx1"/>
        </a:solidFill>
        <a:latin typeface="Arial" pitchFamily="34" charset="0"/>
        <a:ea typeface="+mn-ea"/>
        <a:cs typeface="Arial" pitchFamily="34" charset="0"/>
      </a:defRPr>
    </a:lvl6pPr>
    <a:lvl7pPr marL="2743200" algn="l" defTabSz="914400" rtl="0" eaLnBrk="1" latinLnBrk="1" hangingPunct="1">
      <a:defRPr sz="1400" kern="1200">
        <a:solidFill>
          <a:schemeClr val="tx1"/>
        </a:solidFill>
        <a:latin typeface="Arial" pitchFamily="34" charset="0"/>
        <a:ea typeface="+mn-ea"/>
        <a:cs typeface="Arial" pitchFamily="34" charset="0"/>
      </a:defRPr>
    </a:lvl7pPr>
    <a:lvl8pPr marL="3200400" algn="l" defTabSz="914400" rtl="0" eaLnBrk="1" latinLnBrk="1" hangingPunct="1">
      <a:defRPr sz="1400" kern="1200">
        <a:solidFill>
          <a:schemeClr val="tx1"/>
        </a:solidFill>
        <a:latin typeface="Arial" pitchFamily="34" charset="0"/>
        <a:ea typeface="+mn-ea"/>
        <a:cs typeface="Arial" pitchFamily="34" charset="0"/>
      </a:defRPr>
    </a:lvl8pPr>
    <a:lvl9pPr marL="3657600" algn="l" defTabSz="914400" rtl="0" eaLnBrk="1" latinLnBrk="1" hangingPunct="1">
      <a:defRPr sz="1400"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1200">
          <p15:clr>
            <a:srgbClr val="A4A3A4"/>
          </p15:clr>
        </p15:guide>
        <p15:guide id="2" orient="horz" pos="2717">
          <p15:clr>
            <a:srgbClr val="A4A3A4"/>
          </p15:clr>
        </p15:guide>
        <p15:guide id="3" orient="horz" pos="912">
          <p15:clr>
            <a:srgbClr val="A4A3A4"/>
          </p15:clr>
        </p15:guide>
        <p15:guide id="4" orient="horz" pos="1948">
          <p15:clr>
            <a:srgbClr val="A4A3A4"/>
          </p15:clr>
        </p15:guide>
        <p15:guide id="5" pos="5582">
          <p15:clr>
            <a:srgbClr val="A4A3A4"/>
          </p15:clr>
        </p15:guide>
        <p15:guide id="6" pos="288">
          <p15:clr>
            <a:srgbClr val="A4A3A4"/>
          </p15:clr>
        </p15:guide>
      </p15:sldGuideLst>
    </p:ext>
    <p:ext uri="{2D200454-40CA-4A62-9FC3-DE9A4176ACB9}">
      <p15:notesGuideLst xmlns:p15="http://schemas.microsoft.com/office/powerpoint/2012/main">
        <p15:guide id="1" orient="horz" pos="3126">
          <p15:clr>
            <a:srgbClr val="A4A3A4"/>
          </p15:clr>
        </p15:guide>
        <p15:guide id="2" pos="21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8933"/>
    <a:srgbClr val="A6A6A6"/>
    <a:srgbClr val="404040"/>
    <a:srgbClr val="CC3300"/>
    <a:srgbClr val="34460D"/>
    <a:srgbClr val="515151"/>
    <a:srgbClr val="FFC828"/>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50" autoAdjust="0"/>
    <p:restoredTop sz="99176" autoAdjust="0"/>
  </p:normalViewPr>
  <p:slideViewPr>
    <p:cSldViewPr snapToGrid="0">
      <p:cViewPr varScale="1">
        <p:scale>
          <a:sx n="111" d="100"/>
          <a:sy n="111" d="100"/>
        </p:scale>
        <p:origin x="1068" y="102"/>
      </p:cViewPr>
      <p:guideLst>
        <p:guide orient="horz" pos="1200"/>
        <p:guide orient="horz" pos="2717"/>
        <p:guide orient="horz" pos="912"/>
        <p:guide orient="horz" pos="1948"/>
        <p:guide pos="5582"/>
        <p:guide pos="28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9" d="100"/>
        <a:sy n="69" d="100"/>
      </p:scale>
      <p:origin x="0" y="0"/>
    </p:cViewPr>
  </p:sorterViewPr>
  <p:notesViewPr>
    <p:cSldViewPr snapToGrid="0">
      <p:cViewPr>
        <p:scale>
          <a:sx n="100" d="100"/>
          <a:sy n="100" d="100"/>
        </p:scale>
        <p:origin x="-2462" y="67"/>
      </p:cViewPr>
      <p:guideLst>
        <p:guide orient="horz" pos="3126"/>
        <p:guide pos="210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0.xml"/><Relationship Id="rId18" Type="http://schemas.openxmlformats.org/officeDocument/2006/relationships/slideMaster" Target="slideMasters/slideMaster15.xml"/><Relationship Id="rId26" Type="http://schemas.openxmlformats.org/officeDocument/2006/relationships/slide" Target="slides/slide3.xml"/><Relationship Id="rId39" Type="http://schemas.openxmlformats.org/officeDocument/2006/relationships/tableStyles" Target="tableStyles.xml"/><Relationship Id="rId21" Type="http://schemas.openxmlformats.org/officeDocument/2006/relationships/slideMaster" Target="slideMasters/slideMaster18.xml"/><Relationship Id="rId34" Type="http://schemas.openxmlformats.org/officeDocument/2006/relationships/notesMaster" Target="notesMasters/notesMaster1.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Master" Target="slideMasters/slideMaster14.xml"/><Relationship Id="rId25" Type="http://schemas.openxmlformats.org/officeDocument/2006/relationships/slide" Target="slides/slide2.xml"/><Relationship Id="rId33" Type="http://schemas.openxmlformats.org/officeDocument/2006/relationships/slide" Target="slides/slide10.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Master" Target="slideMasters/slideMaster13.xml"/><Relationship Id="rId20" Type="http://schemas.openxmlformats.org/officeDocument/2006/relationships/slideMaster" Target="slideMasters/slideMaster17.xml"/><Relationship Id="rId29" Type="http://schemas.openxmlformats.org/officeDocument/2006/relationships/slide" Target="slides/slide6.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1.xml"/><Relationship Id="rId32" Type="http://schemas.openxmlformats.org/officeDocument/2006/relationships/slide" Target="slides/slide9.xml"/><Relationship Id="rId37"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Master" Target="slideMasters/slideMaster12.xml"/><Relationship Id="rId23" Type="http://schemas.openxmlformats.org/officeDocument/2006/relationships/slideMaster" Target="slideMasters/slideMaster20.xml"/><Relationship Id="rId28" Type="http://schemas.openxmlformats.org/officeDocument/2006/relationships/slide" Target="slides/slide5.xml"/><Relationship Id="rId36" Type="http://schemas.openxmlformats.org/officeDocument/2006/relationships/presProps" Target="presProps.xml"/><Relationship Id="rId10" Type="http://schemas.openxmlformats.org/officeDocument/2006/relationships/slideMaster" Target="slideMasters/slideMaster7.xml"/><Relationship Id="rId19" Type="http://schemas.openxmlformats.org/officeDocument/2006/relationships/slideMaster" Target="slideMasters/slideMaster16.xml"/><Relationship Id="rId31" Type="http://schemas.openxmlformats.org/officeDocument/2006/relationships/slide" Target="slides/slide8.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Master" Target="slideMasters/slideMaster11.xml"/><Relationship Id="rId22" Type="http://schemas.openxmlformats.org/officeDocument/2006/relationships/slideMaster" Target="slideMasters/slideMaster19.xml"/><Relationship Id="rId27" Type="http://schemas.openxmlformats.org/officeDocument/2006/relationships/slide" Target="slides/slide4.xml"/><Relationship Id="rId30" Type="http://schemas.openxmlformats.org/officeDocument/2006/relationships/slide" Target="slides/slide7.xml"/><Relationship Id="rId35" Type="http://schemas.openxmlformats.org/officeDocument/2006/relationships/handoutMaster" Target="handoutMasters/handoutMaster1.xml"/><Relationship Id="rId8" Type="http://schemas.openxmlformats.org/officeDocument/2006/relationships/slideMaster" Target="slideMasters/slideMaster5.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8418" name="Rectangle 2"/>
          <p:cNvSpPr>
            <a:spLocks noGrp="1" noChangeArrowheads="1"/>
          </p:cNvSpPr>
          <p:nvPr>
            <p:ph type="hdr" sz="quarter"/>
          </p:nvPr>
        </p:nvSpPr>
        <p:spPr bwMode="auto">
          <a:xfrm>
            <a:off x="0" y="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lnSpc>
                <a:spcPct val="85000"/>
              </a:lnSpc>
              <a:spcBef>
                <a:spcPct val="15000"/>
              </a:spcBef>
              <a:buClr>
                <a:srgbClr val="747273"/>
              </a:buClr>
              <a:defRPr sz="1200"/>
            </a:lvl1pPr>
          </a:lstStyle>
          <a:p>
            <a:endParaRPr lang="zh-CN" altLang="zh-CN"/>
          </a:p>
        </p:txBody>
      </p:sp>
      <p:sp>
        <p:nvSpPr>
          <p:cNvPr id="188419" name="Rectangle 3"/>
          <p:cNvSpPr>
            <a:spLocks noGrp="1" noChangeArrowheads="1"/>
          </p:cNvSpPr>
          <p:nvPr>
            <p:ph type="dt" sz="quarter" idx="1"/>
          </p:nvPr>
        </p:nvSpPr>
        <p:spPr bwMode="auto">
          <a:xfrm>
            <a:off x="3778250" y="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lnSpc>
                <a:spcPct val="85000"/>
              </a:lnSpc>
              <a:spcBef>
                <a:spcPct val="15000"/>
              </a:spcBef>
              <a:buClr>
                <a:srgbClr val="747273"/>
              </a:buClr>
              <a:defRPr sz="1200"/>
            </a:lvl1pPr>
          </a:lstStyle>
          <a:p>
            <a:fld id="{5347B03F-2AD1-4B39-84CD-C47157518C05}" type="datetimeFigureOut">
              <a:rPr lang="en-GB" altLang="zh-CN"/>
              <a:pPr/>
              <a:t>24/06/2019</a:t>
            </a:fld>
            <a:endParaRPr lang="en-GB" altLang="zh-CN"/>
          </a:p>
        </p:txBody>
      </p:sp>
      <p:sp>
        <p:nvSpPr>
          <p:cNvPr id="188420" name="Rectangle 4"/>
          <p:cNvSpPr>
            <a:spLocks noGrp="1" noChangeArrowheads="1"/>
          </p:cNvSpPr>
          <p:nvPr>
            <p:ph type="ftr" sz="quarter" idx="2"/>
          </p:nvPr>
        </p:nvSpPr>
        <p:spPr bwMode="auto">
          <a:xfrm>
            <a:off x="0" y="9428163"/>
            <a:ext cx="288925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lnSpc>
                <a:spcPct val="85000"/>
              </a:lnSpc>
              <a:spcBef>
                <a:spcPct val="15000"/>
              </a:spcBef>
              <a:buClr>
                <a:srgbClr val="747273"/>
              </a:buClr>
              <a:defRPr sz="1200"/>
            </a:lvl1pPr>
          </a:lstStyle>
          <a:p>
            <a:endParaRPr lang="zh-CN" altLang="zh-CN"/>
          </a:p>
        </p:txBody>
      </p:sp>
      <p:sp>
        <p:nvSpPr>
          <p:cNvPr id="188421" name="Rectangle 5"/>
          <p:cNvSpPr>
            <a:spLocks noGrp="1" noChangeArrowheads="1"/>
          </p:cNvSpPr>
          <p:nvPr>
            <p:ph type="sldNum" sz="quarter" idx="3"/>
          </p:nvPr>
        </p:nvSpPr>
        <p:spPr bwMode="auto">
          <a:xfrm>
            <a:off x="3778250" y="9428163"/>
            <a:ext cx="288925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lnSpc>
                <a:spcPct val="85000"/>
              </a:lnSpc>
              <a:spcBef>
                <a:spcPct val="15000"/>
              </a:spcBef>
              <a:buClr>
                <a:srgbClr val="747273"/>
              </a:buClr>
              <a:defRPr sz="1200"/>
            </a:lvl1pPr>
          </a:lstStyle>
          <a:p>
            <a:fld id="{F9962E41-B80E-4BB7-B738-1AE8FF2BEEF9}" type="slidenum">
              <a:rPr lang="en-GB" altLang="zh-CN"/>
              <a:pPr/>
              <a:t>‹#›</a:t>
            </a:fld>
            <a:endParaRPr lang="en-GB" altLang="zh-CN"/>
          </a:p>
        </p:txBody>
      </p:sp>
    </p:spTree>
    <p:extLst>
      <p:ext uri="{BB962C8B-B14F-4D97-AF65-F5344CB8AC3E}">
        <p14:creationId xmlns:p14="http://schemas.microsoft.com/office/powerpoint/2010/main" val="355507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11267" name="Rectangle 3"/>
          <p:cNvSpPr>
            <a:spLocks noGrp="1" noChangeArrowheads="1"/>
          </p:cNvSpPr>
          <p:nvPr>
            <p:ph type="dt" idx="1"/>
          </p:nvPr>
        </p:nvSpPr>
        <p:spPr bwMode="auto">
          <a:xfrm>
            <a:off x="3778250" y="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125956" name="Rectangle 4"/>
          <p:cNvSpPr>
            <a:spLocks noGrp="1" noRot="1" noChangeAspect="1" noChangeArrowheads="1" noTextEdit="1"/>
          </p:cNvSpPr>
          <p:nvPr>
            <p:ph type="sldImg" idx="2"/>
          </p:nvPr>
        </p:nvSpPr>
        <p:spPr bwMode="auto">
          <a:xfrm>
            <a:off x="852488" y="744538"/>
            <a:ext cx="4964112"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9" name="Rectangle 5"/>
          <p:cNvSpPr>
            <a:spLocks noGrp="1" noChangeArrowheads="1"/>
          </p:cNvSpPr>
          <p:nvPr>
            <p:ph type="body" sz="quarter" idx="3"/>
          </p:nvPr>
        </p:nvSpPr>
        <p:spPr bwMode="auto">
          <a:xfrm>
            <a:off x="666750" y="4714875"/>
            <a:ext cx="5335588"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270" name="Rectangle 6"/>
          <p:cNvSpPr>
            <a:spLocks noGrp="1" noChangeArrowheads="1"/>
          </p:cNvSpPr>
          <p:nvPr>
            <p:ph type="ftr" sz="quarter" idx="4"/>
          </p:nvPr>
        </p:nvSpPr>
        <p:spPr bwMode="auto">
          <a:xfrm>
            <a:off x="0" y="9428163"/>
            <a:ext cx="288925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11271" name="Rectangle 7"/>
          <p:cNvSpPr>
            <a:spLocks noGrp="1" noChangeArrowheads="1"/>
          </p:cNvSpPr>
          <p:nvPr>
            <p:ph type="sldNum" sz="quarter" idx="5"/>
          </p:nvPr>
        </p:nvSpPr>
        <p:spPr bwMode="auto">
          <a:xfrm>
            <a:off x="3778250" y="9428163"/>
            <a:ext cx="288925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D587623-6FBC-4E66-B1EF-462EBD4127F8}" type="slidenum">
              <a:rPr lang="en-US" altLang="zh-CN"/>
              <a:pPr/>
              <a:t>‹#›</a:t>
            </a:fld>
            <a:endParaRPr lang="en-US" altLang="zh-CN"/>
          </a:p>
        </p:txBody>
      </p:sp>
    </p:spTree>
    <p:extLst>
      <p:ext uri="{BB962C8B-B14F-4D97-AF65-F5344CB8AC3E}">
        <p14:creationId xmlns:p14="http://schemas.microsoft.com/office/powerpoint/2010/main" val="27400552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a:ln/>
        </p:spPr>
      </p:sp>
      <p:sp>
        <p:nvSpPr>
          <p:cNvPr id="1269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mtClean="0">
              <a:latin typeface="Arial" pitchFamily="34" charset="0"/>
            </a:endParaRPr>
          </a:p>
        </p:txBody>
      </p:sp>
      <p:sp>
        <p:nvSpPr>
          <p:cNvPr id="1269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fld id="{67D03E98-B558-43BA-9928-273C1987D7BF}" type="slidenum">
              <a:rPr lang="en-US" altLang="zh-CN" sz="1200"/>
              <a:pPr eaLnBrk="1" hangingPunct="1"/>
              <a:t>1</a:t>
            </a:fld>
            <a:endParaRPr lang="en-US" altLang="zh-CN" sz="1200"/>
          </a:p>
        </p:txBody>
      </p:sp>
      <p:sp>
        <p:nvSpPr>
          <p:cNvPr id="126981" name="Rectangle 4"/>
          <p:cNvSpPr>
            <a:spLocks noChangeArrowheads="1"/>
          </p:cNvSpPr>
          <p:nvPr/>
        </p:nvSpPr>
        <p:spPr bwMode="auto">
          <a:xfrm>
            <a:off x="2171700" y="1249363"/>
            <a:ext cx="3333750" cy="4921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r" eaLnBrk="1" hangingPunct="1">
              <a:lnSpc>
                <a:spcPct val="85000"/>
              </a:lnSpc>
              <a:spcBef>
                <a:spcPct val="15000"/>
              </a:spcBef>
              <a:buClr>
                <a:srgbClr val="747273"/>
              </a:buClr>
            </a:pPr>
            <a:r>
              <a:rPr lang="en-US" altLang="zh-CN">
                <a:solidFill>
                  <a:schemeClr val="bg1"/>
                </a:solidFill>
              </a:rPr>
              <a:t>NNG award </a:t>
            </a:r>
          </a:p>
          <a:p>
            <a:pPr algn="r" eaLnBrk="1" hangingPunct="1">
              <a:lnSpc>
                <a:spcPct val="85000"/>
              </a:lnSpc>
              <a:spcBef>
                <a:spcPct val="15000"/>
              </a:spcBef>
              <a:buClr>
                <a:srgbClr val="747273"/>
              </a:buClr>
            </a:pPr>
            <a:r>
              <a:rPr lang="en-US" altLang="zh-CN">
                <a:solidFill>
                  <a:schemeClr val="bg1"/>
                </a:solidFill>
              </a:rPr>
              <a:t>+ MRC Certification on first slide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a:ln/>
        </p:spPr>
      </p:sp>
      <p:sp>
        <p:nvSpPr>
          <p:cNvPr id="1290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itchFamily="34" charset="0"/>
              </a:rPr>
              <a:t>Digital Advertising provides Agencies with something traditional channels have never been able to deliver—The ability to track and measure consumers interactions and engagement with your Brand Message.</a:t>
            </a:r>
          </a:p>
          <a:p>
            <a:r>
              <a:rPr lang="en-US" altLang="zh-CN" smtClean="0">
                <a:latin typeface="Arial" pitchFamily="34" charset="0"/>
              </a:rPr>
              <a:t>However, as Digital advertising has evolved, with multi-channel campaigns, being tracked by disparate reporting systems, the amount and variety of metrics have increased to the point where Agencies are now drowning in a sea of information.</a:t>
            </a:r>
          </a:p>
          <a:p>
            <a:endParaRPr lang="en-US" altLang="zh-CN" smtClean="0">
              <a:latin typeface="Arial" pitchFamily="34" charset="0"/>
            </a:endParaRPr>
          </a:p>
          <a:p>
            <a:r>
              <a:rPr lang="en-US" altLang="zh-CN" smtClean="0">
                <a:latin typeface="Arial" pitchFamily="34" charset="0"/>
              </a:rPr>
              <a:t>How do you stay afloat in, let alone take advantage of, the overwhelming amount of data that digital campaigns create?</a:t>
            </a:r>
          </a:p>
          <a:p>
            <a:endParaRPr lang="en-US" altLang="zh-CN" smtClean="0">
              <a:latin typeface="Arial" pitchFamily="34" charset="0"/>
            </a:endParaRPr>
          </a:p>
          <a:p>
            <a:r>
              <a:rPr lang="en-US" altLang="zh-CN" smtClean="0">
                <a:latin typeface="Arial" pitchFamily="34" charset="0"/>
              </a:rPr>
              <a:t>Eyeblaster Analytics</a:t>
            </a:r>
          </a:p>
        </p:txBody>
      </p:sp>
      <p:sp>
        <p:nvSpPr>
          <p:cNvPr id="1290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lnSpc>
                <a:spcPct val="85000"/>
              </a:lnSpc>
              <a:spcBef>
                <a:spcPct val="15000"/>
              </a:spcBef>
              <a:buClr>
                <a:srgbClr val="747273"/>
              </a:buClr>
            </a:pPr>
            <a:fld id="{FA693864-3D46-47B5-84FA-1BD3B1ADE425}" type="slidenum">
              <a:rPr lang="he-IL" altLang="zh-CN" sz="1200">
                <a:solidFill>
                  <a:srgbClr val="000000"/>
                </a:solidFill>
              </a:rPr>
              <a:pPr eaLnBrk="1" hangingPunct="1">
                <a:lnSpc>
                  <a:spcPct val="85000"/>
                </a:lnSpc>
                <a:spcBef>
                  <a:spcPct val="15000"/>
                </a:spcBef>
                <a:buClr>
                  <a:srgbClr val="747273"/>
                </a:buClr>
              </a:pPr>
              <a:t>2</a:t>
            </a:fld>
            <a:endParaRPr lang="en-US" altLang="zh-CN" sz="1200">
              <a:solidFill>
                <a:srgbClr val="000000"/>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a:ln/>
        </p:spPr>
      </p:sp>
      <p:sp>
        <p:nvSpPr>
          <p:cNvPr id="1300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mtClean="0">
              <a:latin typeface="Arial" pitchFamily="34" charset="0"/>
            </a:endParaRPr>
          </a:p>
        </p:txBody>
      </p:sp>
      <p:sp>
        <p:nvSpPr>
          <p:cNvPr id="1300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fld id="{BA71486C-DD0A-4C7F-9A59-6DC2B9572EE1}" type="slidenum">
              <a:rPr lang="en-US" altLang="zh-CN" sz="1200"/>
              <a:pPr eaLnBrk="1" hangingPunct="1"/>
              <a:t>3</a:t>
            </a:fld>
            <a:endParaRPr lang="en-US" altLang="zh-CN"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itchFamily="34" charset="0"/>
              </a:rPr>
              <a:t>Complimentary tools for different use cases</a:t>
            </a:r>
          </a:p>
          <a:p>
            <a:r>
              <a:rPr lang="en-US" altLang="zh-CN" smtClean="0">
                <a:latin typeface="Arial" pitchFamily="34" charset="0"/>
              </a:rPr>
              <a:t>Campaign Monitor</a:t>
            </a:r>
          </a:p>
          <a:p>
            <a:r>
              <a:rPr lang="en-US" altLang="zh-CN" smtClean="0">
                <a:latin typeface="Arial" pitchFamily="34" charset="0"/>
              </a:rPr>
              <a:t>One-click reporting (POWERPOINT GENERATOR)</a:t>
            </a:r>
          </a:p>
          <a:p>
            <a:r>
              <a:rPr lang="en-US" altLang="zh-CN" smtClean="0">
                <a:latin typeface="Arial" pitchFamily="34" charset="0"/>
              </a:rPr>
              <a:t>Report Generator (ONLINE REPORTING)</a:t>
            </a:r>
          </a:p>
          <a:p>
            <a:r>
              <a:rPr lang="en-US" altLang="zh-CN" smtClean="0">
                <a:latin typeface="Arial" pitchFamily="34" charset="0"/>
              </a:rPr>
              <a:t>Custom Report Builder- custom reports or service</a:t>
            </a:r>
          </a:p>
          <a:p>
            <a:r>
              <a:rPr lang="en-US" altLang="zh-CN" smtClean="0">
                <a:latin typeface="Arial" pitchFamily="34" charset="0"/>
              </a:rPr>
              <a:t>Advanced Analytics (Plug-in for Excel)</a:t>
            </a:r>
          </a:p>
        </p:txBody>
      </p:sp>
      <p:sp>
        <p:nvSpPr>
          <p:cNvPr id="13926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fld id="{A3288E70-EB9D-4493-A306-CA0183549E62}" type="slidenum">
              <a:rPr lang="he-IL" altLang="zh-CN" sz="1200"/>
              <a:pPr eaLnBrk="1" hangingPunct="1"/>
              <a:t>4</a:t>
            </a:fld>
            <a:endParaRPr lang="en-US" altLang="zh-CN" sz="1200"/>
          </a:p>
        </p:txBody>
      </p:sp>
      <p:sp>
        <p:nvSpPr>
          <p:cNvPr id="7" name="Slide Image Placeholder 6"/>
          <p:cNvSpPr>
            <a:spLocks noGrp="1" noRot="1" noChangeAspect="1"/>
          </p:cNvSpPr>
          <p:nvPr>
            <p:ph type="sldImg"/>
          </p:nvPr>
        </p:nvSpPr>
        <p:spPr>
          <a:xfrm>
            <a:off x="852488" y="744538"/>
            <a:ext cx="4964112" cy="3724275"/>
          </a:xfr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itchFamily="34" charset="0"/>
              </a:rPr>
              <a:t>Complimentary tools for different use cases</a:t>
            </a:r>
          </a:p>
          <a:p>
            <a:r>
              <a:rPr lang="en-US" altLang="zh-CN" smtClean="0">
                <a:latin typeface="Arial" pitchFamily="34" charset="0"/>
              </a:rPr>
              <a:t>Campaign Monitor</a:t>
            </a:r>
          </a:p>
          <a:p>
            <a:r>
              <a:rPr lang="en-US" altLang="zh-CN" smtClean="0">
                <a:latin typeface="Arial" pitchFamily="34" charset="0"/>
              </a:rPr>
              <a:t>One-click reporting (POWERPOINT GENERATOR)</a:t>
            </a:r>
          </a:p>
          <a:p>
            <a:r>
              <a:rPr lang="en-US" altLang="zh-CN" smtClean="0">
                <a:latin typeface="Arial" pitchFamily="34" charset="0"/>
              </a:rPr>
              <a:t>Report Generator (ONLINE REPORTING)</a:t>
            </a:r>
          </a:p>
          <a:p>
            <a:r>
              <a:rPr lang="en-US" altLang="zh-CN" smtClean="0">
                <a:latin typeface="Arial" pitchFamily="34" charset="0"/>
              </a:rPr>
              <a:t>Custom Report Builder- custom reports or service</a:t>
            </a:r>
          </a:p>
          <a:p>
            <a:r>
              <a:rPr lang="en-US" altLang="zh-CN" smtClean="0">
                <a:latin typeface="Arial" pitchFamily="34" charset="0"/>
              </a:rPr>
              <a:t>Advanced Analytics (Plug-in for Excel)</a:t>
            </a:r>
          </a:p>
        </p:txBody>
      </p:sp>
      <p:sp>
        <p:nvSpPr>
          <p:cNvPr id="13926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fld id="{A3288E70-EB9D-4493-A306-CA0183549E62}" type="slidenum">
              <a:rPr lang="he-IL" altLang="zh-CN" sz="1200"/>
              <a:pPr eaLnBrk="1" hangingPunct="1"/>
              <a:t>5</a:t>
            </a:fld>
            <a:endParaRPr lang="en-US" altLang="zh-CN" sz="1200"/>
          </a:p>
        </p:txBody>
      </p:sp>
      <p:sp>
        <p:nvSpPr>
          <p:cNvPr id="7" name="Slide Image Placeholder 6"/>
          <p:cNvSpPr>
            <a:spLocks noGrp="1" noRot="1" noChangeAspect="1"/>
          </p:cNvSpPr>
          <p:nvPr>
            <p:ph type="sldImg"/>
          </p:nvPr>
        </p:nvSpPr>
        <p:spPr>
          <a:xfrm>
            <a:off x="852488" y="744538"/>
            <a:ext cx="4964112" cy="3724275"/>
          </a:xfr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itchFamily="34" charset="0"/>
              </a:rPr>
              <a:t>Complimentary tools for different use cases</a:t>
            </a:r>
          </a:p>
          <a:p>
            <a:r>
              <a:rPr lang="en-US" altLang="zh-CN" smtClean="0">
                <a:latin typeface="Arial" pitchFamily="34" charset="0"/>
              </a:rPr>
              <a:t>Campaign Monitor</a:t>
            </a:r>
          </a:p>
          <a:p>
            <a:r>
              <a:rPr lang="en-US" altLang="zh-CN" smtClean="0">
                <a:latin typeface="Arial" pitchFamily="34" charset="0"/>
              </a:rPr>
              <a:t>One-click reporting (POWERPOINT GENERATOR)</a:t>
            </a:r>
          </a:p>
          <a:p>
            <a:r>
              <a:rPr lang="en-US" altLang="zh-CN" smtClean="0">
                <a:latin typeface="Arial" pitchFamily="34" charset="0"/>
              </a:rPr>
              <a:t>Report Generator (ONLINE REPORTING)</a:t>
            </a:r>
          </a:p>
          <a:p>
            <a:r>
              <a:rPr lang="en-US" altLang="zh-CN" smtClean="0">
                <a:latin typeface="Arial" pitchFamily="34" charset="0"/>
              </a:rPr>
              <a:t>Custom Report Builder- custom reports or service</a:t>
            </a:r>
          </a:p>
          <a:p>
            <a:r>
              <a:rPr lang="en-US" altLang="zh-CN" smtClean="0">
                <a:latin typeface="Arial" pitchFamily="34" charset="0"/>
              </a:rPr>
              <a:t>Advanced Analytics (Plug-in for Excel)</a:t>
            </a:r>
          </a:p>
        </p:txBody>
      </p:sp>
      <p:sp>
        <p:nvSpPr>
          <p:cNvPr id="13926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fld id="{A3288E70-EB9D-4493-A306-CA0183549E62}" type="slidenum">
              <a:rPr lang="he-IL" altLang="zh-CN" sz="1200"/>
              <a:pPr eaLnBrk="1" hangingPunct="1"/>
              <a:t>6</a:t>
            </a:fld>
            <a:endParaRPr lang="en-US" altLang="zh-CN" sz="1200"/>
          </a:p>
        </p:txBody>
      </p:sp>
      <p:sp>
        <p:nvSpPr>
          <p:cNvPr id="7" name="Slide Image Placeholder 6"/>
          <p:cNvSpPr>
            <a:spLocks noGrp="1" noRot="1" noChangeAspect="1"/>
          </p:cNvSpPr>
          <p:nvPr>
            <p:ph type="sldImg"/>
          </p:nvPr>
        </p:nvSpPr>
        <p:spPr>
          <a:xfrm>
            <a:off x="852488" y="744538"/>
            <a:ext cx="4964112" cy="3724275"/>
          </a:xfr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Tree>
    <p:extLst>
      <p:ext uri="{BB962C8B-B14F-4D97-AF65-F5344CB8AC3E}">
        <p14:creationId xmlns:p14="http://schemas.microsoft.com/office/powerpoint/2010/main" val="20004743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Image Placeholder 1"/>
          <p:cNvSpPr>
            <a:spLocks noGrp="1" noRot="1" noChangeAspect="1" noTextEdit="1"/>
          </p:cNvSpPr>
          <p:nvPr>
            <p:ph type="sldImg"/>
          </p:nvPr>
        </p:nvSpPr>
        <p:spPr>
          <a:ln/>
        </p:spPr>
      </p:sp>
      <p:sp>
        <p:nvSpPr>
          <p:cNvPr id="1433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mtClean="0">
              <a:latin typeface="Arial" pitchFamily="34" charset="0"/>
            </a:endParaRPr>
          </a:p>
        </p:txBody>
      </p:sp>
      <p:sp>
        <p:nvSpPr>
          <p:cNvPr id="1433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fld id="{89A61693-8B7D-4EA9-88C2-79AEF67E2D82}" type="slidenum">
              <a:rPr lang="he-IL" altLang="zh-CN" sz="1200"/>
              <a:pPr eaLnBrk="1" hangingPunct="1"/>
              <a:t>7</a:t>
            </a:fld>
            <a:endParaRPr lang="en-US" altLang="zh-CN"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a:ln/>
        </p:spPr>
      </p:sp>
      <p:sp>
        <p:nvSpPr>
          <p:cNvPr id="1331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b="1" smtClean="0">
                <a:latin typeface="Arial" pitchFamily="34" charset="0"/>
                <a:cs typeface="Arial" pitchFamily="34" charset="0"/>
              </a:rPr>
              <a:t>Site Overlap.</a:t>
            </a:r>
            <a:r>
              <a:rPr lang="en-US" altLang="zh-CN" smtClean="0">
                <a:latin typeface="Arial" pitchFamily="34" charset="0"/>
                <a:cs typeface="Arial" pitchFamily="34" charset="0"/>
              </a:rPr>
              <a:t>  Accurately measure unique users contributed by each publisher.  Identify when publishers overlap to deliver multiple impressions to the same user.  Site Overlap provides clarity about the effect of each element of your media plan.</a:t>
            </a:r>
          </a:p>
          <a:p>
            <a:endParaRPr lang="en-US" altLang="zh-CN" smtClean="0">
              <a:latin typeface="Arial" pitchFamily="34" charset="0"/>
              <a:cs typeface="Arial" pitchFamily="34" charset="0"/>
            </a:endParaRPr>
          </a:p>
        </p:txBody>
      </p:sp>
      <p:sp>
        <p:nvSpPr>
          <p:cNvPr id="1331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fld id="{1FEA1259-28F0-467E-A123-F93F03E56732}" type="slidenum">
              <a:rPr lang="he-IL" altLang="zh-CN" sz="1200"/>
              <a:pPr eaLnBrk="1" hangingPunct="1"/>
              <a:t>8</a:t>
            </a:fld>
            <a:endParaRPr lang="en-US" altLang="zh-CN"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Slide Image Placeholder 1"/>
          <p:cNvSpPr>
            <a:spLocks noGrp="1" noRot="1" noChangeAspect="1" noTextEdit="1"/>
          </p:cNvSpPr>
          <p:nvPr>
            <p:ph type="sldImg"/>
          </p:nvPr>
        </p:nvSpPr>
        <p:spPr>
          <a:ln/>
        </p:spPr>
      </p:sp>
      <p:sp>
        <p:nvSpPr>
          <p:cNvPr id="1566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mtClean="0">
              <a:latin typeface="Arial" pitchFamily="34" charset="0"/>
            </a:endParaRPr>
          </a:p>
        </p:txBody>
      </p:sp>
      <p:sp>
        <p:nvSpPr>
          <p:cNvPr id="1566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fld id="{B279B821-F160-4204-BC61-743F54C97306}" type="slidenum">
              <a:rPr lang="en-US" altLang="zh-CN" sz="1200"/>
              <a:pPr eaLnBrk="1" hangingPunct="1"/>
              <a:t>10</a:t>
            </a:fld>
            <a:endParaRPr lang="en-US" altLang="zh-CN"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7.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8.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9.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9.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9.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20.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B Title">
    <p:spTree>
      <p:nvGrpSpPr>
        <p:cNvPr id="1" name=""/>
        <p:cNvGrpSpPr/>
        <p:nvPr/>
      </p:nvGrpSpPr>
      <p:grpSpPr>
        <a:xfrm>
          <a:off x="0" y="0"/>
          <a:ext cx="0" cy="0"/>
          <a:chOff x="0" y="0"/>
          <a:chExt cx="0" cy="0"/>
        </a:xfrm>
      </p:grpSpPr>
      <p:sp>
        <p:nvSpPr>
          <p:cNvPr id="3" name="Text Placeholder 3"/>
          <p:cNvSpPr>
            <a:spLocks noGrp="1"/>
          </p:cNvSpPr>
          <p:nvPr>
            <p:ph type="body" sz="half" idx="2"/>
          </p:nvPr>
        </p:nvSpPr>
        <p:spPr>
          <a:xfrm>
            <a:off x="370800" y="3582445"/>
            <a:ext cx="5486400" cy="751561"/>
          </a:xfrm>
          <a:prstGeom prst="rect">
            <a:avLst/>
          </a:prstGeom>
        </p:spPr>
        <p:txBody>
          <a:bodyPr/>
          <a:lstStyle>
            <a:lvl1pPr marL="0" indent="0">
              <a:spcBef>
                <a:spcPts val="600"/>
              </a:spcBef>
              <a:buNone/>
              <a:defRPr kumimoji="0" lang="en-US" sz="2000" b="0" i="0" u="none" strike="noStrike" kern="1200" cap="none" spc="0" normalizeH="0" baseline="0" noProof="0" dirty="0" smtClean="0">
                <a:ln>
                  <a:noFill/>
                </a:ln>
                <a:solidFill>
                  <a:srgbClr val="A1A1A1"/>
                </a:solidFill>
                <a:effectLst/>
                <a:uLnTx/>
                <a:uFillTx/>
                <a:latin typeface="Arial" pitchFamily="34" charset="0"/>
                <a:ea typeface="+mn-ea"/>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Text Placeholder 3"/>
          <p:cNvSpPr>
            <a:spLocks noGrp="1"/>
          </p:cNvSpPr>
          <p:nvPr>
            <p:ph type="body" sz="half" idx="10"/>
          </p:nvPr>
        </p:nvSpPr>
        <p:spPr>
          <a:xfrm>
            <a:off x="370800" y="3963988"/>
            <a:ext cx="5486400" cy="580199"/>
          </a:xfrm>
          <a:prstGeom prst="rect">
            <a:avLst/>
          </a:prstGeom>
        </p:spPr>
        <p:txBody>
          <a:bodyPr/>
          <a:lstStyle>
            <a:lvl1pPr marL="0" indent="0" algn="l" defTabSz="914400" rtl="0" eaLnBrk="1" latinLnBrk="0" hangingPunct="1">
              <a:spcBef>
                <a:spcPts val="300"/>
              </a:spcBef>
              <a:buFont typeface="Arial" pitchFamily="34" charset="0"/>
              <a:buNone/>
              <a:defRPr kumimoji="0" lang="en-US" sz="1000" b="1" i="0" u="none" strike="noStrike" kern="1200" cap="none" spc="0" normalizeH="0" baseline="0" noProof="0" dirty="0" smtClean="0">
                <a:ln>
                  <a:noFill/>
                </a:ln>
                <a:solidFill>
                  <a:srgbClr val="A1A1A1"/>
                </a:solidFill>
                <a:effectLst/>
                <a:uLnTx/>
                <a:uFillTx/>
                <a:latin typeface="Arial" pitchFamily="34" charset="0"/>
                <a:ea typeface="+mn-ea"/>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370800" y="2968668"/>
            <a:ext cx="8229600" cy="653550"/>
          </a:xfrm>
          <a:prstGeom prst="rect">
            <a:avLst/>
          </a:prstGeom>
        </p:spPr>
        <p:txBody>
          <a:bodyPr/>
          <a:lstStyle>
            <a:lvl1pPr algn="l">
              <a:defRPr kumimoji="0" lang="en-GB" sz="3600" b="0" i="0" u="none" strike="noStrike" kern="1200" cap="none" spc="0" normalizeH="0" baseline="0" noProof="0" dirty="0" smtClean="0">
                <a:ln>
                  <a:noFill/>
                </a:ln>
                <a:solidFill>
                  <a:srgbClr val="F68933"/>
                </a:solidFill>
                <a:effectLst/>
                <a:uLnTx/>
                <a:uFillTx/>
                <a:latin typeface="Arial" pitchFamily="34" charset="0"/>
                <a:ea typeface="Arial" pitchFamily="34" charset="0"/>
                <a:cs typeface="Arial" pitchFamily="34" charset="0"/>
              </a:defRPr>
            </a:lvl1pPr>
          </a:lstStyle>
          <a:p>
            <a:r>
              <a:rPr lang="en-US" smtClean="0"/>
              <a:t>Click to edit Master title style</a:t>
            </a:r>
            <a:endParaRPr lang="en-GB" dirty="0"/>
          </a:p>
        </p:txBody>
      </p:sp>
    </p:spTree>
    <p:extLst>
      <p:ext uri="{BB962C8B-B14F-4D97-AF65-F5344CB8AC3E}">
        <p14:creationId xmlns:p14="http://schemas.microsoft.com/office/powerpoint/2010/main" val="397922706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B Black Text">
    <p:spTree>
      <p:nvGrpSpPr>
        <p:cNvPr id="1" name=""/>
        <p:cNvGrpSpPr/>
        <p:nvPr/>
      </p:nvGrpSpPr>
      <p:grpSpPr>
        <a:xfrm>
          <a:off x="0" y="0"/>
          <a:ext cx="0" cy="0"/>
          <a:chOff x="0" y="0"/>
          <a:chExt cx="0" cy="0"/>
        </a:xfrm>
      </p:grpSpPr>
      <p:sp>
        <p:nvSpPr>
          <p:cNvPr id="4" name="Rectangle 9"/>
          <p:cNvSpPr/>
          <p:nvPr userDrawn="1"/>
        </p:nvSpPr>
        <p:spPr>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lnSpc>
                <a:spcPct val="85000"/>
              </a:lnSpc>
              <a:spcBef>
                <a:spcPct val="15000"/>
              </a:spcBef>
              <a:buClr>
                <a:srgbClr val="747273"/>
              </a:buClr>
            </a:pPr>
            <a:endParaRPr lang="zh-CN" altLang="zh-CN">
              <a:solidFill>
                <a:srgbClr val="FFFFFF"/>
              </a:solidFill>
              <a:latin typeface="Calibri" pitchFamily="34" charset="0"/>
            </a:endParaRPr>
          </a:p>
        </p:txBody>
      </p:sp>
      <p:sp>
        <p:nvSpPr>
          <p:cNvPr id="5" name="Rectangle 10"/>
          <p:cNvSpPr/>
          <p:nvPr userDrawn="1"/>
        </p:nvSpPr>
        <p:spPr>
          <a:xfrm>
            <a:off x="0" y="4267200"/>
            <a:ext cx="9144000" cy="1751013"/>
          </a:xfrm>
          <a:prstGeom prst="rect">
            <a:avLst/>
          </a:prstGeom>
          <a:gradFill>
            <a:gsLst>
              <a:gs pos="95000">
                <a:schemeClr val="bg1">
                  <a:alpha val="3000"/>
                </a:schemeClr>
              </a:gs>
              <a:gs pos="30000">
                <a:schemeClr val="bg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lnSpc>
                <a:spcPct val="85000"/>
              </a:lnSpc>
              <a:spcBef>
                <a:spcPct val="15000"/>
              </a:spcBef>
              <a:buClr>
                <a:srgbClr val="747273"/>
              </a:buClr>
            </a:pPr>
            <a:endParaRPr lang="zh-CN" altLang="zh-CN">
              <a:solidFill>
                <a:srgbClr val="FFFFFF"/>
              </a:solidFill>
              <a:latin typeface="Calibri" pitchFamily="34" charset="0"/>
            </a:endParaRPr>
          </a:p>
        </p:txBody>
      </p:sp>
      <p:sp>
        <p:nvSpPr>
          <p:cNvPr id="12" name="Title 1"/>
          <p:cNvSpPr>
            <a:spLocks noGrp="1"/>
          </p:cNvSpPr>
          <p:nvPr>
            <p:ph type="title"/>
          </p:nvPr>
        </p:nvSpPr>
        <p:spPr>
          <a:xfrm>
            <a:off x="370800" y="374400"/>
            <a:ext cx="8292188" cy="676800"/>
          </a:xfrm>
          <a:prstGeom prst="rect">
            <a:avLst/>
          </a:prstGeom>
        </p:spPr>
        <p:txBody>
          <a:bodyPr/>
          <a:lstStyle>
            <a:lvl1pPr algn="l">
              <a:defRPr sz="3600">
                <a:solidFill>
                  <a:srgbClr val="F68933"/>
                </a:solidFill>
                <a:latin typeface="Arial" pitchFamily="34" charset="0"/>
                <a:cs typeface="Arial" pitchFamily="34" charset="0"/>
              </a:defRPr>
            </a:lvl1pPr>
          </a:lstStyle>
          <a:p>
            <a:r>
              <a:rPr lang="en-US" dirty="0" smtClean="0"/>
              <a:t>Click to edit Master title style</a:t>
            </a:r>
            <a:endParaRPr lang="en-US" dirty="0"/>
          </a:p>
        </p:txBody>
      </p:sp>
      <p:sp>
        <p:nvSpPr>
          <p:cNvPr id="8" name="Content Placeholder 2"/>
          <p:cNvSpPr>
            <a:spLocks noGrp="1"/>
          </p:cNvSpPr>
          <p:nvPr>
            <p:ph idx="1"/>
          </p:nvPr>
        </p:nvSpPr>
        <p:spPr>
          <a:xfrm>
            <a:off x="370800" y="1216799"/>
            <a:ext cx="8292188" cy="4991914"/>
          </a:xfrm>
          <a:prstGeom prst="rect">
            <a:avLst/>
          </a:prstGeom>
        </p:spPr>
        <p:txBody>
          <a:bodyPr/>
          <a:lstStyle>
            <a:lvl1pPr marL="457200" indent="-457200">
              <a:spcBef>
                <a:spcPts val="600"/>
              </a:spcBef>
              <a:buClr>
                <a:schemeClr val="accent4"/>
              </a:buClr>
              <a:buSzPct val="125000"/>
              <a:defRPr sz="2800">
                <a:solidFill>
                  <a:schemeClr val="bg1"/>
                </a:solidFill>
                <a:latin typeface="Arial" pitchFamily="34" charset="0"/>
                <a:cs typeface="Arial" pitchFamily="34" charset="0"/>
              </a:defRPr>
            </a:lvl1pPr>
            <a:lvl2pPr marL="1371600" indent="-457200">
              <a:spcBef>
                <a:spcPts val="600"/>
              </a:spcBef>
              <a:spcAft>
                <a:spcPts val="1800"/>
              </a:spcAft>
              <a:buNone/>
              <a:defRPr sz="2000">
                <a:solidFill>
                  <a:schemeClr val="bg1"/>
                </a:solidFill>
                <a:latin typeface="Arial" pitchFamily="34" charset="0"/>
                <a:cs typeface="Arial" pitchFamily="34" charset="0"/>
              </a:defRPr>
            </a:lvl2pPr>
            <a:lvl3pPr marL="1828800" indent="-452438">
              <a:spcBef>
                <a:spcPts val="600"/>
              </a:spcBef>
              <a:spcAft>
                <a:spcPts val="1800"/>
              </a:spcAft>
              <a:buNone/>
              <a:defRPr sz="1800">
                <a:solidFill>
                  <a:schemeClr val="bg1"/>
                </a:solidFill>
                <a:latin typeface="Arial" pitchFamily="34" charset="0"/>
                <a:cs typeface="Arial" pitchFamily="34" charset="0"/>
              </a:defRPr>
            </a:lvl3pPr>
            <a:lvl4pPr>
              <a:defRPr sz="1400"/>
            </a:lvl4pPr>
            <a:lvl5pPr>
              <a:defRPr sz="14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67815031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EB Black Title Only">
    <p:spTree>
      <p:nvGrpSpPr>
        <p:cNvPr id="1" name=""/>
        <p:cNvGrpSpPr/>
        <p:nvPr/>
      </p:nvGrpSpPr>
      <p:grpSpPr>
        <a:xfrm>
          <a:off x="0" y="0"/>
          <a:ext cx="0" cy="0"/>
          <a:chOff x="0" y="0"/>
          <a:chExt cx="0" cy="0"/>
        </a:xfrm>
      </p:grpSpPr>
      <p:sp>
        <p:nvSpPr>
          <p:cNvPr id="4" name="Rectangle 9"/>
          <p:cNvSpPr/>
          <p:nvPr userDrawn="1"/>
        </p:nvSpPr>
        <p:spPr>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lnSpc>
                <a:spcPct val="85000"/>
              </a:lnSpc>
              <a:spcBef>
                <a:spcPct val="15000"/>
              </a:spcBef>
              <a:buClr>
                <a:srgbClr val="747273"/>
              </a:buClr>
            </a:pPr>
            <a:endParaRPr lang="zh-CN" altLang="zh-CN">
              <a:solidFill>
                <a:srgbClr val="FFFFFF"/>
              </a:solidFill>
              <a:latin typeface="Calibri" pitchFamily="34" charset="0"/>
            </a:endParaRPr>
          </a:p>
        </p:txBody>
      </p:sp>
      <p:sp>
        <p:nvSpPr>
          <p:cNvPr id="5" name="Rectangle 10"/>
          <p:cNvSpPr/>
          <p:nvPr userDrawn="1"/>
        </p:nvSpPr>
        <p:spPr>
          <a:xfrm>
            <a:off x="0" y="4267200"/>
            <a:ext cx="9144000" cy="1751013"/>
          </a:xfrm>
          <a:prstGeom prst="rect">
            <a:avLst/>
          </a:prstGeom>
          <a:gradFill>
            <a:gsLst>
              <a:gs pos="95000">
                <a:schemeClr val="bg1">
                  <a:alpha val="3000"/>
                </a:schemeClr>
              </a:gs>
              <a:gs pos="30000">
                <a:schemeClr val="bg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lnSpc>
                <a:spcPct val="85000"/>
              </a:lnSpc>
              <a:spcBef>
                <a:spcPct val="15000"/>
              </a:spcBef>
              <a:buClr>
                <a:srgbClr val="747273"/>
              </a:buClr>
            </a:pPr>
            <a:endParaRPr lang="zh-CN" altLang="zh-CN">
              <a:solidFill>
                <a:srgbClr val="FFFFFF"/>
              </a:solidFill>
              <a:latin typeface="Calibri" pitchFamily="34" charset="0"/>
            </a:endParaRPr>
          </a:p>
        </p:txBody>
      </p:sp>
      <p:sp>
        <p:nvSpPr>
          <p:cNvPr id="3" name="Title 1"/>
          <p:cNvSpPr>
            <a:spLocks noGrp="1"/>
          </p:cNvSpPr>
          <p:nvPr>
            <p:ph type="title"/>
          </p:nvPr>
        </p:nvSpPr>
        <p:spPr>
          <a:xfrm>
            <a:off x="370799" y="374400"/>
            <a:ext cx="8397419" cy="676800"/>
          </a:xfrm>
          <a:prstGeom prst="rect">
            <a:avLst/>
          </a:prstGeom>
        </p:spPr>
        <p:txBody>
          <a:bodyPr/>
          <a:lstStyle>
            <a:lvl1pPr algn="l">
              <a:defRPr kumimoji="0" lang="en-GB" sz="3600" b="0" i="0" u="none" strike="noStrike" kern="1200" cap="none" spc="0" normalizeH="0" baseline="0" noProof="0" dirty="0" smtClean="0">
                <a:ln>
                  <a:noFill/>
                </a:ln>
                <a:solidFill>
                  <a:srgbClr val="F68933"/>
                </a:solidFill>
                <a:effectLst/>
                <a:uLnTx/>
                <a:uFillTx/>
                <a:latin typeface="Arial" pitchFamily="34" charset="0"/>
                <a:ea typeface="Arial" pitchFamily="34" charset="0"/>
                <a:cs typeface="Arial" pitchFamily="34" charset="0"/>
              </a:defRPr>
            </a:lvl1pPr>
          </a:lstStyle>
          <a:p>
            <a:r>
              <a:rPr lang="en-US" dirty="0" smtClean="0"/>
              <a:t>Click to edit Master title style</a:t>
            </a:r>
            <a:endParaRPr lang="en-GB" dirty="0"/>
          </a:p>
        </p:txBody>
      </p:sp>
    </p:spTree>
    <p:extLst>
      <p:ext uri="{BB962C8B-B14F-4D97-AF65-F5344CB8AC3E}">
        <p14:creationId xmlns:p14="http://schemas.microsoft.com/office/powerpoint/2010/main" val="192286708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B Black Sample with Text">
    <p:spTree>
      <p:nvGrpSpPr>
        <p:cNvPr id="1" name=""/>
        <p:cNvGrpSpPr/>
        <p:nvPr/>
      </p:nvGrpSpPr>
      <p:grpSpPr>
        <a:xfrm>
          <a:off x="0" y="0"/>
          <a:ext cx="0" cy="0"/>
          <a:chOff x="0" y="0"/>
          <a:chExt cx="0" cy="0"/>
        </a:xfrm>
      </p:grpSpPr>
      <p:sp>
        <p:nvSpPr>
          <p:cNvPr id="4" name="Rectangle 9"/>
          <p:cNvSpPr/>
          <p:nvPr userDrawn="1"/>
        </p:nvSpPr>
        <p:spPr>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lnSpc>
                <a:spcPct val="85000"/>
              </a:lnSpc>
              <a:spcBef>
                <a:spcPct val="15000"/>
              </a:spcBef>
              <a:buClr>
                <a:srgbClr val="747273"/>
              </a:buClr>
            </a:pPr>
            <a:endParaRPr lang="zh-CN" altLang="zh-CN">
              <a:solidFill>
                <a:srgbClr val="FFFFFF"/>
              </a:solidFill>
              <a:latin typeface="Calibri" pitchFamily="34" charset="0"/>
            </a:endParaRPr>
          </a:p>
        </p:txBody>
      </p:sp>
      <p:sp>
        <p:nvSpPr>
          <p:cNvPr id="5" name="Rectangle 10"/>
          <p:cNvSpPr/>
          <p:nvPr userDrawn="1"/>
        </p:nvSpPr>
        <p:spPr>
          <a:xfrm>
            <a:off x="0" y="4267200"/>
            <a:ext cx="9144000" cy="1751013"/>
          </a:xfrm>
          <a:prstGeom prst="rect">
            <a:avLst/>
          </a:prstGeom>
          <a:gradFill>
            <a:gsLst>
              <a:gs pos="95000">
                <a:schemeClr val="bg1">
                  <a:alpha val="3000"/>
                </a:schemeClr>
              </a:gs>
              <a:gs pos="30000">
                <a:schemeClr val="bg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lnSpc>
                <a:spcPct val="85000"/>
              </a:lnSpc>
              <a:spcBef>
                <a:spcPct val="15000"/>
              </a:spcBef>
              <a:buClr>
                <a:srgbClr val="747273"/>
              </a:buClr>
            </a:pPr>
            <a:endParaRPr lang="zh-CN" altLang="zh-CN">
              <a:solidFill>
                <a:srgbClr val="FFFFFF"/>
              </a:solidFill>
              <a:latin typeface="Calibri" pitchFamily="34" charset="0"/>
            </a:endParaRPr>
          </a:p>
        </p:txBody>
      </p:sp>
      <p:sp>
        <p:nvSpPr>
          <p:cNvPr id="3" name="Title 1"/>
          <p:cNvSpPr>
            <a:spLocks noGrp="1"/>
          </p:cNvSpPr>
          <p:nvPr>
            <p:ph type="title"/>
          </p:nvPr>
        </p:nvSpPr>
        <p:spPr>
          <a:xfrm>
            <a:off x="370799" y="374400"/>
            <a:ext cx="8397419" cy="676800"/>
          </a:xfrm>
          <a:prstGeom prst="rect">
            <a:avLst/>
          </a:prstGeom>
        </p:spPr>
        <p:txBody>
          <a:bodyPr/>
          <a:lstStyle>
            <a:lvl1pPr algn="l">
              <a:defRPr kumimoji="0" lang="en-GB" sz="3600" b="0" i="0" u="none" strike="noStrike" kern="1200" cap="none" spc="0" normalizeH="0" baseline="0" noProof="0" dirty="0" smtClean="0">
                <a:ln>
                  <a:noFill/>
                </a:ln>
                <a:solidFill>
                  <a:srgbClr val="F68933"/>
                </a:solidFill>
                <a:effectLst/>
                <a:uLnTx/>
                <a:uFillTx/>
                <a:latin typeface="Arial" pitchFamily="34" charset="0"/>
                <a:ea typeface="Arial" pitchFamily="34" charset="0"/>
                <a:cs typeface="Arial" pitchFamily="34" charset="0"/>
              </a:defRPr>
            </a:lvl1pPr>
          </a:lstStyle>
          <a:p>
            <a:r>
              <a:rPr lang="en-US" dirty="0" smtClean="0"/>
              <a:t>Click to edit Master title style</a:t>
            </a:r>
            <a:endParaRPr lang="en-GB" dirty="0"/>
          </a:p>
        </p:txBody>
      </p:sp>
      <p:sp>
        <p:nvSpPr>
          <p:cNvPr id="6" name="Text Placeholder 3"/>
          <p:cNvSpPr>
            <a:spLocks noGrp="1"/>
          </p:cNvSpPr>
          <p:nvPr>
            <p:ph type="body" sz="half" idx="2"/>
          </p:nvPr>
        </p:nvSpPr>
        <p:spPr>
          <a:xfrm>
            <a:off x="370800" y="4283242"/>
            <a:ext cx="8260915" cy="1971508"/>
          </a:xfrm>
          <a:prstGeom prst="rect">
            <a:avLst/>
          </a:prstGeom>
        </p:spPr>
        <p:txBody>
          <a:bodyPr anchor="t" anchorCtr="0"/>
          <a:lstStyle>
            <a:lvl1pPr marL="223838" indent="-223838" algn="l">
              <a:buClr>
                <a:schemeClr val="accent4"/>
              </a:buClr>
              <a:buSzPct val="125000"/>
              <a:buFont typeface="Arial" pitchFamily="34" charset="0"/>
              <a:buChar char="•"/>
              <a:defRPr sz="2000">
                <a:solidFill>
                  <a:schemeClr val="bg1"/>
                </a:solidFill>
                <a:latin typeface="Arial" pitchFamily="34" charset="0"/>
                <a:cs typeface="Arial" pitchFamily="34" charset="0"/>
              </a:defRPr>
            </a:lvl1pPr>
            <a:lvl2pPr marL="801688" indent="-263525">
              <a:buNone/>
              <a:defRPr sz="1600"/>
            </a:lvl2pPr>
            <a:lvl3pPr marL="989013" indent="-187325">
              <a:buFont typeface="Arial" pitchFamily="34" charset="0"/>
              <a:buChar char="•"/>
              <a:defRPr sz="1400"/>
            </a:lvl3pPr>
            <a:lvl4pPr marL="1339850" indent="-174625">
              <a:buFont typeface="Arial" pitchFamily="34" charset="0"/>
              <a:buChar char="•"/>
              <a:defRPr sz="1400"/>
            </a:lvl4pPr>
            <a:lvl5pPr marL="1703388" indent="-174625">
              <a:buFont typeface="Arial" pitchFamily="34" charset="0"/>
              <a:buChar char="•"/>
              <a:defRPr sz="14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207945205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EB Black Blank">
    <p:spTree>
      <p:nvGrpSpPr>
        <p:cNvPr id="1" name=""/>
        <p:cNvGrpSpPr/>
        <p:nvPr/>
      </p:nvGrpSpPr>
      <p:grpSpPr>
        <a:xfrm>
          <a:off x="0" y="0"/>
          <a:ext cx="0" cy="0"/>
          <a:chOff x="0" y="0"/>
          <a:chExt cx="0" cy="0"/>
        </a:xfrm>
      </p:grpSpPr>
      <p:grpSp>
        <p:nvGrpSpPr>
          <p:cNvPr id="2" name="Group 20"/>
          <p:cNvGrpSpPr>
            <a:grpSpLocks/>
          </p:cNvGrpSpPr>
          <p:nvPr userDrawn="1"/>
        </p:nvGrpSpPr>
        <p:grpSpPr bwMode="auto">
          <a:xfrm>
            <a:off x="0" y="0"/>
            <a:ext cx="9144000" cy="6858000"/>
            <a:chOff x="0" y="0"/>
            <a:chExt cx="9144000" cy="6858000"/>
          </a:xfrm>
        </p:grpSpPr>
        <p:sp>
          <p:nvSpPr>
            <p:cNvPr id="3" name="Rectangle 10"/>
            <p:cNvSpPr/>
            <p:nvPr userDrawn="1"/>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lnSpc>
                  <a:spcPct val="85000"/>
                </a:lnSpc>
                <a:spcBef>
                  <a:spcPct val="15000"/>
                </a:spcBef>
                <a:buClr>
                  <a:srgbClr val="747273"/>
                </a:buClr>
              </a:pPr>
              <a:r>
                <a:rPr lang="en-GB" altLang="zh-CN">
                  <a:solidFill>
                    <a:srgbClr val="FFFFFF"/>
                  </a:solidFill>
                  <a:latin typeface="HelveticaNeueLT Std Lt"/>
                </a:rPr>
                <a:t> </a:t>
              </a:r>
            </a:p>
          </p:txBody>
        </p:sp>
        <p:pic>
          <p:nvPicPr>
            <p:cNvPr id="4" name="Picture 11" descr="Bottom-wave-for-dean.png"/>
            <p:cNvPicPr>
              <a:picLocks noChangeAspect="1"/>
            </p:cNvPicPr>
            <p:nvPr userDrawn="1"/>
          </p:nvPicPr>
          <p:blipFill>
            <a:blip r:embed="rId2">
              <a:lum bright="100000" contrast="-100000"/>
              <a:extLst>
                <a:ext uri="{28A0092B-C50C-407E-A947-70E740481C1C}">
                  <a14:useLocalDpi xmlns:a14="http://schemas.microsoft.com/office/drawing/2010/main" val="0"/>
                </a:ext>
              </a:extLst>
            </a:blip>
            <a:srcRect l="-1044" t="-6880" r="641" b="-1041"/>
            <a:stretch>
              <a:fillRect/>
            </a:stretch>
          </p:blipFill>
          <p:spPr bwMode="auto">
            <a:xfrm>
              <a:off x="0" y="3858038"/>
              <a:ext cx="9144000" cy="299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2" descr="top-wave-for-Dean.png"/>
            <p:cNvPicPr>
              <a:picLocks noChangeAspect="1"/>
            </p:cNvPicPr>
            <p:nvPr userDrawn="1"/>
          </p:nvPicPr>
          <p:blipFill>
            <a:blip r:embed="rId3">
              <a:lum bright="20000" contrast="80000"/>
              <a:extLst>
                <a:ext uri="{28A0092B-C50C-407E-A947-70E740481C1C}">
                  <a14:useLocalDpi xmlns:a14="http://schemas.microsoft.com/office/drawing/2010/main" val="0"/>
                </a:ext>
              </a:extLst>
            </a:blip>
            <a:srcRect t="1216" r="-7225"/>
            <a:stretch>
              <a:fillRect/>
            </a:stretch>
          </p:blipFill>
          <p:spPr bwMode="auto">
            <a:xfrm>
              <a:off x="0" y="0"/>
              <a:ext cx="9144000" cy="330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51746553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EB White Title Only">
    <p:spTree>
      <p:nvGrpSpPr>
        <p:cNvPr id="1" name=""/>
        <p:cNvGrpSpPr/>
        <p:nvPr/>
      </p:nvGrpSpPr>
      <p:grpSpPr>
        <a:xfrm>
          <a:off x="0" y="0"/>
          <a:ext cx="0" cy="0"/>
          <a:chOff x="0" y="0"/>
          <a:chExt cx="0" cy="0"/>
        </a:xfrm>
      </p:grpSpPr>
      <p:sp>
        <p:nvSpPr>
          <p:cNvPr id="3" name="Rectangle 9"/>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lnSpc>
                <a:spcPct val="85000"/>
              </a:lnSpc>
              <a:spcBef>
                <a:spcPct val="15000"/>
              </a:spcBef>
              <a:buClr>
                <a:srgbClr val="747273"/>
              </a:buClr>
            </a:pPr>
            <a:endParaRPr lang="zh-CN" altLang="zh-CN">
              <a:solidFill>
                <a:srgbClr val="FFFFFF"/>
              </a:solidFill>
              <a:ea typeface="SimSun" pitchFamily="2" charset="-122"/>
            </a:endParaRPr>
          </a:p>
        </p:txBody>
      </p:sp>
      <p:sp>
        <p:nvSpPr>
          <p:cNvPr id="2" name="Title 1"/>
          <p:cNvSpPr>
            <a:spLocks noGrp="1"/>
          </p:cNvSpPr>
          <p:nvPr>
            <p:ph type="title"/>
          </p:nvPr>
        </p:nvSpPr>
        <p:spPr/>
        <p:txBody>
          <a:bodyPr/>
          <a:lstStyle>
            <a:lvl1pPr>
              <a:defRPr>
                <a:latin typeface="+mj-lt"/>
              </a:defRPr>
            </a:lvl1pPr>
          </a:lstStyle>
          <a:p>
            <a:r>
              <a:rPr lang="en-US" dirty="0" smtClean="0"/>
              <a:t>Click to edit Master title style</a:t>
            </a:r>
            <a:endParaRPr lang="en-US" dirty="0"/>
          </a:p>
        </p:txBody>
      </p:sp>
    </p:spTree>
    <p:extLst>
      <p:ext uri="{BB962C8B-B14F-4D97-AF65-F5344CB8AC3E}">
        <p14:creationId xmlns:p14="http://schemas.microsoft.com/office/powerpoint/2010/main" val="121236621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B White Text">
    <p:spTree>
      <p:nvGrpSpPr>
        <p:cNvPr id="1" name=""/>
        <p:cNvGrpSpPr/>
        <p:nvPr/>
      </p:nvGrpSpPr>
      <p:grpSpPr>
        <a:xfrm>
          <a:off x="0" y="0"/>
          <a:ext cx="0" cy="0"/>
          <a:chOff x="0" y="0"/>
          <a:chExt cx="0" cy="0"/>
        </a:xfrm>
      </p:grpSpPr>
      <p:sp>
        <p:nvSpPr>
          <p:cNvPr id="4" name="Rectangle 9"/>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lnSpc>
                <a:spcPct val="85000"/>
              </a:lnSpc>
              <a:spcBef>
                <a:spcPct val="15000"/>
              </a:spcBef>
              <a:buClr>
                <a:srgbClr val="747273"/>
              </a:buClr>
            </a:pPr>
            <a:endParaRPr lang="zh-CN" altLang="zh-CN">
              <a:solidFill>
                <a:srgbClr val="FFFFFF"/>
              </a:solidFill>
              <a:ea typeface="SimSun" pitchFamily="2" charset="-122"/>
            </a:endParaRPr>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12" name="Content Placeholder 2"/>
          <p:cNvSpPr>
            <a:spLocks noGrp="1"/>
          </p:cNvSpPr>
          <p:nvPr>
            <p:ph idx="1"/>
          </p:nvPr>
        </p:nvSpPr>
        <p:spPr>
          <a:xfrm>
            <a:off x="370800" y="1216799"/>
            <a:ext cx="8292188" cy="4991914"/>
          </a:xfrm>
          <a:prstGeom prst="rect">
            <a:avLst/>
          </a:prstGeom>
        </p:spPr>
        <p:txBody>
          <a:bodyPr/>
          <a:lstStyle>
            <a:lvl1pPr marL="457200" indent="-457200">
              <a:spcBef>
                <a:spcPts val="600"/>
              </a:spcBef>
              <a:defRPr sz="2800"/>
            </a:lvl1pPr>
            <a:lvl2pPr marL="1371600" indent="-457200">
              <a:spcAft>
                <a:spcPts val="1800"/>
              </a:spcAft>
              <a:defRPr sz="2000"/>
            </a:lvl2pPr>
            <a:lvl3pPr marL="1828800" indent="-452438">
              <a:spcBef>
                <a:spcPts val="600"/>
              </a:spcBef>
              <a:spcAft>
                <a:spcPts val="1800"/>
              </a:spcAft>
              <a:defRPr sz="1800"/>
            </a:lvl3pPr>
            <a:lvl4pPr>
              <a:defRPr sz="1400"/>
            </a:lvl4pPr>
            <a:lvl5pPr>
              <a:defRPr sz="14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48383218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EB White Blank">
    <p:spTree>
      <p:nvGrpSpPr>
        <p:cNvPr id="1" name=""/>
        <p:cNvGrpSpPr/>
        <p:nvPr/>
      </p:nvGrpSpPr>
      <p:grpSpPr>
        <a:xfrm>
          <a:off x="0" y="0"/>
          <a:ext cx="0" cy="0"/>
          <a:chOff x="0" y="0"/>
          <a:chExt cx="0" cy="0"/>
        </a:xfrm>
      </p:grpSpPr>
      <p:grpSp>
        <p:nvGrpSpPr>
          <p:cNvPr id="2" name="Group 4"/>
          <p:cNvGrpSpPr>
            <a:grpSpLocks noChangeAspect="1"/>
          </p:cNvGrpSpPr>
          <p:nvPr userDrawn="1"/>
        </p:nvGrpSpPr>
        <p:grpSpPr bwMode="auto">
          <a:xfrm>
            <a:off x="-6994525" y="-1090613"/>
            <a:ext cx="2286000" cy="1714501"/>
            <a:chOff x="0" y="0"/>
            <a:chExt cx="9144000" cy="6858000"/>
          </a:xfrm>
        </p:grpSpPr>
        <p:sp>
          <p:nvSpPr>
            <p:cNvPr id="3" name="Rectangle 1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lnSpc>
                  <a:spcPct val="85000"/>
                </a:lnSpc>
                <a:spcBef>
                  <a:spcPct val="15000"/>
                </a:spcBef>
                <a:buClr>
                  <a:srgbClr val="747273"/>
                </a:buClr>
              </a:pPr>
              <a:endParaRPr lang="zh-CN" altLang="zh-CN">
                <a:solidFill>
                  <a:srgbClr val="FFFFFF"/>
                </a:solidFill>
                <a:ea typeface="SimSun" pitchFamily="2" charset="-122"/>
              </a:endParaRPr>
            </a:p>
          </p:txBody>
        </p:sp>
        <p:pic>
          <p:nvPicPr>
            <p:cNvPr id="4" name="Picture 15" descr="Bottom-wave-for-dean.png"/>
            <p:cNvPicPr>
              <a:picLocks noChangeAspect="1"/>
            </p:cNvPicPr>
            <p:nvPr/>
          </p:nvPicPr>
          <p:blipFill>
            <a:blip r:embed="rId2">
              <a:lum bright="-80000" contrast="60000"/>
              <a:extLst>
                <a:ext uri="{28A0092B-C50C-407E-A947-70E740481C1C}">
                  <a14:useLocalDpi xmlns:a14="http://schemas.microsoft.com/office/drawing/2010/main" val="0"/>
                </a:ext>
              </a:extLst>
            </a:blip>
            <a:srcRect l="-1050" t="-6880" b="-1041"/>
            <a:stretch>
              <a:fillRect/>
            </a:stretch>
          </p:blipFill>
          <p:spPr bwMode="auto">
            <a:xfrm>
              <a:off x="0" y="3858038"/>
              <a:ext cx="9144000" cy="299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6" descr="top-wave-for-Dean.png"/>
            <p:cNvPicPr>
              <a:picLocks noChangeAspect="1"/>
            </p:cNvPicPr>
            <p:nvPr/>
          </p:nvPicPr>
          <p:blipFill>
            <a:blip r:embed="rId3">
              <a:lum bright="-76000" contrast="70000"/>
              <a:extLst>
                <a:ext uri="{28A0092B-C50C-407E-A947-70E740481C1C}">
                  <a14:useLocalDpi xmlns:a14="http://schemas.microsoft.com/office/drawing/2010/main" val="0"/>
                </a:ext>
              </a:extLst>
            </a:blip>
            <a:srcRect r="-7219"/>
            <a:stretch>
              <a:fillRect/>
            </a:stretch>
          </p:blipFill>
          <p:spPr bwMode="auto">
            <a:xfrm>
              <a:off x="0" y="0"/>
              <a:ext cx="9144000" cy="330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17"/>
            <p:cNvCxnSpPr/>
            <p:nvPr/>
          </p:nvCxnSpPr>
          <p:spPr>
            <a:xfrm>
              <a:off x="0" y="6007100"/>
              <a:ext cx="9144000"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36794959"/>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B White Text + Bottom Line">
    <p:spTree>
      <p:nvGrpSpPr>
        <p:cNvPr id="1" name=""/>
        <p:cNvGrpSpPr/>
        <p:nvPr/>
      </p:nvGrpSpPr>
      <p:grpSpPr>
        <a:xfrm>
          <a:off x="0" y="0"/>
          <a:ext cx="0" cy="0"/>
          <a:chOff x="0" y="0"/>
          <a:chExt cx="0" cy="0"/>
        </a:xfrm>
      </p:grpSpPr>
      <p:sp>
        <p:nvSpPr>
          <p:cNvPr id="5" name="Rectangle 9"/>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lnSpc>
                <a:spcPct val="85000"/>
              </a:lnSpc>
              <a:spcBef>
                <a:spcPct val="15000"/>
              </a:spcBef>
              <a:buClr>
                <a:srgbClr val="747273"/>
              </a:buClr>
            </a:pPr>
            <a:endParaRPr lang="zh-CN" altLang="zh-CN">
              <a:solidFill>
                <a:srgbClr val="FFFFFF"/>
              </a:solidFill>
              <a:ea typeface="SimSun" pitchFamily="2" charset="-122"/>
            </a:endParaRPr>
          </a:p>
        </p:txBody>
      </p:sp>
      <p:sp>
        <p:nvSpPr>
          <p:cNvPr id="7" name="Rectangle 14"/>
          <p:cNvSpPr/>
          <p:nvPr userDrawn="1"/>
        </p:nvSpPr>
        <p:spPr>
          <a:xfrm>
            <a:off x="0" y="4267201"/>
            <a:ext cx="9144000" cy="1751462"/>
          </a:xfrm>
          <a:prstGeom prst="rect">
            <a:avLst/>
          </a:prstGeom>
          <a:gradFill>
            <a:gsLst>
              <a:gs pos="95000">
                <a:schemeClr val="tx1">
                  <a:alpha val="2000"/>
                </a:schemeClr>
              </a:gs>
              <a:gs pos="30000">
                <a:schemeClr val="tx1">
                  <a:alpha val="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lnSpc>
                <a:spcPct val="85000"/>
              </a:lnSpc>
              <a:spcBef>
                <a:spcPct val="15000"/>
              </a:spcBef>
              <a:buClr>
                <a:srgbClr val="747273"/>
              </a:buClr>
            </a:pPr>
            <a:endParaRPr lang="zh-CN" altLang="zh-CN">
              <a:solidFill>
                <a:srgbClr val="FFFFFF"/>
              </a:solidFill>
              <a:ea typeface="SimSun" pitchFamily="2" charset="-122"/>
            </a:endParaRPr>
          </a:p>
        </p:txBody>
      </p:sp>
      <p:sp>
        <p:nvSpPr>
          <p:cNvPr id="2" name="Title 1"/>
          <p:cNvSpPr>
            <a:spLocks noGrp="1"/>
          </p:cNvSpPr>
          <p:nvPr>
            <p:ph type="title"/>
          </p:nvPr>
        </p:nvSpPr>
        <p:spPr>
          <a:xfrm>
            <a:off x="370800" y="374400"/>
            <a:ext cx="8248389" cy="676800"/>
          </a:xfrm>
        </p:spPr>
        <p:txBody>
          <a:bodyPr/>
          <a:lstStyle>
            <a:lvl1pPr algn="l">
              <a:defRPr sz="3600" b="0"/>
            </a:lvl1pPr>
          </a:lstStyle>
          <a:p>
            <a:r>
              <a:rPr lang="en-US" dirty="0" smtClean="0"/>
              <a:t>Click to edit Master title style</a:t>
            </a:r>
            <a:endParaRPr lang="en-US" dirty="0"/>
          </a:p>
        </p:txBody>
      </p:sp>
      <p:sp>
        <p:nvSpPr>
          <p:cNvPr id="4" name="Text Placeholder 3"/>
          <p:cNvSpPr>
            <a:spLocks noGrp="1"/>
          </p:cNvSpPr>
          <p:nvPr>
            <p:ph type="body" sz="half" idx="2"/>
          </p:nvPr>
        </p:nvSpPr>
        <p:spPr>
          <a:xfrm>
            <a:off x="370800" y="4779963"/>
            <a:ext cx="8260915" cy="995362"/>
          </a:xfrm>
          <a:prstGeom prst="rect">
            <a:avLst/>
          </a:prstGeom>
        </p:spPr>
        <p:txBody>
          <a:bodyPr anchor="ctr" anchorCtr="0"/>
          <a:lstStyle>
            <a:lvl1pPr marL="0" indent="0" algn="ctr">
              <a:buFontTx/>
              <a:buNone/>
              <a:defRPr sz="3200"/>
            </a:lvl1pPr>
            <a:lvl2pPr marL="801688" indent="-263525">
              <a:buNone/>
              <a:defRPr sz="1600"/>
            </a:lvl2pPr>
            <a:lvl3pPr marL="989013" indent="-187325">
              <a:buFont typeface="Arial" pitchFamily="34" charset="0"/>
              <a:buChar char="•"/>
              <a:defRPr sz="1400"/>
            </a:lvl3pPr>
            <a:lvl4pPr marL="1339850" indent="-174625">
              <a:buFont typeface="Arial" pitchFamily="34" charset="0"/>
              <a:buChar char="•"/>
              <a:defRPr sz="1400"/>
            </a:lvl4pPr>
            <a:lvl5pPr marL="1703388" indent="-174625">
              <a:buFont typeface="Arial" pitchFamily="34" charset="0"/>
              <a:buChar char="•"/>
              <a:defRPr sz="14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6" name="Content Placeholder 2"/>
          <p:cNvSpPr>
            <a:spLocks noGrp="1"/>
          </p:cNvSpPr>
          <p:nvPr>
            <p:ph idx="1"/>
          </p:nvPr>
        </p:nvSpPr>
        <p:spPr>
          <a:xfrm>
            <a:off x="370800" y="1216799"/>
            <a:ext cx="8292188" cy="3054575"/>
          </a:xfrm>
          <a:prstGeom prst="rect">
            <a:avLst/>
          </a:prstGeom>
        </p:spPr>
        <p:txBody>
          <a:bodyPr/>
          <a:lstStyle>
            <a:lvl1pPr marL="223838" indent="-223838">
              <a:spcBef>
                <a:spcPts val="600"/>
              </a:spcBef>
              <a:defRPr sz="2000"/>
            </a:lvl1pPr>
            <a:lvl2pPr marL="685800" indent="-228600">
              <a:spcAft>
                <a:spcPts val="1200"/>
              </a:spcAft>
              <a:defRPr sz="1600"/>
            </a:lvl2pPr>
            <a:lvl3pPr marL="1138238" indent="-228600">
              <a:spcBef>
                <a:spcPts val="600"/>
              </a:spcBef>
              <a:spcAft>
                <a:spcPts val="1200"/>
              </a:spcAft>
              <a:defRPr sz="1400"/>
            </a:lvl3pPr>
            <a:lvl4pPr>
              <a:defRPr sz="1400"/>
            </a:lvl4pPr>
            <a:lvl5pPr>
              <a:defRPr sz="14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38135079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EB White Sample with Text">
    <p:spTree>
      <p:nvGrpSpPr>
        <p:cNvPr id="1" name=""/>
        <p:cNvGrpSpPr/>
        <p:nvPr/>
      </p:nvGrpSpPr>
      <p:grpSpPr>
        <a:xfrm>
          <a:off x="0" y="0"/>
          <a:ext cx="0" cy="0"/>
          <a:chOff x="0" y="0"/>
          <a:chExt cx="0" cy="0"/>
        </a:xfrm>
      </p:grpSpPr>
      <p:sp>
        <p:nvSpPr>
          <p:cNvPr id="5" name="Rectangle 9"/>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lnSpc>
                <a:spcPct val="85000"/>
              </a:lnSpc>
              <a:spcBef>
                <a:spcPct val="15000"/>
              </a:spcBef>
              <a:buClr>
                <a:srgbClr val="747273"/>
              </a:buClr>
            </a:pPr>
            <a:endParaRPr lang="zh-CN" altLang="zh-CN">
              <a:solidFill>
                <a:srgbClr val="FFFFFF"/>
              </a:solidFill>
              <a:ea typeface="SimSun" pitchFamily="2" charset="-122"/>
            </a:endParaRPr>
          </a:p>
        </p:txBody>
      </p:sp>
      <p:sp>
        <p:nvSpPr>
          <p:cNvPr id="6" name="Rectangle 14"/>
          <p:cNvSpPr/>
          <p:nvPr userDrawn="1"/>
        </p:nvSpPr>
        <p:spPr>
          <a:xfrm>
            <a:off x="0" y="4267201"/>
            <a:ext cx="9144000" cy="1751462"/>
          </a:xfrm>
          <a:prstGeom prst="rect">
            <a:avLst/>
          </a:prstGeom>
          <a:gradFill>
            <a:gsLst>
              <a:gs pos="95000">
                <a:schemeClr val="tx1">
                  <a:alpha val="2000"/>
                </a:schemeClr>
              </a:gs>
              <a:gs pos="30000">
                <a:schemeClr val="tx1">
                  <a:alpha val="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lnSpc>
                <a:spcPct val="85000"/>
              </a:lnSpc>
              <a:spcBef>
                <a:spcPct val="15000"/>
              </a:spcBef>
              <a:buClr>
                <a:srgbClr val="747273"/>
              </a:buClr>
            </a:pPr>
            <a:endParaRPr lang="zh-CN" altLang="zh-CN">
              <a:solidFill>
                <a:srgbClr val="FFFFFF"/>
              </a:solidFill>
              <a:ea typeface="SimSun" pitchFamily="2" charset="-122"/>
            </a:endParaRPr>
          </a:p>
        </p:txBody>
      </p:sp>
      <p:sp>
        <p:nvSpPr>
          <p:cNvPr id="2" name="Title 1"/>
          <p:cNvSpPr>
            <a:spLocks noGrp="1"/>
          </p:cNvSpPr>
          <p:nvPr>
            <p:ph type="title"/>
          </p:nvPr>
        </p:nvSpPr>
        <p:spPr>
          <a:xfrm>
            <a:off x="370800" y="374400"/>
            <a:ext cx="8248389" cy="676800"/>
          </a:xfrm>
        </p:spPr>
        <p:txBody>
          <a:bodyPr/>
          <a:lstStyle>
            <a:lvl1pPr algn="l">
              <a:defRPr sz="3600" b="0"/>
            </a:lvl1pPr>
          </a:lstStyle>
          <a:p>
            <a:r>
              <a:rPr lang="en-US" dirty="0" smtClean="0"/>
              <a:t>Click to edit Master title style</a:t>
            </a:r>
            <a:endParaRPr lang="en-US" dirty="0"/>
          </a:p>
        </p:txBody>
      </p:sp>
      <p:sp>
        <p:nvSpPr>
          <p:cNvPr id="4" name="Text Placeholder 3"/>
          <p:cNvSpPr>
            <a:spLocks noGrp="1"/>
          </p:cNvSpPr>
          <p:nvPr>
            <p:ph type="body" sz="half" idx="2"/>
          </p:nvPr>
        </p:nvSpPr>
        <p:spPr>
          <a:xfrm>
            <a:off x="370800" y="4283242"/>
            <a:ext cx="8260915" cy="1971508"/>
          </a:xfrm>
          <a:prstGeom prst="rect">
            <a:avLst/>
          </a:prstGeom>
        </p:spPr>
        <p:txBody>
          <a:bodyPr anchor="t" anchorCtr="0"/>
          <a:lstStyle>
            <a:lvl1pPr marL="223838" indent="-223838" algn="l">
              <a:buFont typeface="Arial" pitchFamily="34" charset="0"/>
              <a:buChar char="•"/>
              <a:defRPr sz="2000"/>
            </a:lvl1pPr>
            <a:lvl2pPr marL="801688" indent="-263525">
              <a:buNone/>
              <a:defRPr sz="1600"/>
            </a:lvl2pPr>
            <a:lvl3pPr marL="989013" indent="-187325">
              <a:buFont typeface="Arial" pitchFamily="34" charset="0"/>
              <a:buChar char="•"/>
              <a:defRPr sz="1400"/>
            </a:lvl3pPr>
            <a:lvl4pPr marL="1339850" indent="-174625">
              <a:buFont typeface="Arial" pitchFamily="34" charset="0"/>
              <a:buChar char="•"/>
              <a:defRPr sz="1400"/>
            </a:lvl4pPr>
            <a:lvl5pPr marL="1703388" indent="-174625">
              <a:buFont typeface="Arial" pitchFamily="34" charset="0"/>
              <a:buChar char="•"/>
              <a:defRPr sz="14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8815809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EB Thank You">
    <p:spTree>
      <p:nvGrpSpPr>
        <p:cNvPr id="1" name=""/>
        <p:cNvGrpSpPr/>
        <p:nvPr/>
      </p:nvGrpSpPr>
      <p:grpSpPr>
        <a:xfrm>
          <a:off x="0" y="0"/>
          <a:ext cx="0" cy="0"/>
          <a:chOff x="0" y="0"/>
          <a:chExt cx="0" cy="0"/>
        </a:xfrm>
      </p:grpSpPr>
      <p:sp>
        <p:nvSpPr>
          <p:cNvPr id="2" name="Title 1"/>
          <p:cNvSpPr>
            <a:spLocks noGrp="1"/>
          </p:cNvSpPr>
          <p:nvPr>
            <p:ph type="title"/>
          </p:nvPr>
        </p:nvSpPr>
        <p:spPr>
          <a:xfrm>
            <a:off x="457200" y="2425204"/>
            <a:ext cx="8229600" cy="653550"/>
          </a:xfrm>
          <a:prstGeom prst="rect">
            <a:avLst/>
          </a:prstGeom>
        </p:spPr>
        <p:txBody>
          <a:bodyPr/>
          <a:lstStyle>
            <a:lvl1pPr algn="ctr">
              <a:defRPr kumimoji="0" lang="en-GB" sz="3600" b="0" i="0" u="none" strike="noStrike" kern="1200" cap="none" spc="0" normalizeH="0" baseline="0" noProof="0" dirty="0" smtClean="0">
                <a:ln>
                  <a:noFill/>
                </a:ln>
                <a:solidFill>
                  <a:srgbClr val="F68933"/>
                </a:solidFill>
                <a:effectLst/>
                <a:uLnTx/>
                <a:uFillTx/>
                <a:latin typeface="Arial" pitchFamily="34" charset="0"/>
                <a:ea typeface="Arial" pitchFamily="34" charset="0"/>
                <a:cs typeface="Arial" pitchFamily="34" charset="0"/>
              </a:defRPr>
            </a:lvl1pPr>
          </a:lstStyle>
          <a:p>
            <a:r>
              <a:rPr lang="en-US" smtClean="0"/>
              <a:t>Click to edit Master title style</a:t>
            </a:r>
            <a:endParaRPr lang="en-GB" dirty="0"/>
          </a:p>
        </p:txBody>
      </p:sp>
    </p:spTree>
    <p:extLst>
      <p:ext uri="{BB962C8B-B14F-4D97-AF65-F5344CB8AC3E}">
        <p14:creationId xmlns:p14="http://schemas.microsoft.com/office/powerpoint/2010/main" val="135264862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EB Orange Spark Agenda">
    <p:spTree>
      <p:nvGrpSpPr>
        <p:cNvPr id="1" name=""/>
        <p:cNvGrpSpPr/>
        <p:nvPr/>
      </p:nvGrpSpPr>
      <p:grpSpPr>
        <a:xfrm>
          <a:off x="0" y="0"/>
          <a:ext cx="0" cy="0"/>
          <a:chOff x="0" y="0"/>
          <a:chExt cx="0" cy="0"/>
        </a:xfrm>
      </p:grpSpPr>
      <p:sp>
        <p:nvSpPr>
          <p:cNvPr id="2" name="Title 1"/>
          <p:cNvSpPr>
            <a:spLocks noGrp="1"/>
          </p:cNvSpPr>
          <p:nvPr>
            <p:ph type="title"/>
          </p:nvPr>
        </p:nvSpPr>
        <p:spPr>
          <a:xfrm>
            <a:off x="369517" y="610916"/>
            <a:ext cx="8566521" cy="806721"/>
          </a:xfrm>
          <a:prstGeom prst="rect">
            <a:avLst/>
          </a:prstGeom>
        </p:spPr>
        <p:txBody>
          <a:bodyPr/>
          <a:lstStyle>
            <a:lvl1pPr>
              <a:defRPr baseline="0">
                <a:solidFill>
                  <a:srgbClr val="515151"/>
                </a:solidFill>
                <a:latin typeface="Arial" pitchFamily="34" charset="0"/>
                <a:cs typeface="Arial" pitchFamily="34" charset="0"/>
              </a:defRPr>
            </a:lvl1pPr>
          </a:lstStyle>
          <a:p>
            <a:r>
              <a:rPr lang="en-US" dirty="0" smtClean="0"/>
              <a:t>Click to edit Master title style</a:t>
            </a:r>
            <a:endParaRPr lang="en-GB" dirty="0"/>
          </a:p>
        </p:txBody>
      </p:sp>
      <p:sp>
        <p:nvSpPr>
          <p:cNvPr id="3" name="Content Placeholder 2"/>
          <p:cNvSpPr>
            <a:spLocks noGrp="1"/>
          </p:cNvSpPr>
          <p:nvPr>
            <p:ph idx="1"/>
          </p:nvPr>
        </p:nvSpPr>
        <p:spPr>
          <a:xfrm>
            <a:off x="369516" y="1519823"/>
            <a:ext cx="6625009" cy="3764965"/>
          </a:xfrm>
          <a:prstGeom prst="rect">
            <a:avLst/>
          </a:prstGeom>
        </p:spPr>
        <p:txBody>
          <a:bodyPr/>
          <a:lstStyle>
            <a:lvl1pPr marL="223838" indent="-223838">
              <a:buClr>
                <a:srgbClr val="515151"/>
              </a:buClr>
              <a:buSzPct val="125000"/>
              <a:defRPr>
                <a:latin typeface="Arial" pitchFamily="34" charset="0"/>
                <a:cs typeface="Arial" pitchFamily="34" charset="0"/>
              </a:defRPr>
            </a:lvl1pPr>
            <a:lvl2pPr marL="690563" indent="-241300">
              <a:buFontTx/>
              <a:buNone/>
              <a:defRPr>
                <a:latin typeface="Arial" pitchFamily="34" charset="0"/>
                <a:cs typeface="Arial" pitchFamily="34" charset="0"/>
              </a:defRPr>
            </a:lvl2pPr>
            <a:lvl3pPr marL="1138238" indent="-241300">
              <a:buSzPct val="125000"/>
              <a:buFontTx/>
              <a:buNone/>
              <a:defRPr>
                <a:latin typeface="Arial" pitchFamily="34" charset="0"/>
                <a:cs typeface="Arial" pitchFamily="34" charset="0"/>
              </a:defRPr>
            </a:lvl3pPr>
            <a:lvl4pPr marL="1339850" indent="-174625">
              <a:buSzPct val="125000"/>
              <a:buFontTx/>
              <a:buNone/>
              <a:tabLst/>
              <a:defRPr>
                <a:latin typeface="Arial" pitchFamily="34" charset="0"/>
                <a:cs typeface="Arial" pitchFamily="34" charset="0"/>
              </a:defRPr>
            </a:lvl4pPr>
            <a:lvl5pPr marL="1703388" indent="-174625">
              <a:buSzPct val="125000"/>
              <a:buFontTx/>
              <a:buNone/>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2474230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cSld name="EB White Title Only">
    <p:spTree>
      <p:nvGrpSpPr>
        <p:cNvPr id="1" name=""/>
        <p:cNvGrpSpPr/>
        <p:nvPr/>
      </p:nvGrpSpPr>
      <p:grpSpPr>
        <a:xfrm>
          <a:off x="0" y="0"/>
          <a:ext cx="0" cy="0"/>
          <a:chOff x="0" y="0"/>
          <a:chExt cx="0" cy="0"/>
        </a:xfrm>
      </p:grpSpPr>
      <p:sp>
        <p:nvSpPr>
          <p:cNvPr id="3" name="Rectangle 8"/>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lnSpc>
                <a:spcPct val="85000"/>
              </a:lnSpc>
              <a:spcBef>
                <a:spcPct val="15000"/>
              </a:spcBef>
              <a:buClr>
                <a:srgbClr val="747273"/>
              </a:buClr>
            </a:pPr>
            <a:endParaRPr lang="zh-CN" altLang="zh-CN">
              <a:solidFill>
                <a:srgbClr val="FFFFFF"/>
              </a:solidFill>
            </a:endParaRPr>
          </a:p>
        </p:txBody>
      </p:sp>
      <p:sp>
        <p:nvSpPr>
          <p:cNvPr id="2" name="Title 1"/>
          <p:cNvSpPr>
            <a:spLocks noGrp="1"/>
          </p:cNvSpPr>
          <p:nvPr>
            <p:ph type="title"/>
          </p:nvPr>
        </p:nvSpPr>
        <p:spPr>
          <a:xfrm>
            <a:off x="370800" y="374400"/>
            <a:ext cx="8292188" cy="676800"/>
          </a:xfrm>
          <a:prstGeom prst="rect">
            <a:avLst/>
          </a:prstGeom>
        </p:spPr>
        <p:txBody>
          <a:bodyPr/>
          <a:lstStyle>
            <a:lvl1pPr>
              <a:defRPr>
                <a:latin typeface="+mj-lt"/>
              </a:defRPr>
            </a:lvl1pPr>
          </a:lstStyle>
          <a:p>
            <a:r>
              <a:rPr lang="en-US" noProof="0" smtClean="0"/>
              <a:t>Click to edit Master title style</a:t>
            </a:r>
            <a:endParaRPr lang="en-US" noProof="0"/>
          </a:p>
        </p:txBody>
      </p:sp>
    </p:spTree>
    <p:extLst>
      <p:ext uri="{BB962C8B-B14F-4D97-AF65-F5344CB8AC3E}">
        <p14:creationId xmlns:p14="http://schemas.microsoft.com/office/powerpoint/2010/main" val="4175322167"/>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EB White Title Only">
    <p:spTree>
      <p:nvGrpSpPr>
        <p:cNvPr id="1" name=""/>
        <p:cNvGrpSpPr/>
        <p:nvPr/>
      </p:nvGrpSpPr>
      <p:grpSpPr>
        <a:xfrm>
          <a:off x="0" y="0"/>
          <a:ext cx="0" cy="0"/>
          <a:chOff x="0" y="0"/>
          <a:chExt cx="0" cy="0"/>
        </a:xfrm>
      </p:grpSpPr>
      <p:sp>
        <p:nvSpPr>
          <p:cNvPr id="3" name="Rectangle 10"/>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lnSpc>
                <a:spcPct val="85000"/>
              </a:lnSpc>
              <a:spcBef>
                <a:spcPct val="15000"/>
              </a:spcBef>
              <a:buClr>
                <a:srgbClr val="747273"/>
              </a:buClr>
            </a:pPr>
            <a:endParaRPr lang="zh-CN" altLang="zh-CN">
              <a:solidFill>
                <a:srgbClr val="FFFFFF"/>
              </a:solidFill>
              <a:ea typeface="SimSun" pitchFamily="2" charset="-122"/>
            </a:endParaRPr>
          </a:p>
        </p:txBody>
      </p:sp>
      <p:sp>
        <p:nvSpPr>
          <p:cNvPr id="2" name="Title 1"/>
          <p:cNvSpPr>
            <a:spLocks noGrp="1"/>
          </p:cNvSpPr>
          <p:nvPr>
            <p:ph type="title"/>
          </p:nvPr>
        </p:nvSpPr>
        <p:spPr/>
        <p:txBody>
          <a:bodyPr/>
          <a:lstStyle>
            <a:lvl1pPr>
              <a:defRPr>
                <a:latin typeface="+mj-lt"/>
              </a:defRPr>
            </a:lvl1pPr>
          </a:lstStyle>
          <a:p>
            <a:r>
              <a:rPr lang="en-US" noProof="0" dirty="0" smtClean="0"/>
              <a:t>Click to edit Master title style</a:t>
            </a:r>
            <a:endParaRPr lang="en-US" noProof="0" dirty="0"/>
          </a:p>
        </p:txBody>
      </p:sp>
    </p:spTree>
    <p:extLst>
      <p:ext uri="{BB962C8B-B14F-4D97-AF65-F5344CB8AC3E}">
        <p14:creationId xmlns:p14="http://schemas.microsoft.com/office/powerpoint/2010/main" val="2523199762"/>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EB White Text">
    <p:spTree>
      <p:nvGrpSpPr>
        <p:cNvPr id="1" name=""/>
        <p:cNvGrpSpPr/>
        <p:nvPr/>
      </p:nvGrpSpPr>
      <p:grpSpPr>
        <a:xfrm>
          <a:off x="0" y="0"/>
          <a:ext cx="0" cy="0"/>
          <a:chOff x="0" y="0"/>
          <a:chExt cx="0" cy="0"/>
        </a:xfrm>
      </p:grpSpPr>
      <p:sp>
        <p:nvSpPr>
          <p:cNvPr id="4" name="Rectangle 10"/>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lnSpc>
                <a:spcPct val="85000"/>
              </a:lnSpc>
              <a:spcBef>
                <a:spcPct val="15000"/>
              </a:spcBef>
              <a:buClr>
                <a:srgbClr val="747273"/>
              </a:buClr>
            </a:pPr>
            <a:endParaRPr lang="zh-CN" altLang="zh-CN">
              <a:solidFill>
                <a:srgbClr val="FFFFFF"/>
              </a:solidFill>
              <a:ea typeface="SimSun" pitchFamily="2" charset="-122"/>
            </a:endParaRPr>
          </a:p>
        </p:txBody>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12" name="Content Placeholder 2"/>
          <p:cNvSpPr>
            <a:spLocks noGrp="1"/>
          </p:cNvSpPr>
          <p:nvPr>
            <p:ph idx="1"/>
          </p:nvPr>
        </p:nvSpPr>
        <p:spPr>
          <a:xfrm>
            <a:off x="370800" y="1216799"/>
            <a:ext cx="8292188" cy="4991914"/>
          </a:xfrm>
          <a:prstGeom prst="rect">
            <a:avLst/>
          </a:prstGeom>
        </p:spPr>
        <p:txBody>
          <a:bodyPr/>
          <a:lstStyle>
            <a:lvl1pPr marL="457200" indent="-457200">
              <a:spcBef>
                <a:spcPts val="600"/>
              </a:spcBef>
              <a:defRPr sz="2800">
                <a:solidFill>
                  <a:srgbClr val="515151"/>
                </a:solidFill>
              </a:defRPr>
            </a:lvl1pPr>
            <a:lvl2pPr marL="914400" indent="0">
              <a:spcAft>
                <a:spcPts val="1800"/>
              </a:spcAft>
              <a:defRPr sz="2000">
                <a:solidFill>
                  <a:srgbClr val="515151"/>
                </a:solidFill>
              </a:defRPr>
            </a:lvl2pPr>
            <a:lvl3pPr marL="1377950" indent="-1588">
              <a:spcBef>
                <a:spcPts val="600"/>
              </a:spcBef>
              <a:spcAft>
                <a:spcPts val="1800"/>
              </a:spcAft>
              <a:defRPr sz="1800">
                <a:solidFill>
                  <a:srgbClr val="515151"/>
                </a:solidFill>
              </a:defRPr>
            </a:lvl3pPr>
            <a:lvl4pPr>
              <a:defRPr sz="1400"/>
            </a:lvl4pPr>
            <a:lvl5pPr>
              <a:defRPr sz="1400"/>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p:txBody>
      </p:sp>
    </p:spTree>
    <p:extLst>
      <p:ext uri="{BB962C8B-B14F-4D97-AF65-F5344CB8AC3E}">
        <p14:creationId xmlns:p14="http://schemas.microsoft.com/office/powerpoint/2010/main" val="2768497633"/>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EB White Text 2 Column">
    <p:spTree>
      <p:nvGrpSpPr>
        <p:cNvPr id="1" name=""/>
        <p:cNvGrpSpPr/>
        <p:nvPr/>
      </p:nvGrpSpPr>
      <p:grpSpPr>
        <a:xfrm>
          <a:off x="0" y="0"/>
          <a:ext cx="0" cy="0"/>
          <a:chOff x="0" y="0"/>
          <a:chExt cx="0" cy="0"/>
        </a:xfrm>
      </p:grpSpPr>
      <p:sp>
        <p:nvSpPr>
          <p:cNvPr id="5" name="Rectangle 10"/>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lnSpc>
                <a:spcPct val="85000"/>
              </a:lnSpc>
              <a:spcBef>
                <a:spcPct val="15000"/>
              </a:spcBef>
              <a:buClr>
                <a:srgbClr val="747273"/>
              </a:buClr>
            </a:pPr>
            <a:endParaRPr lang="zh-CN" altLang="zh-CN">
              <a:solidFill>
                <a:srgbClr val="FFFFFF"/>
              </a:solidFill>
              <a:ea typeface="SimSun" pitchFamily="2" charset="-122"/>
            </a:endParaRPr>
          </a:p>
        </p:txBody>
      </p:sp>
      <p:sp>
        <p:nvSpPr>
          <p:cNvPr id="2" name="Title 1"/>
          <p:cNvSpPr>
            <a:spLocks noGrp="1"/>
          </p:cNvSpPr>
          <p:nvPr>
            <p:ph type="title"/>
          </p:nvPr>
        </p:nvSpPr>
        <p:spPr>
          <a:xfrm>
            <a:off x="370800" y="374400"/>
            <a:ext cx="8292188" cy="676800"/>
          </a:xfrm>
        </p:spPr>
        <p:txBody>
          <a:bodyPr/>
          <a:lstStyle/>
          <a:p>
            <a:r>
              <a:rPr lang="en-US" noProof="0" smtClean="0"/>
              <a:t>Click to edit Master title style</a:t>
            </a:r>
            <a:endParaRPr lang="en-US" noProof="0"/>
          </a:p>
        </p:txBody>
      </p:sp>
      <p:sp>
        <p:nvSpPr>
          <p:cNvPr id="12" name="Content Placeholder 2"/>
          <p:cNvSpPr>
            <a:spLocks noGrp="1"/>
          </p:cNvSpPr>
          <p:nvPr>
            <p:ph idx="1"/>
          </p:nvPr>
        </p:nvSpPr>
        <p:spPr>
          <a:xfrm>
            <a:off x="370800" y="1216799"/>
            <a:ext cx="3931920" cy="4991914"/>
          </a:xfrm>
          <a:prstGeom prst="rect">
            <a:avLst/>
          </a:prstGeom>
        </p:spPr>
        <p:txBody>
          <a:bodyPr/>
          <a:lstStyle>
            <a:lvl1pPr marL="457200" indent="-457200">
              <a:spcBef>
                <a:spcPts val="600"/>
              </a:spcBef>
              <a:defRPr sz="2000">
                <a:solidFill>
                  <a:srgbClr val="515151"/>
                </a:solidFill>
              </a:defRPr>
            </a:lvl1pPr>
            <a:lvl2pPr marL="914400" indent="0">
              <a:spcAft>
                <a:spcPts val="1800"/>
              </a:spcAft>
              <a:defRPr sz="1600">
                <a:solidFill>
                  <a:srgbClr val="515151"/>
                </a:solidFill>
              </a:defRPr>
            </a:lvl2pPr>
            <a:lvl3pPr marL="1377950" indent="-1588">
              <a:spcBef>
                <a:spcPts val="600"/>
              </a:spcBef>
              <a:spcAft>
                <a:spcPts val="1800"/>
              </a:spcAft>
              <a:defRPr sz="1400">
                <a:solidFill>
                  <a:srgbClr val="515151"/>
                </a:solidFill>
              </a:defRPr>
            </a:lvl3pPr>
            <a:lvl4pPr>
              <a:defRPr sz="1400"/>
            </a:lvl4pPr>
            <a:lvl5pPr>
              <a:defRPr sz="1400"/>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p:txBody>
      </p:sp>
      <p:sp>
        <p:nvSpPr>
          <p:cNvPr id="7" name="Content Placeholder 2"/>
          <p:cNvSpPr>
            <a:spLocks noGrp="1"/>
          </p:cNvSpPr>
          <p:nvPr>
            <p:ph idx="10"/>
          </p:nvPr>
        </p:nvSpPr>
        <p:spPr>
          <a:xfrm>
            <a:off x="4731068" y="1216799"/>
            <a:ext cx="3931920" cy="4991914"/>
          </a:xfrm>
          <a:prstGeom prst="rect">
            <a:avLst/>
          </a:prstGeom>
        </p:spPr>
        <p:txBody>
          <a:bodyPr/>
          <a:lstStyle>
            <a:lvl1pPr marL="457200" indent="-457200">
              <a:spcBef>
                <a:spcPts val="600"/>
              </a:spcBef>
              <a:defRPr sz="2000">
                <a:solidFill>
                  <a:srgbClr val="515151"/>
                </a:solidFill>
              </a:defRPr>
            </a:lvl1pPr>
            <a:lvl2pPr marL="914400" indent="0">
              <a:spcAft>
                <a:spcPts val="1800"/>
              </a:spcAft>
              <a:defRPr sz="1600">
                <a:solidFill>
                  <a:srgbClr val="515151"/>
                </a:solidFill>
              </a:defRPr>
            </a:lvl2pPr>
            <a:lvl3pPr marL="1377950" indent="-1588">
              <a:spcBef>
                <a:spcPts val="600"/>
              </a:spcBef>
              <a:spcAft>
                <a:spcPts val="1800"/>
              </a:spcAft>
              <a:defRPr sz="1400">
                <a:solidFill>
                  <a:srgbClr val="515151"/>
                </a:solidFill>
              </a:defRPr>
            </a:lvl3pPr>
            <a:lvl4pPr>
              <a:defRPr sz="1400"/>
            </a:lvl4pPr>
            <a:lvl5pPr>
              <a:defRPr sz="1400"/>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p:txBody>
      </p:sp>
    </p:spTree>
    <p:extLst>
      <p:ext uri="{BB962C8B-B14F-4D97-AF65-F5344CB8AC3E}">
        <p14:creationId xmlns:p14="http://schemas.microsoft.com/office/powerpoint/2010/main" val="278602541"/>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EB White Blank">
    <p:spTree>
      <p:nvGrpSpPr>
        <p:cNvPr id="1" name=""/>
        <p:cNvGrpSpPr/>
        <p:nvPr/>
      </p:nvGrpSpPr>
      <p:grpSpPr>
        <a:xfrm>
          <a:off x="0" y="0"/>
          <a:ext cx="0" cy="0"/>
          <a:chOff x="0" y="0"/>
          <a:chExt cx="0" cy="0"/>
        </a:xfrm>
      </p:grpSpPr>
      <p:grpSp>
        <p:nvGrpSpPr>
          <p:cNvPr id="2" name="Group 4"/>
          <p:cNvGrpSpPr>
            <a:grpSpLocks noChangeAspect="1"/>
          </p:cNvGrpSpPr>
          <p:nvPr userDrawn="1"/>
        </p:nvGrpSpPr>
        <p:grpSpPr bwMode="auto">
          <a:xfrm>
            <a:off x="-6994525" y="-1090613"/>
            <a:ext cx="2286000" cy="1714501"/>
            <a:chOff x="0" y="0"/>
            <a:chExt cx="9144000" cy="6858000"/>
          </a:xfrm>
        </p:grpSpPr>
        <p:sp>
          <p:nvSpPr>
            <p:cNvPr id="3" name="Rectangle 1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lnSpc>
                  <a:spcPct val="85000"/>
                </a:lnSpc>
                <a:spcBef>
                  <a:spcPct val="15000"/>
                </a:spcBef>
                <a:buClr>
                  <a:srgbClr val="747273"/>
                </a:buClr>
              </a:pPr>
              <a:endParaRPr lang="zh-CN" altLang="zh-CN">
                <a:solidFill>
                  <a:srgbClr val="FFFFFF"/>
                </a:solidFill>
                <a:ea typeface="SimSun" pitchFamily="2" charset="-122"/>
              </a:endParaRPr>
            </a:p>
          </p:txBody>
        </p:sp>
        <p:pic>
          <p:nvPicPr>
            <p:cNvPr id="4" name="Picture 15" descr="Bottom-wave-for-dean.png"/>
            <p:cNvPicPr>
              <a:picLocks noChangeAspect="1"/>
            </p:cNvPicPr>
            <p:nvPr/>
          </p:nvPicPr>
          <p:blipFill>
            <a:blip r:embed="rId2">
              <a:lum bright="-80000" contrast="60000"/>
              <a:extLst>
                <a:ext uri="{28A0092B-C50C-407E-A947-70E740481C1C}">
                  <a14:useLocalDpi xmlns:a14="http://schemas.microsoft.com/office/drawing/2010/main" val="0"/>
                </a:ext>
              </a:extLst>
            </a:blip>
            <a:srcRect l="-1050" t="-6880" b="-1041"/>
            <a:stretch>
              <a:fillRect/>
            </a:stretch>
          </p:blipFill>
          <p:spPr bwMode="auto">
            <a:xfrm>
              <a:off x="0" y="3858038"/>
              <a:ext cx="9144000" cy="299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6" descr="top-wave-for-Dean.png"/>
            <p:cNvPicPr>
              <a:picLocks noChangeAspect="1"/>
            </p:cNvPicPr>
            <p:nvPr/>
          </p:nvPicPr>
          <p:blipFill>
            <a:blip r:embed="rId3">
              <a:lum bright="-76000" contrast="70000"/>
              <a:extLst>
                <a:ext uri="{28A0092B-C50C-407E-A947-70E740481C1C}">
                  <a14:useLocalDpi xmlns:a14="http://schemas.microsoft.com/office/drawing/2010/main" val="0"/>
                </a:ext>
              </a:extLst>
            </a:blip>
            <a:srcRect r="-7219"/>
            <a:stretch>
              <a:fillRect/>
            </a:stretch>
          </p:blipFill>
          <p:spPr bwMode="auto">
            <a:xfrm>
              <a:off x="0" y="0"/>
              <a:ext cx="9144000" cy="330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17"/>
            <p:cNvCxnSpPr/>
            <p:nvPr/>
          </p:nvCxnSpPr>
          <p:spPr>
            <a:xfrm>
              <a:off x="0" y="6007100"/>
              <a:ext cx="9144000"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70736661"/>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EB White Text + Bottom Line">
    <p:spTree>
      <p:nvGrpSpPr>
        <p:cNvPr id="1" name=""/>
        <p:cNvGrpSpPr/>
        <p:nvPr/>
      </p:nvGrpSpPr>
      <p:grpSpPr>
        <a:xfrm>
          <a:off x="0" y="0"/>
          <a:ext cx="0" cy="0"/>
          <a:chOff x="0" y="0"/>
          <a:chExt cx="0" cy="0"/>
        </a:xfrm>
      </p:grpSpPr>
      <p:sp>
        <p:nvSpPr>
          <p:cNvPr id="5" name="Rectangle 10"/>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lnSpc>
                <a:spcPct val="85000"/>
              </a:lnSpc>
              <a:spcBef>
                <a:spcPct val="15000"/>
              </a:spcBef>
              <a:buClr>
                <a:srgbClr val="747273"/>
              </a:buClr>
            </a:pPr>
            <a:endParaRPr lang="zh-CN" altLang="zh-CN">
              <a:solidFill>
                <a:srgbClr val="FFFFFF"/>
              </a:solidFill>
              <a:ea typeface="SimSun" pitchFamily="2" charset="-122"/>
            </a:endParaRPr>
          </a:p>
        </p:txBody>
      </p:sp>
      <p:sp>
        <p:nvSpPr>
          <p:cNvPr id="7" name="Rectangle 14"/>
          <p:cNvSpPr/>
          <p:nvPr userDrawn="1"/>
        </p:nvSpPr>
        <p:spPr>
          <a:xfrm>
            <a:off x="0" y="4267201"/>
            <a:ext cx="9144000" cy="1751462"/>
          </a:xfrm>
          <a:prstGeom prst="rect">
            <a:avLst/>
          </a:prstGeom>
          <a:gradFill>
            <a:gsLst>
              <a:gs pos="95000">
                <a:schemeClr val="tx1">
                  <a:alpha val="2000"/>
                </a:schemeClr>
              </a:gs>
              <a:gs pos="30000">
                <a:schemeClr val="tx1">
                  <a:alpha val="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lnSpc>
                <a:spcPct val="85000"/>
              </a:lnSpc>
              <a:spcBef>
                <a:spcPct val="15000"/>
              </a:spcBef>
              <a:buClr>
                <a:srgbClr val="747273"/>
              </a:buClr>
            </a:pPr>
            <a:endParaRPr lang="zh-CN" altLang="zh-CN">
              <a:solidFill>
                <a:srgbClr val="FFFFFF"/>
              </a:solidFill>
              <a:ea typeface="SimSun" pitchFamily="2" charset="-122"/>
            </a:endParaRPr>
          </a:p>
        </p:txBody>
      </p:sp>
      <p:sp>
        <p:nvSpPr>
          <p:cNvPr id="2" name="Title 1"/>
          <p:cNvSpPr>
            <a:spLocks noGrp="1"/>
          </p:cNvSpPr>
          <p:nvPr>
            <p:ph type="title"/>
          </p:nvPr>
        </p:nvSpPr>
        <p:spPr>
          <a:xfrm>
            <a:off x="370800" y="374400"/>
            <a:ext cx="8248389" cy="676800"/>
          </a:xfrm>
        </p:spPr>
        <p:txBody>
          <a:bodyPr/>
          <a:lstStyle>
            <a:lvl1pPr algn="l">
              <a:defRPr sz="3600" b="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370800" y="4779963"/>
            <a:ext cx="8260915" cy="995362"/>
          </a:xfrm>
          <a:prstGeom prst="rect">
            <a:avLst/>
          </a:prstGeom>
        </p:spPr>
        <p:txBody>
          <a:bodyPr anchor="ctr" anchorCtr="0"/>
          <a:lstStyle>
            <a:lvl1pPr marL="0" indent="0" algn="ctr">
              <a:buFontTx/>
              <a:buNone/>
              <a:defRPr sz="3200">
                <a:solidFill>
                  <a:srgbClr val="515151"/>
                </a:solidFill>
              </a:defRPr>
            </a:lvl1pPr>
            <a:lvl2pPr marL="801688" indent="-263525">
              <a:buNone/>
              <a:defRPr sz="1600"/>
            </a:lvl2pPr>
            <a:lvl3pPr marL="989013" indent="-187325">
              <a:buFont typeface="Arial" pitchFamily="34" charset="0"/>
              <a:buChar char="•"/>
              <a:defRPr sz="1400"/>
            </a:lvl3pPr>
            <a:lvl4pPr marL="1339850" indent="-174625">
              <a:buFont typeface="Arial" pitchFamily="34" charset="0"/>
              <a:buChar char="•"/>
              <a:defRPr sz="1400"/>
            </a:lvl4pPr>
            <a:lvl5pPr marL="1703388" indent="-174625">
              <a:buFont typeface="Arial" pitchFamily="34" charset="0"/>
              <a:buChar char="•"/>
              <a:defRPr sz="14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6" name="Content Placeholder 2"/>
          <p:cNvSpPr>
            <a:spLocks noGrp="1"/>
          </p:cNvSpPr>
          <p:nvPr>
            <p:ph idx="1"/>
          </p:nvPr>
        </p:nvSpPr>
        <p:spPr>
          <a:xfrm>
            <a:off x="370800" y="1216799"/>
            <a:ext cx="8292188" cy="3054575"/>
          </a:xfrm>
          <a:prstGeom prst="rect">
            <a:avLst/>
          </a:prstGeom>
        </p:spPr>
        <p:txBody>
          <a:bodyPr/>
          <a:lstStyle>
            <a:lvl1pPr marL="223838" indent="-223838">
              <a:spcBef>
                <a:spcPts val="600"/>
              </a:spcBef>
              <a:defRPr sz="2000">
                <a:solidFill>
                  <a:srgbClr val="515151"/>
                </a:solidFill>
              </a:defRPr>
            </a:lvl1pPr>
            <a:lvl2pPr marL="685800" indent="-228600">
              <a:spcAft>
                <a:spcPts val="1200"/>
              </a:spcAft>
              <a:defRPr sz="1600">
                <a:solidFill>
                  <a:srgbClr val="515151"/>
                </a:solidFill>
              </a:defRPr>
            </a:lvl2pPr>
            <a:lvl3pPr marL="1138238" indent="-228600">
              <a:spcBef>
                <a:spcPts val="600"/>
              </a:spcBef>
              <a:spcAft>
                <a:spcPts val="1200"/>
              </a:spcAft>
              <a:defRPr sz="1400">
                <a:solidFill>
                  <a:srgbClr val="515151"/>
                </a:solidFill>
              </a:defRPr>
            </a:lvl3pPr>
            <a:lvl4pPr>
              <a:defRPr sz="1400"/>
            </a:lvl4pPr>
            <a:lvl5pPr>
              <a:defRPr sz="1400"/>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p:txBody>
      </p:sp>
    </p:spTree>
    <p:extLst>
      <p:ext uri="{BB962C8B-B14F-4D97-AF65-F5344CB8AC3E}">
        <p14:creationId xmlns:p14="http://schemas.microsoft.com/office/powerpoint/2010/main" val="3826434776"/>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EB White Sample with Text">
    <p:spTree>
      <p:nvGrpSpPr>
        <p:cNvPr id="1" name=""/>
        <p:cNvGrpSpPr/>
        <p:nvPr/>
      </p:nvGrpSpPr>
      <p:grpSpPr>
        <a:xfrm>
          <a:off x="0" y="0"/>
          <a:ext cx="0" cy="0"/>
          <a:chOff x="0" y="0"/>
          <a:chExt cx="0" cy="0"/>
        </a:xfrm>
      </p:grpSpPr>
      <p:sp>
        <p:nvSpPr>
          <p:cNvPr id="5" name="Rectangle 10"/>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lnSpc>
                <a:spcPct val="85000"/>
              </a:lnSpc>
              <a:spcBef>
                <a:spcPct val="15000"/>
              </a:spcBef>
              <a:buClr>
                <a:srgbClr val="747273"/>
              </a:buClr>
            </a:pPr>
            <a:endParaRPr lang="zh-CN" altLang="zh-CN">
              <a:solidFill>
                <a:srgbClr val="FFFFFF"/>
              </a:solidFill>
              <a:ea typeface="SimSun" pitchFamily="2" charset="-122"/>
            </a:endParaRPr>
          </a:p>
        </p:txBody>
      </p:sp>
      <p:sp>
        <p:nvSpPr>
          <p:cNvPr id="6" name="Rectangle 14"/>
          <p:cNvSpPr/>
          <p:nvPr userDrawn="1"/>
        </p:nvSpPr>
        <p:spPr>
          <a:xfrm>
            <a:off x="0" y="4267201"/>
            <a:ext cx="9144000" cy="1751462"/>
          </a:xfrm>
          <a:prstGeom prst="rect">
            <a:avLst/>
          </a:prstGeom>
          <a:gradFill>
            <a:gsLst>
              <a:gs pos="95000">
                <a:schemeClr val="tx1">
                  <a:alpha val="2000"/>
                </a:schemeClr>
              </a:gs>
              <a:gs pos="30000">
                <a:schemeClr val="tx1">
                  <a:alpha val="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lnSpc>
                <a:spcPct val="85000"/>
              </a:lnSpc>
              <a:spcBef>
                <a:spcPct val="15000"/>
              </a:spcBef>
              <a:buClr>
                <a:srgbClr val="747273"/>
              </a:buClr>
            </a:pPr>
            <a:endParaRPr lang="zh-CN" altLang="zh-CN">
              <a:solidFill>
                <a:srgbClr val="FFFFFF"/>
              </a:solidFill>
              <a:ea typeface="SimSun" pitchFamily="2" charset="-122"/>
            </a:endParaRPr>
          </a:p>
        </p:txBody>
      </p:sp>
      <p:sp>
        <p:nvSpPr>
          <p:cNvPr id="2" name="Title 1"/>
          <p:cNvSpPr>
            <a:spLocks noGrp="1"/>
          </p:cNvSpPr>
          <p:nvPr>
            <p:ph type="title"/>
          </p:nvPr>
        </p:nvSpPr>
        <p:spPr>
          <a:xfrm>
            <a:off x="370800" y="374400"/>
            <a:ext cx="8248389" cy="676800"/>
          </a:xfrm>
        </p:spPr>
        <p:txBody>
          <a:bodyPr/>
          <a:lstStyle>
            <a:lvl1pPr algn="l">
              <a:defRPr sz="3600" b="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370800" y="4283242"/>
            <a:ext cx="8260915" cy="1971508"/>
          </a:xfrm>
          <a:prstGeom prst="rect">
            <a:avLst/>
          </a:prstGeom>
        </p:spPr>
        <p:txBody>
          <a:bodyPr anchor="t" anchorCtr="0"/>
          <a:lstStyle>
            <a:lvl1pPr marL="223838" indent="-223838" algn="l">
              <a:buFont typeface="Arial" pitchFamily="34" charset="0"/>
              <a:buChar char="•"/>
              <a:defRPr sz="2000">
                <a:solidFill>
                  <a:srgbClr val="515151"/>
                </a:solidFill>
              </a:defRPr>
            </a:lvl1pPr>
            <a:lvl2pPr marL="801688" indent="-263525">
              <a:buNone/>
              <a:defRPr sz="1600"/>
            </a:lvl2pPr>
            <a:lvl3pPr marL="989013" indent="-187325">
              <a:buFont typeface="Arial" pitchFamily="34" charset="0"/>
              <a:buChar char="•"/>
              <a:defRPr sz="1400"/>
            </a:lvl3pPr>
            <a:lvl4pPr marL="1339850" indent="-174625">
              <a:buFont typeface="Arial" pitchFamily="34" charset="0"/>
              <a:buChar char="•"/>
              <a:defRPr sz="1400"/>
            </a:lvl4pPr>
            <a:lvl5pPr marL="1703388" indent="-174625">
              <a:buFont typeface="Arial" pitchFamily="34" charset="0"/>
              <a:buChar char="•"/>
              <a:defRPr sz="14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Tree>
    <p:extLst>
      <p:ext uri="{BB962C8B-B14F-4D97-AF65-F5344CB8AC3E}">
        <p14:creationId xmlns:p14="http://schemas.microsoft.com/office/powerpoint/2010/main" val="24394337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EB Black Text">
    <p:spTree>
      <p:nvGrpSpPr>
        <p:cNvPr id="1" name=""/>
        <p:cNvGrpSpPr/>
        <p:nvPr/>
      </p:nvGrpSpPr>
      <p:grpSpPr>
        <a:xfrm>
          <a:off x="0" y="0"/>
          <a:ext cx="0" cy="0"/>
          <a:chOff x="0" y="0"/>
          <a:chExt cx="0" cy="0"/>
        </a:xfrm>
      </p:grpSpPr>
      <p:sp>
        <p:nvSpPr>
          <p:cNvPr id="4" name="Rectangle 9"/>
          <p:cNvSpPr/>
          <p:nvPr userDrawn="1"/>
        </p:nvSpPr>
        <p:spPr>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lnSpc>
                <a:spcPct val="85000"/>
              </a:lnSpc>
              <a:spcBef>
                <a:spcPct val="15000"/>
              </a:spcBef>
              <a:buClr>
                <a:srgbClr val="747273"/>
              </a:buClr>
            </a:pPr>
            <a:endParaRPr lang="zh-CN" altLang="zh-CN">
              <a:solidFill>
                <a:srgbClr val="FFFFFF"/>
              </a:solidFill>
              <a:latin typeface="Calibri" pitchFamily="34" charset="0"/>
            </a:endParaRPr>
          </a:p>
        </p:txBody>
      </p:sp>
      <p:sp>
        <p:nvSpPr>
          <p:cNvPr id="5" name="Rectangle 10"/>
          <p:cNvSpPr/>
          <p:nvPr userDrawn="1"/>
        </p:nvSpPr>
        <p:spPr>
          <a:xfrm>
            <a:off x="0" y="4267200"/>
            <a:ext cx="9144000" cy="1751013"/>
          </a:xfrm>
          <a:prstGeom prst="rect">
            <a:avLst/>
          </a:prstGeom>
          <a:gradFill>
            <a:gsLst>
              <a:gs pos="95000">
                <a:schemeClr val="bg1">
                  <a:alpha val="3000"/>
                </a:schemeClr>
              </a:gs>
              <a:gs pos="30000">
                <a:schemeClr val="bg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lnSpc>
                <a:spcPct val="85000"/>
              </a:lnSpc>
              <a:spcBef>
                <a:spcPct val="15000"/>
              </a:spcBef>
              <a:buClr>
                <a:srgbClr val="747273"/>
              </a:buClr>
            </a:pPr>
            <a:endParaRPr lang="zh-CN" altLang="zh-CN">
              <a:solidFill>
                <a:srgbClr val="FFFFFF"/>
              </a:solidFill>
              <a:latin typeface="Calibri" pitchFamily="34" charset="0"/>
            </a:endParaRPr>
          </a:p>
        </p:txBody>
      </p:sp>
      <p:sp>
        <p:nvSpPr>
          <p:cNvPr id="12" name="Title 1"/>
          <p:cNvSpPr>
            <a:spLocks noGrp="1"/>
          </p:cNvSpPr>
          <p:nvPr>
            <p:ph type="title"/>
          </p:nvPr>
        </p:nvSpPr>
        <p:spPr>
          <a:xfrm>
            <a:off x="370800" y="374400"/>
            <a:ext cx="8292188" cy="676800"/>
          </a:xfrm>
          <a:prstGeom prst="rect">
            <a:avLst/>
          </a:prstGeom>
        </p:spPr>
        <p:txBody>
          <a:bodyPr/>
          <a:lstStyle>
            <a:lvl1pPr algn="l">
              <a:defRPr sz="3600">
                <a:solidFill>
                  <a:srgbClr val="F68933"/>
                </a:solidFill>
                <a:latin typeface="Arial" pitchFamily="34" charset="0"/>
                <a:cs typeface="Arial" pitchFamily="34" charset="0"/>
              </a:defRPr>
            </a:lvl1pPr>
          </a:lstStyle>
          <a:p>
            <a:r>
              <a:rPr lang="en-US" dirty="0" smtClean="0"/>
              <a:t>Click to edit Master title style</a:t>
            </a:r>
            <a:endParaRPr lang="en-US" dirty="0"/>
          </a:p>
        </p:txBody>
      </p:sp>
      <p:sp>
        <p:nvSpPr>
          <p:cNvPr id="8" name="Content Placeholder 2"/>
          <p:cNvSpPr>
            <a:spLocks noGrp="1"/>
          </p:cNvSpPr>
          <p:nvPr>
            <p:ph idx="1"/>
          </p:nvPr>
        </p:nvSpPr>
        <p:spPr>
          <a:xfrm>
            <a:off x="370800" y="1216799"/>
            <a:ext cx="8292188" cy="4991914"/>
          </a:xfrm>
          <a:prstGeom prst="rect">
            <a:avLst/>
          </a:prstGeom>
        </p:spPr>
        <p:txBody>
          <a:bodyPr/>
          <a:lstStyle>
            <a:lvl1pPr marL="457200" indent="-457200">
              <a:spcBef>
                <a:spcPts val="600"/>
              </a:spcBef>
              <a:buClr>
                <a:schemeClr val="accent4"/>
              </a:buClr>
              <a:buSzPct val="125000"/>
              <a:defRPr sz="2800">
                <a:solidFill>
                  <a:schemeClr val="bg1"/>
                </a:solidFill>
                <a:latin typeface="Arial" pitchFamily="34" charset="0"/>
                <a:cs typeface="Arial" pitchFamily="34" charset="0"/>
              </a:defRPr>
            </a:lvl1pPr>
            <a:lvl2pPr marL="1371600" indent="-457200">
              <a:spcBef>
                <a:spcPts val="600"/>
              </a:spcBef>
              <a:spcAft>
                <a:spcPts val="1800"/>
              </a:spcAft>
              <a:buNone/>
              <a:defRPr sz="2000">
                <a:solidFill>
                  <a:schemeClr val="bg1"/>
                </a:solidFill>
                <a:latin typeface="Arial" pitchFamily="34" charset="0"/>
                <a:cs typeface="Arial" pitchFamily="34" charset="0"/>
              </a:defRPr>
            </a:lvl2pPr>
            <a:lvl3pPr marL="1828800" indent="-452438">
              <a:spcBef>
                <a:spcPts val="600"/>
              </a:spcBef>
              <a:spcAft>
                <a:spcPts val="1800"/>
              </a:spcAft>
              <a:buNone/>
              <a:defRPr sz="1800">
                <a:solidFill>
                  <a:schemeClr val="bg1"/>
                </a:solidFill>
                <a:latin typeface="Arial" pitchFamily="34" charset="0"/>
                <a:cs typeface="Arial" pitchFamily="34" charset="0"/>
              </a:defRPr>
            </a:lvl3pPr>
            <a:lvl4pPr>
              <a:defRPr sz="1400"/>
            </a:lvl4pPr>
            <a:lvl5pPr>
              <a:defRPr sz="14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2643239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EB Black Title Only">
    <p:spTree>
      <p:nvGrpSpPr>
        <p:cNvPr id="1" name=""/>
        <p:cNvGrpSpPr/>
        <p:nvPr/>
      </p:nvGrpSpPr>
      <p:grpSpPr>
        <a:xfrm>
          <a:off x="0" y="0"/>
          <a:ext cx="0" cy="0"/>
          <a:chOff x="0" y="0"/>
          <a:chExt cx="0" cy="0"/>
        </a:xfrm>
      </p:grpSpPr>
      <p:sp>
        <p:nvSpPr>
          <p:cNvPr id="4" name="Rectangle 9"/>
          <p:cNvSpPr/>
          <p:nvPr userDrawn="1"/>
        </p:nvSpPr>
        <p:spPr>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lnSpc>
                <a:spcPct val="85000"/>
              </a:lnSpc>
              <a:spcBef>
                <a:spcPct val="15000"/>
              </a:spcBef>
              <a:buClr>
                <a:srgbClr val="747273"/>
              </a:buClr>
            </a:pPr>
            <a:endParaRPr lang="zh-CN" altLang="zh-CN">
              <a:solidFill>
                <a:srgbClr val="FFFFFF"/>
              </a:solidFill>
              <a:latin typeface="Calibri" pitchFamily="34" charset="0"/>
            </a:endParaRPr>
          </a:p>
        </p:txBody>
      </p:sp>
      <p:sp>
        <p:nvSpPr>
          <p:cNvPr id="5" name="Rectangle 10"/>
          <p:cNvSpPr/>
          <p:nvPr userDrawn="1"/>
        </p:nvSpPr>
        <p:spPr>
          <a:xfrm>
            <a:off x="0" y="4267200"/>
            <a:ext cx="9144000" cy="1751013"/>
          </a:xfrm>
          <a:prstGeom prst="rect">
            <a:avLst/>
          </a:prstGeom>
          <a:gradFill>
            <a:gsLst>
              <a:gs pos="95000">
                <a:schemeClr val="bg1">
                  <a:alpha val="3000"/>
                </a:schemeClr>
              </a:gs>
              <a:gs pos="30000">
                <a:schemeClr val="bg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lnSpc>
                <a:spcPct val="85000"/>
              </a:lnSpc>
              <a:spcBef>
                <a:spcPct val="15000"/>
              </a:spcBef>
              <a:buClr>
                <a:srgbClr val="747273"/>
              </a:buClr>
            </a:pPr>
            <a:endParaRPr lang="zh-CN" altLang="zh-CN">
              <a:solidFill>
                <a:srgbClr val="FFFFFF"/>
              </a:solidFill>
              <a:latin typeface="Calibri" pitchFamily="34" charset="0"/>
            </a:endParaRPr>
          </a:p>
        </p:txBody>
      </p:sp>
      <p:sp>
        <p:nvSpPr>
          <p:cNvPr id="3" name="Title 1"/>
          <p:cNvSpPr>
            <a:spLocks noGrp="1"/>
          </p:cNvSpPr>
          <p:nvPr>
            <p:ph type="title"/>
          </p:nvPr>
        </p:nvSpPr>
        <p:spPr>
          <a:xfrm>
            <a:off x="370799" y="374400"/>
            <a:ext cx="8397419" cy="676800"/>
          </a:xfrm>
          <a:prstGeom prst="rect">
            <a:avLst/>
          </a:prstGeom>
        </p:spPr>
        <p:txBody>
          <a:bodyPr/>
          <a:lstStyle>
            <a:lvl1pPr algn="l">
              <a:defRPr kumimoji="0" lang="en-GB" sz="3600" b="0" i="0" u="none" strike="noStrike" kern="1200" cap="none" spc="0" normalizeH="0" baseline="0" noProof="0" dirty="0" smtClean="0">
                <a:ln>
                  <a:noFill/>
                </a:ln>
                <a:solidFill>
                  <a:srgbClr val="F68933"/>
                </a:solidFill>
                <a:effectLst/>
                <a:uLnTx/>
                <a:uFillTx/>
                <a:latin typeface="Arial" pitchFamily="34" charset="0"/>
                <a:ea typeface="Arial" pitchFamily="34" charset="0"/>
                <a:cs typeface="Arial" pitchFamily="34" charset="0"/>
              </a:defRPr>
            </a:lvl1pPr>
          </a:lstStyle>
          <a:p>
            <a:r>
              <a:rPr lang="en-US" dirty="0" smtClean="0"/>
              <a:t>Click to edit Master title style</a:t>
            </a:r>
            <a:endParaRPr lang="en-GB" dirty="0"/>
          </a:p>
        </p:txBody>
      </p:sp>
    </p:spTree>
    <p:extLst>
      <p:ext uri="{BB962C8B-B14F-4D97-AF65-F5344CB8AC3E}">
        <p14:creationId xmlns:p14="http://schemas.microsoft.com/office/powerpoint/2010/main" val="2540297716"/>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EB Black Sample with Text">
    <p:spTree>
      <p:nvGrpSpPr>
        <p:cNvPr id="1" name=""/>
        <p:cNvGrpSpPr/>
        <p:nvPr/>
      </p:nvGrpSpPr>
      <p:grpSpPr>
        <a:xfrm>
          <a:off x="0" y="0"/>
          <a:ext cx="0" cy="0"/>
          <a:chOff x="0" y="0"/>
          <a:chExt cx="0" cy="0"/>
        </a:xfrm>
      </p:grpSpPr>
      <p:sp>
        <p:nvSpPr>
          <p:cNvPr id="4" name="Rectangle 9"/>
          <p:cNvSpPr/>
          <p:nvPr userDrawn="1"/>
        </p:nvSpPr>
        <p:spPr>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lnSpc>
                <a:spcPct val="85000"/>
              </a:lnSpc>
              <a:spcBef>
                <a:spcPct val="15000"/>
              </a:spcBef>
              <a:buClr>
                <a:srgbClr val="747273"/>
              </a:buClr>
            </a:pPr>
            <a:endParaRPr lang="zh-CN" altLang="zh-CN">
              <a:solidFill>
                <a:srgbClr val="FFFFFF"/>
              </a:solidFill>
              <a:latin typeface="Calibri" pitchFamily="34" charset="0"/>
            </a:endParaRPr>
          </a:p>
        </p:txBody>
      </p:sp>
      <p:sp>
        <p:nvSpPr>
          <p:cNvPr id="5" name="Rectangle 10"/>
          <p:cNvSpPr/>
          <p:nvPr userDrawn="1"/>
        </p:nvSpPr>
        <p:spPr>
          <a:xfrm>
            <a:off x="0" y="4267200"/>
            <a:ext cx="9144000" cy="1751013"/>
          </a:xfrm>
          <a:prstGeom prst="rect">
            <a:avLst/>
          </a:prstGeom>
          <a:gradFill>
            <a:gsLst>
              <a:gs pos="95000">
                <a:schemeClr val="bg1">
                  <a:alpha val="3000"/>
                </a:schemeClr>
              </a:gs>
              <a:gs pos="30000">
                <a:schemeClr val="bg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lnSpc>
                <a:spcPct val="85000"/>
              </a:lnSpc>
              <a:spcBef>
                <a:spcPct val="15000"/>
              </a:spcBef>
              <a:buClr>
                <a:srgbClr val="747273"/>
              </a:buClr>
            </a:pPr>
            <a:endParaRPr lang="zh-CN" altLang="zh-CN">
              <a:solidFill>
                <a:srgbClr val="FFFFFF"/>
              </a:solidFill>
              <a:latin typeface="Calibri" pitchFamily="34" charset="0"/>
            </a:endParaRPr>
          </a:p>
        </p:txBody>
      </p:sp>
      <p:sp>
        <p:nvSpPr>
          <p:cNvPr id="3" name="Title 1"/>
          <p:cNvSpPr>
            <a:spLocks noGrp="1"/>
          </p:cNvSpPr>
          <p:nvPr>
            <p:ph type="title"/>
          </p:nvPr>
        </p:nvSpPr>
        <p:spPr>
          <a:xfrm>
            <a:off x="370799" y="374400"/>
            <a:ext cx="8397419" cy="676800"/>
          </a:xfrm>
          <a:prstGeom prst="rect">
            <a:avLst/>
          </a:prstGeom>
        </p:spPr>
        <p:txBody>
          <a:bodyPr/>
          <a:lstStyle>
            <a:lvl1pPr algn="l">
              <a:defRPr kumimoji="0" lang="en-GB" sz="3600" b="0" i="0" u="none" strike="noStrike" kern="1200" cap="none" spc="0" normalizeH="0" baseline="0" noProof="0" dirty="0" smtClean="0">
                <a:ln>
                  <a:noFill/>
                </a:ln>
                <a:solidFill>
                  <a:srgbClr val="F68933"/>
                </a:solidFill>
                <a:effectLst/>
                <a:uLnTx/>
                <a:uFillTx/>
                <a:latin typeface="Arial" pitchFamily="34" charset="0"/>
                <a:ea typeface="Arial" pitchFamily="34" charset="0"/>
                <a:cs typeface="Arial" pitchFamily="34" charset="0"/>
              </a:defRPr>
            </a:lvl1pPr>
          </a:lstStyle>
          <a:p>
            <a:r>
              <a:rPr lang="en-US" dirty="0" smtClean="0"/>
              <a:t>Click to edit Master title style</a:t>
            </a:r>
            <a:endParaRPr lang="en-GB" dirty="0"/>
          </a:p>
        </p:txBody>
      </p:sp>
      <p:sp>
        <p:nvSpPr>
          <p:cNvPr id="6" name="Text Placeholder 3"/>
          <p:cNvSpPr>
            <a:spLocks noGrp="1"/>
          </p:cNvSpPr>
          <p:nvPr>
            <p:ph type="body" sz="half" idx="2"/>
          </p:nvPr>
        </p:nvSpPr>
        <p:spPr>
          <a:xfrm>
            <a:off x="370800" y="4283242"/>
            <a:ext cx="8260915" cy="1971508"/>
          </a:xfrm>
          <a:prstGeom prst="rect">
            <a:avLst/>
          </a:prstGeom>
        </p:spPr>
        <p:txBody>
          <a:bodyPr anchor="t" anchorCtr="0"/>
          <a:lstStyle>
            <a:lvl1pPr marL="223838" indent="-223838" algn="l">
              <a:buClr>
                <a:schemeClr val="accent4"/>
              </a:buClr>
              <a:buSzPct val="125000"/>
              <a:buFont typeface="Arial" pitchFamily="34" charset="0"/>
              <a:buChar char="•"/>
              <a:defRPr sz="2000">
                <a:solidFill>
                  <a:schemeClr val="bg1"/>
                </a:solidFill>
                <a:latin typeface="Arial" pitchFamily="34" charset="0"/>
                <a:cs typeface="Arial" pitchFamily="34" charset="0"/>
              </a:defRPr>
            </a:lvl1pPr>
            <a:lvl2pPr marL="801688" indent="-263525">
              <a:buNone/>
              <a:defRPr sz="1600"/>
            </a:lvl2pPr>
            <a:lvl3pPr marL="989013" indent="-187325">
              <a:buFont typeface="Arial" pitchFamily="34" charset="0"/>
              <a:buChar char="•"/>
              <a:defRPr sz="1400"/>
            </a:lvl3pPr>
            <a:lvl4pPr marL="1339850" indent="-174625">
              <a:buFont typeface="Arial" pitchFamily="34" charset="0"/>
              <a:buChar char="•"/>
              <a:defRPr sz="1400"/>
            </a:lvl4pPr>
            <a:lvl5pPr marL="1703388" indent="-174625">
              <a:buFont typeface="Arial" pitchFamily="34" charset="0"/>
              <a:buChar char="•"/>
              <a:defRPr sz="14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2645164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B Orange Spark 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9517" y="610916"/>
            <a:ext cx="8566521" cy="806721"/>
          </a:xfrm>
          <a:prstGeom prst="rect">
            <a:avLst/>
          </a:prstGeom>
        </p:spPr>
        <p:txBody>
          <a:bodyPr/>
          <a:lstStyle>
            <a:lvl1pPr>
              <a:defRPr baseline="0">
                <a:solidFill>
                  <a:srgbClr val="515151"/>
                </a:solidFill>
                <a:latin typeface="Arial" pitchFamily="34" charset="0"/>
                <a:cs typeface="Arial" pitchFamily="34" charset="0"/>
              </a:defRPr>
            </a:lvl1pPr>
          </a:lstStyle>
          <a:p>
            <a:r>
              <a:rPr lang="en-US" dirty="0" smtClean="0"/>
              <a:t>Click to edit Master title style</a:t>
            </a:r>
            <a:endParaRPr lang="en-GB" dirty="0"/>
          </a:p>
        </p:txBody>
      </p:sp>
    </p:spTree>
    <p:extLst>
      <p:ext uri="{BB962C8B-B14F-4D97-AF65-F5344CB8AC3E}">
        <p14:creationId xmlns:p14="http://schemas.microsoft.com/office/powerpoint/2010/main" val="4200622924"/>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EB Black Blank">
    <p:spTree>
      <p:nvGrpSpPr>
        <p:cNvPr id="1" name=""/>
        <p:cNvGrpSpPr/>
        <p:nvPr/>
      </p:nvGrpSpPr>
      <p:grpSpPr>
        <a:xfrm>
          <a:off x="0" y="0"/>
          <a:ext cx="0" cy="0"/>
          <a:chOff x="0" y="0"/>
          <a:chExt cx="0" cy="0"/>
        </a:xfrm>
      </p:grpSpPr>
      <p:grpSp>
        <p:nvGrpSpPr>
          <p:cNvPr id="2" name="Group 20"/>
          <p:cNvGrpSpPr>
            <a:grpSpLocks/>
          </p:cNvGrpSpPr>
          <p:nvPr userDrawn="1"/>
        </p:nvGrpSpPr>
        <p:grpSpPr bwMode="auto">
          <a:xfrm>
            <a:off x="0" y="0"/>
            <a:ext cx="9144000" cy="6858000"/>
            <a:chOff x="0" y="0"/>
            <a:chExt cx="9144000" cy="6858000"/>
          </a:xfrm>
        </p:grpSpPr>
        <p:sp>
          <p:nvSpPr>
            <p:cNvPr id="3" name="Rectangle 10"/>
            <p:cNvSpPr/>
            <p:nvPr userDrawn="1"/>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lnSpc>
                  <a:spcPct val="85000"/>
                </a:lnSpc>
                <a:spcBef>
                  <a:spcPct val="15000"/>
                </a:spcBef>
                <a:buClr>
                  <a:srgbClr val="747273"/>
                </a:buClr>
              </a:pPr>
              <a:r>
                <a:rPr lang="en-GB" altLang="zh-CN">
                  <a:solidFill>
                    <a:srgbClr val="FFFFFF"/>
                  </a:solidFill>
                  <a:latin typeface="HelveticaNeueLT Std Lt"/>
                </a:rPr>
                <a:t> </a:t>
              </a:r>
            </a:p>
          </p:txBody>
        </p:sp>
        <p:pic>
          <p:nvPicPr>
            <p:cNvPr id="4" name="Picture 11" descr="Bottom-wave-for-dean.png"/>
            <p:cNvPicPr>
              <a:picLocks noChangeAspect="1"/>
            </p:cNvPicPr>
            <p:nvPr userDrawn="1"/>
          </p:nvPicPr>
          <p:blipFill>
            <a:blip r:embed="rId2">
              <a:lum bright="100000" contrast="-100000"/>
              <a:extLst>
                <a:ext uri="{28A0092B-C50C-407E-A947-70E740481C1C}">
                  <a14:useLocalDpi xmlns:a14="http://schemas.microsoft.com/office/drawing/2010/main" val="0"/>
                </a:ext>
              </a:extLst>
            </a:blip>
            <a:srcRect l="-1044" t="-6880" r="641" b="-1041"/>
            <a:stretch>
              <a:fillRect/>
            </a:stretch>
          </p:blipFill>
          <p:spPr bwMode="auto">
            <a:xfrm>
              <a:off x="0" y="3858038"/>
              <a:ext cx="9144000" cy="299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2" descr="top-wave-for-Dean.png"/>
            <p:cNvPicPr>
              <a:picLocks noChangeAspect="1"/>
            </p:cNvPicPr>
            <p:nvPr userDrawn="1"/>
          </p:nvPicPr>
          <p:blipFill>
            <a:blip r:embed="rId3">
              <a:lum bright="20000" contrast="80000"/>
              <a:extLst>
                <a:ext uri="{28A0092B-C50C-407E-A947-70E740481C1C}">
                  <a14:useLocalDpi xmlns:a14="http://schemas.microsoft.com/office/drawing/2010/main" val="0"/>
                </a:ext>
              </a:extLst>
            </a:blip>
            <a:srcRect t="1216" r="-7225"/>
            <a:stretch>
              <a:fillRect/>
            </a:stretch>
          </p:blipFill>
          <p:spPr bwMode="auto">
            <a:xfrm>
              <a:off x="0" y="0"/>
              <a:ext cx="9144000" cy="330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31989567"/>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3" name="Title 1"/>
          <p:cNvSpPr>
            <a:spLocks noGrp="1"/>
          </p:cNvSpPr>
          <p:nvPr>
            <p:ph type="title"/>
          </p:nvPr>
        </p:nvSpPr>
        <p:spPr>
          <a:xfrm>
            <a:off x="370833" y="374400"/>
            <a:ext cx="8397419" cy="676800"/>
          </a:xfrm>
          <a:prstGeom prst="rect">
            <a:avLst/>
          </a:prstGeom>
        </p:spPr>
        <p:txBody>
          <a:bodyPr/>
          <a:lstStyle>
            <a:lvl1pPr algn="l">
              <a:defRPr kumimoji="0" lang="en-GB" sz="3600" b="0" i="0" u="none" strike="noStrike" kern="1200" cap="none" spc="0" normalizeH="0" baseline="0" noProof="0" dirty="0" smtClean="0">
                <a:ln>
                  <a:noFill/>
                </a:ln>
                <a:solidFill>
                  <a:srgbClr val="F68933"/>
                </a:solidFill>
                <a:effectLst/>
                <a:uLnTx/>
                <a:uFillTx/>
                <a:latin typeface="HelveticaNeueLT Std Lt" pitchFamily="34" charset="0"/>
                <a:ea typeface="Segoe UI"/>
                <a:cs typeface="Segoe UI" pitchFamily="34" charset="0"/>
              </a:defRPr>
            </a:lvl1pPr>
          </a:lstStyle>
          <a:p>
            <a:r>
              <a:rPr lang="en-US" smtClean="0"/>
              <a:t>Click to edit Master title style</a:t>
            </a:r>
            <a:endParaRPr lang="en-GB" dirty="0"/>
          </a:p>
        </p:txBody>
      </p:sp>
    </p:spTree>
    <p:extLst>
      <p:ext uri="{BB962C8B-B14F-4D97-AF65-F5344CB8AC3E}">
        <p14:creationId xmlns:p14="http://schemas.microsoft.com/office/powerpoint/2010/main" val="19358197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EB Black Text">
    <p:spTree>
      <p:nvGrpSpPr>
        <p:cNvPr id="1" name=""/>
        <p:cNvGrpSpPr/>
        <p:nvPr/>
      </p:nvGrpSpPr>
      <p:grpSpPr>
        <a:xfrm>
          <a:off x="0" y="0"/>
          <a:ext cx="0" cy="0"/>
          <a:chOff x="0" y="0"/>
          <a:chExt cx="0" cy="0"/>
        </a:xfrm>
      </p:grpSpPr>
      <p:sp>
        <p:nvSpPr>
          <p:cNvPr id="4" name="Rectangle 9"/>
          <p:cNvSpPr/>
          <p:nvPr userDrawn="1"/>
        </p:nvSpPr>
        <p:spPr>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lnSpc>
                <a:spcPct val="85000"/>
              </a:lnSpc>
              <a:spcBef>
                <a:spcPct val="15000"/>
              </a:spcBef>
              <a:buClr>
                <a:srgbClr val="747273"/>
              </a:buClr>
            </a:pPr>
            <a:endParaRPr lang="zh-CN" altLang="zh-CN">
              <a:solidFill>
                <a:srgbClr val="FFFFFF"/>
              </a:solidFill>
              <a:latin typeface="Calibri" pitchFamily="34" charset="0"/>
            </a:endParaRPr>
          </a:p>
        </p:txBody>
      </p:sp>
      <p:sp>
        <p:nvSpPr>
          <p:cNvPr id="5" name="Rectangle 10"/>
          <p:cNvSpPr/>
          <p:nvPr userDrawn="1"/>
        </p:nvSpPr>
        <p:spPr>
          <a:xfrm>
            <a:off x="0" y="4267200"/>
            <a:ext cx="9144000" cy="1751013"/>
          </a:xfrm>
          <a:prstGeom prst="rect">
            <a:avLst/>
          </a:prstGeom>
          <a:gradFill>
            <a:gsLst>
              <a:gs pos="95000">
                <a:schemeClr val="bg1">
                  <a:alpha val="3000"/>
                </a:schemeClr>
              </a:gs>
              <a:gs pos="30000">
                <a:schemeClr val="bg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lnSpc>
                <a:spcPct val="85000"/>
              </a:lnSpc>
              <a:spcBef>
                <a:spcPct val="15000"/>
              </a:spcBef>
              <a:buClr>
                <a:srgbClr val="747273"/>
              </a:buClr>
            </a:pPr>
            <a:endParaRPr lang="zh-CN" altLang="zh-CN">
              <a:solidFill>
                <a:srgbClr val="FFFFFF"/>
              </a:solidFill>
              <a:latin typeface="Calibri" pitchFamily="34" charset="0"/>
            </a:endParaRPr>
          </a:p>
        </p:txBody>
      </p:sp>
      <p:sp>
        <p:nvSpPr>
          <p:cNvPr id="12" name="Title 1"/>
          <p:cNvSpPr>
            <a:spLocks noGrp="1"/>
          </p:cNvSpPr>
          <p:nvPr>
            <p:ph type="title"/>
          </p:nvPr>
        </p:nvSpPr>
        <p:spPr>
          <a:xfrm>
            <a:off x="370800" y="374400"/>
            <a:ext cx="8292188" cy="676800"/>
          </a:xfrm>
          <a:prstGeom prst="rect">
            <a:avLst/>
          </a:prstGeom>
        </p:spPr>
        <p:txBody>
          <a:bodyPr/>
          <a:lstStyle>
            <a:lvl1pPr algn="l">
              <a:defRPr sz="3600">
                <a:solidFill>
                  <a:srgbClr val="F68933"/>
                </a:solidFill>
                <a:latin typeface="Arial" pitchFamily="34" charset="0"/>
                <a:cs typeface="Arial" pitchFamily="34" charset="0"/>
              </a:defRPr>
            </a:lvl1pPr>
          </a:lstStyle>
          <a:p>
            <a:r>
              <a:rPr lang="en-US" dirty="0" smtClean="0"/>
              <a:t>Click to edit Master title style</a:t>
            </a:r>
            <a:endParaRPr lang="en-US" dirty="0"/>
          </a:p>
        </p:txBody>
      </p:sp>
      <p:sp>
        <p:nvSpPr>
          <p:cNvPr id="8" name="Content Placeholder 2"/>
          <p:cNvSpPr>
            <a:spLocks noGrp="1"/>
          </p:cNvSpPr>
          <p:nvPr>
            <p:ph idx="1"/>
          </p:nvPr>
        </p:nvSpPr>
        <p:spPr>
          <a:xfrm>
            <a:off x="370800" y="1216799"/>
            <a:ext cx="8292188" cy="4991914"/>
          </a:xfrm>
          <a:prstGeom prst="rect">
            <a:avLst/>
          </a:prstGeom>
        </p:spPr>
        <p:txBody>
          <a:bodyPr/>
          <a:lstStyle>
            <a:lvl1pPr marL="457200" indent="-457200">
              <a:spcBef>
                <a:spcPts val="600"/>
              </a:spcBef>
              <a:buClr>
                <a:schemeClr val="accent4"/>
              </a:buClr>
              <a:buSzPct val="125000"/>
              <a:defRPr sz="2800">
                <a:solidFill>
                  <a:schemeClr val="bg1"/>
                </a:solidFill>
                <a:latin typeface="Arial" pitchFamily="34" charset="0"/>
                <a:cs typeface="Arial" pitchFamily="34" charset="0"/>
              </a:defRPr>
            </a:lvl1pPr>
            <a:lvl2pPr marL="1371600" indent="-457200">
              <a:spcBef>
                <a:spcPts val="600"/>
              </a:spcBef>
              <a:spcAft>
                <a:spcPts val="1800"/>
              </a:spcAft>
              <a:buNone/>
              <a:defRPr sz="2000">
                <a:solidFill>
                  <a:schemeClr val="bg1"/>
                </a:solidFill>
                <a:latin typeface="Arial" pitchFamily="34" charset="0"/>
                <a:cs typeface="Arial" pitchFamily="34" charset="0"/>
              </a:defRPr>
            </a:lvl2pPr>
            <a:lvl3pPr marL="1828800" indent="-452438">
              <a:spcBef>
                <a:spcPts val="600"/>
              </a:spcBef>
              <a:spcAft>
                <a:spcPts val="1800"/>
              </a:spcAft>
              <a:buNone/>
              <a:defRPr sz="1800">
                <a:solidFill>
                  <a:schemeClr val="bg1"/>
                </a:solidFill>
                <a:latin typeface="Arial" pitchFamily="34" charset="0"/>
                <a:cs typeface="Arial" pitchFamily="34" charset="0"/>
              </a:defRPr>
            </a:lvl3pPr>
            <a:lvl4pPr>
              <a:defRPr sz="1400"/>
            </a:lvl4pPr>
            <a:lvl5pPr>
              <a:defRPr sz="14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330833511"/>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EB Black Title Only">
    <p:spTree>
      <p:nvGrpSpPr>
        <p:cNvPr id="1" name=""/>
        <p:cNvGrpSpPr/>
        <p:nvPr/>
      </p:nvGrpSpPr>
      <p:grpSpPr>
        <a:xfrm>
          <a:off x="0" y="0"/>
          <a:ext cx="0" cy="0"/>
          <a:chOff x="0" y="0"/>
          <a:chExt cx="0" cy="0"/>
        </a:xfrm>
      </p:grpSpPr>
      <p:sp>
        <p:nvSpPr>
          <p:cNvPr id="4" name="Rectangle 9"/>
          <p:cNvSpPr/>
          <p:nvPr userDrawn="1"/>
        </p:nvSpPr>
        <p:spPr>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lnSpc>
                <a:spcPct val="85000"/>
              </a:lnSpc>
              <a:spcBef>
                <a:spcPct val="15000"/>
              </a:spcBef>
              <a:buClr>
                <a:srgbClr val="747273"/>
              </a:buClr>
            </a:pPr>
            <a:endParaRPr lang="zh-CN" altLang="zh-CN">
              <a:solidFill>
                <a:srgbClr val="FFFFFF"/>
              </a:solidFill>
              <a:latin typeface="Calibri" pitchFamily="34" charset="0"/>
            </a:endParaRPr>
          </a:p>
        </p:txBody>
      </p:sp>
      <p:sp>
        <p:nvSpPr>
          <p:cNvPr id="5" name="Rectangle 10"/>
          <p:cNvSpPr/>
          <p:nvPr userDrawn="1"/>
        </p:nvSpPr>
        <p:spPr>
          <a:xfrm>
            <a:off x="0" y="4267200"/>
            <a:ext cx="9144000" cy="1751013"/>
          </a:xfrm>
          <a:prstGeom prst="rect">
            <a:avLst/>
          </a:prstGeom>
          <a:gradFill>
            <a:gsLst>
              <a:gs pos="95000">
                <a:schemeClr val="bg1">
                  <a:alpha val="3000"/>
                </a:schemeClr>
              </a:gs>
              <a:gs pos="30000">
                <a:schemeClr val="bg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lnSpc>
                <a:spcPct val="85000"/>
              </a:lnSpc>
              <a:spcBef>
                <a:spcPct val="15000"/>
              </a:spcBef>
              <a:buClr>
                <a:srgbClr val="747273"/>
              </a:buClr>
            </a:pPr>
            <a:endParaRPr lang="zh-CN" altLang="zh-CN">
              <a:solidFill>
                <a:srgbClr val="FFFFFF"/>
              </a:solidFill>
              <a:latin typeface="Calibri" pitchFamily="34" charset="0"/>
            </a:endParaRPr>
          </a:p>
        </p:txBody>
      </p:sp>
      <p:sp>
        <p:nvSpPr>
          <p:cNvPr id="3" name="Title 1"/>
          <p:cNvSpPr>
            <a:spLocks noGrp="1"/>
          </p:cNvSpPr>
          <p:nvPr>
            <p:ph type="title"/>
          </p:nvPr>
        </p:nvSpPr>
        <p:spPr>
          <a:xfrm>
            <a:off x="370799" y="374400"/>
            <a:ext cx="8397419" cy="676800"/>
          </a:xfrm>
          <a:prstGeom prst="rect">
            <a:avLst/>
          </a:prstGeom>
        </p:spPr>
        <p:txBody>
          <a:bodyPr/>
          <a:lstStyle>
            <a:lvl1pPr algn="l">
              <a:defRPr kumimoji="0" lang="en-GB" sz="3600" b="0" i="0" u="none" strike="noStrike" kern="1200" cap="none" spc="0" normalizeH="0" baseline="0" noProof="0" dirty="0" smtClean="0">
                <a:ln>
                  <a:noFill/>
                </a:ln>
                <a:solidFill>
                  <a:srgbClr val="F68933"/>
                </a:solidFill>
                <a:effectLst/>
                <a:uLnTx/>
                <a:uFillTx/>
                <a:latin typeface="Arial" pitchFamily="34" charset="0"/>
                <a:ea typeface="Arial" pitchFamily="34" charset="0"/>
                <a:cs typeface="Arial" pitchFamily="34" charset="0"/>
              </a:defRPr>
            </a:lvl1pPr>
          </a:lstStyle>
          <a:p>
            <a:r>
              <a:rPr lang="en-US" dirty="0" smtClean="0"/>
              <a:t>Click to edit Master title style</a:t>
            </a:r>
            <a:endParaRPr lang="en-GB" dirty="0"/>
          </a:p>
        </p:txBody>
      </p:sp>
    </p:spTree>
    <p:extLst>
      <p:ext uri="{BB962C8B-B14F-4D97-AF65-F5344CB8AC3E}">
        <p14:creationId xmlns:p14="http://schemas.microsoft.com/office/powerpoint/2010/main" val="406933093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EB Black Sample with Text">
    <p:spTree>
      <p:nvGrpSpPr>
        <p:cNvPr id="1" name=""/>
        <p:cNvGrpSpPr/>
        <p:nvPr/>
      </p:nvGrpSpPr>
      <p:grpSpPr>
        <a:xfrm>
          <a:off x="0" y="0"/>
          <a:ext cx="0" cy="0"/>
          <a:chOff x="0" y="0"/>
          <a:chExt cx="0" cy="0"/>
        </a:xfrm>
      </p:grpSpPr>
      <p:sp>
        <p:nvSpPr>
          <p:cNvPr id="4" name="Rectangle 9"/>
          <p:cNvSpPr/>
          <p:nvPr userDrawn="1"/>
        </p:nvSpPr>
        <p:spPr>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lnSpc>
                <a:spcPct val="85000"/>
              </a:lnSpc>
              <a:spcBef>
                <a:spcPct val="15000"/>
              </a:spcBef>
              <a:buClr>
                <a:srgbClr val="747273"/>
              </a:buClr>
            </a:pPr>
            <a:endParaRPr lang="zh-CN" altLang="zh-CN">
              <a:solidFill>
                <a:srgbClr val="FFFFFF"/>
              </a:solidFill>
              <a:latin typeface="Calibri" pitchFamily="34" charset="0"/>
            </a:endParaRPr>
          </a:p>
        </p:txBody>
      </p:sp>
      <p:sp>
        <p:nvSpPr>
          <p:cNvPr id="5" name="Rectangle 10"/>
          <p:cNvSpPr/>
          <p:nvPr userDrawn="1"/>
        </p:nvSpPr>
        <p:spPr>
          <a:xfrm>
            <a:off x="0" y="4267200"/>
            <a:ext cx="9144000" cy="1751013"/>
          </a:xfrm>
          <a:prstGeom prst="rect">
            <a:avLst/>
          </a:prstGeom>
          <a:gradFill>
            <a:gsLst>
              <a:gs pos="95000">
                <a:schemeClr val="bg1">
                  <a:alpha val="3000"/>
                </a:schemeClr>
              </a:gs>
              <a:gs pos="30000">
                <a:schemeClr val="bg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lnSpc>
                <a:spcPct val="85000"/>
              </a:lnSpc>
              <a:spcBef>
                <a:spcPct val="15000"/>
              </a:spcBef>
              <a:buClr>
                <a:srgbClr val="747273"/>
              </a:buClr>
            </a:pPr>
            <a:endParaRPr lang="zh-CN" altLang="zh-CN">
              <a:solidFill>
                <a:srgbClr val="FFFFFF"/>
              </a:solidFill>
              <a:latin typeface="Calibri" pitchFamily="34" charset="0"/>
            </a:endParaRPr>
          </a:p>
        </p:txBody>
      </p:sp>
      <p:sp>
        <p:nvSpPr>
          <p:cNvPr id="3" name="Title 1"/>
          <p:cNvSpPr>
            <a:spLocks noGrp="1"/>
          </p:cNvSpPr>
          <p:nvPr>
            <p:ph type="title"/>
          </p:nvPr>
        </p:nvSpPr>
        <p:spPr>
          <a:xfrm>
            <a:off x="370799" y="374400"/>
            <a:ext cx="8397419" cy="676800"/>
          </a:xfrm>
          <a:prstGeom prst="rect">
            <a:avLst/>
          </a:prstGeom>
        </p:spPr>
        <p:txBody>
          <a:bodyPr/>
          <a:lstStyle>
            <a:lvl1pPr algn="l">
              <a:defRPr kumimoji="0" lang="en-GB" sz="3600" b="0" i="0" u="none" strike="noStrike" kern="1200" cap="none" spc="0" normalizeH="0" baseline="0" noProof="0" dirty="0" smtClean="0">
                <a:ln>
                  <a:noFill/>
                </a:ln>
                <a:solidFill>
                  <a:srgbClr val="F68933"/>
                </a:solidFill>
                <a:effectLst/>
                <a:uLnTx/>
                <a:uFillTx/>
                <a:latin typeface="Arial" pitchFamily="34" charset="0"/>
                <a:ea typeface="Arial" pitchFamily="34" charset="0"/>
                <a:cs typeface="Arial" pitchFamily="34" charset="0"/>
              </a:defRPr>
            </a:lvl1pPr>
          </a:lstStyle>
          <a:p>
            <a:r>
              <a:rPr lang="en-US" dirty="0" smtClean="0"/>
              <a:t>Click to edit Master title style</a:t>
            </a:r>
            <a:endParaRPr lang="en-GB" dirty="0"/>
          </a:p>
        </p:txBody>
      </p:sp>
      <p:sp>
        <p:nvSpPr>
          <p:cNvPr id="6" name="Text Placeholder 3"/>
          <p:cNvSpPr>
            <a:spLocks noGrp="1"/>
          </p:cNvSpPr>
          <p:nvPr>
            <p:ph type="body" sz="half" idx="2"/>
          </p:nvPr>
        </p:nvSpPr>
        <p:spPr>
          <a:xfrm>
            <a:off x="370800" y="4283242"/>
            <a:ext cx="8260915" cy="1971508"/>
          </a:xfrm>
          <a:prstGeom prst="rect">
            <a:avLst/>
          </a:prstGeom>
        </p:spPr>
        <p:txBody>
          <a:bodyPr anchor="t" anchorCtr="0"/>
          <a:lstStyle>
            <a:lvl1pPr marL="223838" indent="-223838" algn="l">
              <a:buClr>
                <a:schemeClr val="accent4"/>
              </a:buClr>
              <a:buSzPct val="125000"/>
              <a:buFont typeface="Arial" pitchFamily="34" charset="0"/>
              <a:buChar char="•"/>
              <a:defRPr sz="2000">
                <a:solidFill>
                  <a:schemeClr val="bg1"/>
                </a:solidFill>
                <a:latin typeface="Arial" pitchFamily="34" charset="0"/>
                <a:cs typeface="Arial" pitchFamily="34" charset="0"/>
              </a:defRPr>
            </a:lvl1pPr>
            <a:lvl2pPr marL="801688" indent="-263525">
              <a:buNone/>
              <a:defRPr sz="1600"/>
            </a:lvl2pPr>
            <a:lvl3pPr marL="989013" indent="-187325">
              <a:buFont typeface="Arial" pitchFamily="34" charset="0"/>
              <a:buChar char="•"/>
              <a:defRPr sz="1400"/>
            </a:lvl3pPr>
            <a:lvl4pPr marL="1339850" indent="-174625">
              <a:buFont typeface="Arial" pitchFamily="34" charset="0"/>
              <a:buChar char="•"/>
              <a:defRPr sz="1400"/>
            </a:lvl4pPr>
            <a:lvl5pPr marL="1703388" indent="-174625">
              <a:buFont typeface="Arial" pitchFamily="34" charset="0"/>
              <a:buChar char="•"/>
              <a:defRPr sz="14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289725245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EB Black Blank">
    <p:spTree>
      <p:nvGrpSpPr>
        <p:cNvPr id="1" name=""/>
        <p:cNvGrpSpPr/>
        <p:nvPr/>
      </p:nvGrpSpPr>
      <p:grpSpPr>
        <a:xfrm>
          <a:off x="0" y="0"/>
          <a:ext cx="0" cy="0"/>
          <a:chOff x="0" y="0"/>
          <a:chExt cx="0" cy="0"/>
        </a:xfrm>
      </p:grpSpPr>
      <p:grpSp>
        <p:nvGrpSpPr>
          <p:cNvPr id="2" name="Group 20"/>
          <p:cNvGrpSpPr>
            <a:grpSpLocks/>
          </p:cNvGrpSpPr>
          <p:nvPr userDrawn="1"/>
        </p:nvGrpSpPr>
        <p:grpSpPr bwMode="auto">
          <a:xfrm>
            <a:off x="0" y="0"/>
            <a:ext cx="9144000" cy="6858000"/>
            <a:chOff x="0" y="0"/>
            <a:chExt cx="9144000" cy="6858000"/>
          </a:xfrm>
        </p:grpSpPr>
        <p:sp>
          <p:nvSpPr>
            <p:cNvPr id="3" name="Rectangle 10"/>
            <p:cNvSpPr/>
            <p:nvPr userDrawn="1"/>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lnSpc>
                  <a:spcPct val="85000"/>
                </a:lnSpc>
                <a:spcBef>
                  <a:spcPct val="15000"/>
                </a:spcBef>
                <a:buClr>
                  <a:srgbClr val="747273"/>
                </a:buClr>
              </a:pPr>
              <a:r>
                <a:rPr lang="en-GB" altLang="zh-CN">
                  <a:solidFill>
                    <a:srgbClr val="FFFFFF"/>
                  </a:solidFill>
                  <a:latin typeface="HelveticaNeueLT Std Lt"/>
                </a:rPr>
                <a:t> </a:t>
              </a:r>
            </a:p>
          </p:txBody>
        </p:sp>
        <p:pic>
          <p:nvPicPr>
            <p:cNvPr id="4" name="Picture 11" descr="Bottom-wave-for-dean.png"/>
            <p:cNvPicPr>
              <a:picLocks noChangeAspect="1"/>
            </p:cNvPicPr>
            <p:nvPr userDrawn="1"/>
          </p:nvPicPr>
          <p:blipFill>
            <a:blip r:embed="rId2">
              <a:lum bright="100000" contrast="-100000"/>
              <a:extLst>
                <a:ext uri="{28A0092B-C50C-407E-A947-70E740481C1C}">
                  <a14:useLocalDpi xmlns:a14="http://schemas.microsoft.com/office/drawing/2010/main" val="0"/>
                </a:ext>
              </a:extLst>
            </a:blip>
            <a:srcRect l="-1044" t="-6880" r="641" b="-1041"/>
            <a:stretch>
              <a:fillRect/>
            </a:stretch>
          </p:blipFill>
          <p:spPr bwMode="auto">
            <a:xfrm>
              <a:off x="0" y="3858038"/>
              <a:ext cx="9144000" cy="299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2" descr="top-wave-for-Dean.png"/>
            <p:cNvPicPr>
              <a:picLocks noChangeAspect="1"/>
            </p:cNvPicPr>
            <p:nvPr userDrawn="1"/>
          </p:nvPicPr>
          <p:blipFill>
            <a:blip r:embed="rId3">
              <a:lum bright="20000" contrast="80000"/>
              <a:extLst>
                <a:ext uri="{28A0092B-C50C-407E-A947-70E740481C1C}">
                  <a14:useLocalDpi xmlns:a14="http://schemas.microsoft.com/office/drawing/2010/main" val="0"/>
                </a:ext>
              </a:extLst>
            </a:blip>
            <a:srcRect t="1216" r="-7225"/>
            <a:stretch>
              <a:fillRect/>
            </a:stretch>
          </p:blipFill>
          <p:spPr bwMode="auto">
            <a:xfrm>
              <a:off x="0" y="0"/>
              <a:ext cx="9144000" cy="330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516795560"/>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3" name="Title 1"/>
          <p:cNvSpPr>
            <a:spLocks noGrp="1"/>
          </p:cNvSpPr>
          <p:nvPr>
            <p:ph type="title"/>
          </p:nvPr>
        </p:nvSpPr>
        <p:spPr>
          <a:xfrm>
            <a:off x="370833" y="374400"/>
            <a:ext cx="8397419" cy="676800"/>
          </a:xfrm>
          <a:prstGeom prst="rect">
            <a:avLst/>
          </a:prstGeom>
        </p:spPr>
        <p:txBody>
          <a:bodyPr/>
          <a:lstStyle>
            <a:lvl1pPr algn="l">
              <a:defRPr kumimoji="0" lang="en-GB" sz="3600" b="0" i="0" u="none" strike="noStrike" kern="1200" cap="none" spc="0" normalizeH="0" baseline="0" noProof="0" dirty="0" smtClean="0">
                <a:ln>
                  <a:noFill/>
                </a:ln>
                <a:solidFill>
                  <a:srgbClr val="F68933"/>
                </a:solidFill>
                <a:effectLst/>
                <a:uLnTx/>
                <a:uFillTx/>
                <a:latin typeface="HelveticaNeueLT Std Lt" pitchFamily="34" charset="0"/>
                <a:ea typeface="Segoe UI"/>
                <a:cs typeface="Segoe UI" pitchFamily="34" charset="0"/>
              </a:defRPr>
            </a:lvl1pPr>
          </a:lstStyle>
          <a:p>
            <a:r>
              <a:rPr lang="en-US" smtClean="0"/>
              <a:t>Click to edit Master title style</a:t>
            </a:r>
            <a:endParaRPr lang="en-GB" dirty="0"/>
          </a:p>
        </p:txBody>
      </p:sp>
    </p:spTree>
    <p:extLst>
      <p:ext uri="{BB962C8B-B14F-4D97-AF65-F5344CB8AC3E}">
        <p14:creationId xmlns:p14="http://schemas.microsoft.com/office/powerpoint/2010/main" val="113484000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EB Black Text">
    <p:spTree>
      <p:nvGrpSpPr>
        <p:cNvPr id="1" name=""/>
        <p:cNvGrpSpPr/>
        <p:nvPr/>
      </p:nvGrpSpPr>
      <p:grpSpPr>
        <a:xfrm>
          <a:off x="0" y="0"/>
          <a:ext cx="0" cy="0"/>
          <a:chOff x="0" y="0"/>
          <a:chExt cx="0" cy="0"/>
        </a:xfrm>
      </p:grpSpPr>
      <p:sp>
        <p:nvSpPr>
          <p:cNvPr id="4" name="Rectangle 9"/>
          <p:cNvSpPr/>
          <p:nvPr userDrawn="1"/>
        </p:nvSpPr>
        <p:spPr>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lnSpc>
                <a:spcPct val="85000"/>
              </a:lnSpc>
              <a:spcBef>
                <a:spcPct val="15000"/>
              </a:spcBef>
              <a:buClr>
                <a:srgbClr val="747273"/>
              </a:buClr>
            </a:pPr>
            <a:endParaRPr lang="zh-CN" altLang="zh-CN">
              <a:solidFill>
                <a:srgbClr val="FFFFFF"/>
              </a:solidFill>
              <a:latin typeface="Calibri" pitchFamily="34" charset="0"/>
            </a:endParaRPr>
          </a:p>
        </p:txBody>
      </p:sp>
      <p:sp>
        <p:nvSpPr>
          <p:cNvPr id="5" name="Rectangle 10"/>
          <p:cNvSpPr/>
          <p:nvPr userDrawn="1"/>
        </p:nvSpPr>
        <p:spPr>
          <a:xfrm>
            <a:off x="0" y="4267200"/>
            <a:ext cx="9144000" cy="1751013"/>
          </a:xfrm>
          <a:prstGeom prst="rect">
            <a:avLst/>
          </a:prstGeom>
          <a:gradFill>
            <a:gsLst>
              <a:gs pos="95000">
                <a:schemeClr val="bg1">
                  <a:alpha val="3000"/>
                </a:schemeClr>
              </a:gs>
              <a:gs pos="30000">
                <a:schemeClr val="bg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lnSpc>
                <a:spcPct val="85000"/>
              </a:lnSpc>
              <a:spcBef>
                <a:spcPct val="15000"/>
              </a:spcBef>
              <a:buClr>
                <a:srgbClr val="747273"/>
              </a:buClr>
            </a:pPr>
            <a:endParaRPr lang="zh-CN" altLang="zh-CN">
              <a:solidFill>
                <a:srgbClr val="FFFFFF"/>
              </a:solidFill>
              <a:latin typeface="Calibri" pitchFamily="34" charset="0"/>
            </a:endParaRPr>
          </a:p>
        </p:txBody>
      </p:sp>
      <p:sp>
        <p:nvSpPr>
          <p:cNvPr id="12" name="Title 1"/>
          <p:cNvSpPr>
            <a:spLocks noGrp="1"/>
          </p:cNvSpPr>
          <p:nvPr>
            <p:ph type="title"/>
          </p:nvPr>
        </p:nvSpPr>
        <p:spPr>
          <a:xfrm>
            <a:off x="370800" y="374400"/>
            <a:ext cx="8292188" cy="676800"/>
          </a:xfrm>
          <a:prstGeom prst="rect">
            <a:avLst/>
          </a:prstGeom>
        </p:spPr>
        <p:txBody>
          <a:bodyPr/>
          <a:lstStyle>
            <a:lvl1pPr algn="l">
              <a:defRPr sz="3600">
                <a:solidFill>
                  <a:srgbClr val="F68933"/>
                </a:solidFill>
                <a:latin typeface="Arial" pitchFamily="34" charset="0"/>
                <a:cs typeface="Arial" pitchFamily="34" charset="0"/>
              </a:defRPr>
            </a:lvl1pPr>
          </a:lstStyle>
          <a:p>
            <a:r>
              <a:rPr lang="en-US" dirty="0" smtClean="0"/>
              <a:t>Click to edit Master title style</a:t>
            </a:r>
            <a:endParaRPr lang="en-US" dirty="0"/>
          </a:p>
        </p:txBody>
      </p:sp>
      <p:sp>
        <p:nvSpPr>
          <p:cNvPr id="8" name="Content Placeholder 2"/>
          <p:cNvSpPr>
            <a:spLocks noGrp="1"/>
          </p:cNvSpPr>
          <p:nvPr>
            <p:ph idx="1"/>
          </p:nvPr>
        </p:nvSpPr>
        <p:spPr>
          <a:xfrm>
            <a:off x="370800" y="1216799"/>
            <a:ext cx="8292188" cy="4991914"/>
          </a:xfrm>
          <a:prstGeom prst="rect">
            <a:avLst/>
          </a:prstGeom>
        </p:spPr>
        <p:txBody>
          <a:bodyPr/>
          <a:lstStyle>
            <a:lvl1pPr marL="457200" indent="-457200">
              <a:spcBef>
                <a:spcPts val="600"/>
              </a:spcBef>
              <a:buClr>
                <a:schemeClr val="accent4"/>
              </a:buClr>
              <a:buSzPct val="125000"/>
              <a:defRPr sz="2800">
                <a:solidFill>
                  <a:schemeClr val="bg1"/>
                </a:solidFill>
                <a:latin typeface="Arial" pitchFamily="34" charset="0"/>
                <a:cs typeface="Arial" pitchFamily="34" charset="0"/>
              </a:defRPr>
            </a:lvl1pPr>
            <a:lvl2pPr marL="1371600" indent="-457200">
              <a:spcBef>
                <a:spcPts val="600"/>
              </a:spcBef>
              <a:spcAft>
                <a:spcPts val="1800"/>
              </a:spcAft>
              <a:buNone/>
              <a:defRPr sz="2000">
                <a:solidFill>
                  <a:schemeClr val="bg1"/>
                </a:solidFill>
                <a:latin typeface="Arial" pitchFamily="34" charset="0"/>
                <a:cs typeface="Arial" pitchFamily="34" charset="0"/>
              </a:defRPr>
            </a:lvl2pPr>
            <a:lvl3pPr marL="1828800" indent="-452438">
              <a:spcBef>
                <a:spcPts val="600"/>
              </a:spcBef>
              <a:spcAft>
                <a:spcPts val="1800"/>
              </a:spcAft>
              <a:buNone/>
              <a:defRPr sz="1800">
                <a:solidFill>
                  <a:schemeClr val="bg1"/>
                </a:solidFill>
                <a:latin typeface="Arial" pitchFamily="34" charset="0"/>
                <a:cs typeface="Arial" pitchFamily="34" charset="0"/>
              </a:defRPr>
            </a:lvl3pPr>
            <a:lvl4pPr>
              <a:defRPr sz="1400"/>
            </a:lvl4pPr>
            <a:lvl5pPr>
              <a:defRPr sz="14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9365455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EB Black Title Only">
    <p:spTree>
      <p:nvGrpSpPr>
        <p:cNvPr id="1" name=""/>
        <p:cNvGrpSpPr/>
        <p:nvPr/>
      </p:nvGrpSpPr>
      <p:grpSpPr>
        <a:xfrm>
          <a:off x="0" y="0"/>
          <a:ext cx="0" cy="0"/>
          <a:chOff x="0" y="0"/>
          <a:chExt cx="0" cy="0"/>
        </a:xfrm>
      </p:grpSpPr>
      <p:sp>
        <p:nvSpPr>
          <p:cNvPr id="4" name="Rectangle 9"/>
          <p:cNvSpPr/>
          <p:nvPr userDrawn="1"/>
        </p:nvSpPr>
        <p:spPr>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lnSpc>
                <a:spcPct val="85000"/>
              </a:lnSpc>
              <a:spcBef>
                <a:spcPct val="15000"/>
              </a:spcBef>
              <a:buClr>
                <a:srgbClr val="747273"/>
              </a:buClr>
            </a:pPr>
            <a:endParaRPr lang="zh-CN" altLang="zh-CN">
              <a:solidFill>
                <a:srgbClr val="FFFFFF"/>
              </a:solidFill>
              <a:latin typeface="Calibri" pitchFamily="34" charset="0"/>
            </a:endParaRPr>
          </a:p>
        </p:txBody>
      </p:sp>
      <p:sp>
        <p:nvSpPr>
          <p:cNvPr id="5" name="Rectangle 10"/>
          <p:cNvSpPr/>
          <p:nvPr userDrawn="1"/>
        </p:nvSpPr>
        <p:spPr>
          <a:xfrm>
            <a:off x="0" y="4267200"/>
            <a:ext cx="9144000" cy="1751013"/>
          </a:xfrm>
          <a:prstGeom prst="rect">
            <a:avLst/>
          </a:prstGeom>
          <a:gradFill>
            <a:gsLst>
              <a:gs pos="95000">
                <a:schemeClr val="bg1">
                  <a:alpha val="3000"/>
                </a:schemeClr>
              </a:gs>
              <a:gs pos="30000">
                <a:schemeClr val="bg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lnSpc>
                <a:spcPct val="85000"/>
              </a:lnSpc>
              <a:spcBef>
                <a:spcPct val="15000"/>
              </a:spcBef>
              <a:buClr>
                <a:srgbClr val="747273"/>
              </a:buClr>
            </a:pPr>
            <a:endParaRPr lang="zh-CN" altLang="zh-CN">
              <a:solidFill>
                <a:srgbClr val="FFFFFF"/>
              </a:solidFill>
              <a:latin typeface="Calibri" pitchFamily="34" charset="0"/>
            </a:endParaRPr>
          </a:p>
        </p:txBody>
      </p:sp>
      <p:sp>
        <p:nvSpPr>
          <p:cNvPr id="3" name="Title 1"/>
          <p:cNvSpPr>
            <a:spLocks noGrp="1"/>
          </p:cNvSpPr>
          <p:nvPr>
            <p:ph type="title"/>
          </p:nvPr>
        </p:nvSpPr>
        <p:spPr>
          <a:xfrm>
            <a:off x="370799" y="374400"/>
            <a:ext cx="8397419" cy="676800"/>
          </a:xfrm>
          <a:prstGeom prst="rect">
            <a:avLst/>
          </a:prstGeom>
        </p:spPr>
        <p:txBody>
          <a:bodyPr/>
          <a:lstStyle>
            <a:lvl1pPr algn="l">
              <a:defRPr kumimoji="0" lang="en-GB" sz="3600" b="0" i="0" u="none" strike="noStrike" kern="1200" cap="none" spc="0" normalizeH="0" baseline="0" noProof="0" dirty="0" smtClean="0">
                <a:ln>
                  <a:noFill/>
                </a:ln>
                <a:solidFill>
                  <a:srgbClr val="F68933"/>
                </a:solidFill>
                <a:effectLst/>
                <a:uLnTx/>
                <a:uFillTx/>
                <a:latin typeface="Arial" pitchFamily="34" charset="0"/>
                <a:ea typeface="Arial" pitchFamily="34" charset="0"/>
                <a:cs typeface="Arial" pitchFamily="34" charset="0"/>
              </a:defRPr>
            </a:lvl1pPr>
          </a:lstStyle>
          <a:p>
            <a:r>
              <a:rPr lang="en-US" dirty="0" smtClean="0"/>
              <a:t>Click to edit Master title style</a:t>
            </a:r>
            <a:endParaRPr lang="en-GB" dirty="0"/>
          </a:p>
        </p:txBody>
      </p:sp>
    </p:spTree>
    <p:extLst>
      <p:ext uri="{BB962C8B-B14F-4D97-AF65-F5344CB8AC3E}">
        <p14:creationId xmlns:p14="http://schemas.microsoft.com/office/powerpoint/2010/main" val="3629601226"/>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EB Black Sample with Text">
    <p:spTree>
      <p:nvGrpSpPr>
        <p:cNvPr id="1" name=""/>
        <p:cNvGrpSpPr/>
        <p:nvPr/>
      </p:nvGrpSpPr>
      <p:grpSpPr>
        <a:xfrm>
          <a:off x="0" y="0"/>
          <a:ext cx="0" cy="0"/>
          <a:chOff x="0" y="0"/>
          <a:chExt cx="0" cy="0"/>
        </a:xfrm>
      </p:grpSpPr>
      <p:sp>
        <p:nvSpPr>
          <p:cNvPr id="4" name="Rectangle 9"/>
          <p:cNvSpPr/>
          <p:nvPr userDrawn="1"/>
        </p:nvSpPr>
        <p:spPr>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lnSpc>
                <a:spcPct val="85000"/>
              </a:lnSpc>
              <a:spcBef>
                <a:spcPct val="15000"/>
              </a:spcBef>
              <a:buClr>
                <a:srgbClr val="747273"/>
              </a:buClr>
            </a:pPr>
            <a:endParaRPr lang="zh-CN" altLang="zh-CN">
              <a:solidFill>
                <a:srgbClr val="FFFFFF"/>
              </a:solidFill>
              <a:latin typeface="Calibri" pitchFamily="34" charset="0"/>
            </a:endParaRPr>
          </a:p>
        </p:txBody>
      </p:sp>
      <p:sp>
        <p:nvSpPr>
          <p:cNvPr id="5" name="Rectangle 10"/>
          <p:cNvSpPr/>
          <p:nvPr userDrawn="1"/>
        </p:nvSpPr>
        <p:spPr>
          <a:xfrm>
            <a:off x="0" y="4267200"/>
            <a:ext cx="9144000" cy="1751013"/>
          </a:xfrm>
          <a:prstGeom prst="rect">
            <a:avLst/>
          </a:prstGeom>
          <a:gradFill>
            <a:gsLst>
              <a:gs pos="95000">
                <a:schemeClr val="bg1">
                  <a:alpha val="3000"/>
                </a:schemeClr>
              </a:gs>
              <a:gs pos="30000">
                <a:schemeClr val="bg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lnSpc>
                <a:spcPct val="85000"/>
              </a:lnSpc>
              <a:spcBef>
                <a:spcPct val="15000"/>
              </a:spcBef>
              <a:buClr>
                <a:srgbClr val="747273"/>
              </a:buClr>
            </a:pPr>
            <a:endParaRPr lang="zh-CN" altLang="zh-CN">
              <a:solidFill>
                <a:srgbClr val="FFFFFF"/>
              </a:solidFill>
              <a:latin typeface="Calibri" pitchFamily="34" charset="0"/>
            </a:endParaRPr>
          </a:p>
        </p:txBody>
      </p:sp>
      <p:sp>
        <p:nvSpPr>
          <p:cNvPr id="3" name="Title 1"/>
          <p:cNvSpPr>
            <a:spLocks noGrp="1"/>
          </p:cNvSpPr>
          <p:nvPr>
            <p:ph type="title"/>
          </p:nvPr>
        </p:nvSpPr>
        <p:spPr>
          <a:xfrm>
            <a:off x="370799" y="374400"/>
            <a:ext cx="8397419" cy="676800"/>
          </a:xfrm>
          <a:prstGeom prst="rect">
            <a:avLst/>
          </a:prstGeom>
        </p:spPr>
        <p:txBody>
          <a:bodyPr/>
          <a:lstStyle>
            <a:lvl1pPr algn="l">
              <a:defRPr kumimoji="0" lang="en-GB" sz="3600" b="0" i="0" u="none" strike="noStrike" kern="1200" cap="none" spc="0" normalizeH="0" baseline="0" noProof="0" dirty="0" smtClean="0">
                <a:ln>
                  <a:noFill/>
                </a:ln>
                <a:solidFill>
                  <a:srgbClr val="F68933"/>
                </a:solidFill>
                <a:effectLst/>
                <a:uLnTx/>
                <a:uFillTx/>
                <a:latin typeface="Arial" pitchFamily="34" charset="0"/>
                <a:ea typeface="Arial" pitchFamily="34" charset="0"/>
                <a:cs typeface="Arial" pitchFamily="34" charset="0"/>
              </a:defRPr>
            </a:lvl1pPr>
          </a:lstStyle>
          <a:p>
            <a:r>
              <a:rPr lang="en-US" dirty="0" smtClean="0"/>
              <a:t>Click to edit Master title style</a:t>
            </a:r>
            <a:endParaRPr lang="en-GB" dirty="0"/>
          </a:p>
        </p:txBody>
      </p:sp>
      <p:sp>
        <p:nvSpPr>
          <p:cNvPr id="6" name="Text Placeholder 3"/>
          <p:cNvSpPr>
            <a:spLocks noGrp="1"/>
          </p:cNvSpPr>
          <p:nvPr>
            <p:ph type="body" sz="half" idx="2"/>
          </p:nvPr>
        </p:nvSpPr>
        <p:spPr>
          <a:xfrm>
            <a:off x="370800" y="4283242"/>
            <a:ext cx="8260915" cy="1971508"/>
          </a:xfrm>
          <a:prstGeom prst="rect">
            <a:avLst/>
          </a:prstGeom>
        </p:spPr>
        <p:txBody>
          <a:bodyPr anchor="t" anchorCtr="0"/>
          <a:lstStyle>
            <a:lvl1pPr marL="223838" indent="-223838" algn="l">
              <a:buClr>
                <a:schemeClr val="accent4"/>
              </a:buClr>
              <a:buSzPct val="125000"/>
              <a:buFont typeface="Arial" pitchFamily="34" charset="0"/>
              <a:buChar char="•"/>
              <a:defRPr sz="2000">
                <a:solidFill>
                  <a:schemeClr val="bg1"/>
                </a:solidFill>
                <a:latin typeface="Arial" pitchFamily="34" charset="0"/>
                <a:cs typeface="Arial" pitchFamily="34" charset="0"/>
              </a:defRPr>
            </a:lvl1pPr>
            <a:lvl2pPr marL="801688" indent="-263525">
              <a:buNone/>
              <a:defRPr sz="1600"/>
            </a:lvl2pPr>
            <a:lvl3pPr marL="989013" indent="-187325">
              <a:buFont typeface="Arial" pitchFamily="34" charset="0"/>
              <a:buChar char="•"/>
              <a:defRPr sz="1400"/>
            </a:lvl3pPr>
            <a:lvl4pPr marL="1339850" indent="-174625">
              <a:buFont typeface="Arial" pitchFamily="34" charset="0"/>
              <a:buChar char="•"/>
              <a:defRPr sz="1400"/>
            </a:lvl4pPr>
            <a:lvl5pPr marL="1703388" indent="-174625">
              <a:buFont typeface="Arial" pitchFamily="34" charset="0"/>
              <a:buChar char="•"/>
              <a:defRPr sz="14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1889648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EB Orange Spark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280471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EB Black Blank">
    <p:spTree>
      <p:nvGrpSpPr>
        <p:cNvPr id="1" name=""/>
        <p:cNvGrpSpPr/>
        <p:nvPr/>
      </p:nvGrpSpPr>
      <p:grpSpPr>
        <a:xfrm>
          <a:off x="0" y="0"/>
          <a:ext cx="0" cy="0"/>
          <a:chOff x="0" y="0"/>
          <a:chExt cx="0" cy="0"/>
        </a:xfrm>
      </p:grpSpPr>
      <p:sp>
        <p:nvSpPr>
          <p:cNvPr id="7" name="Footer Placeholder 6"/>
          <p:cNvSpPr txBox="1">
            <a:spLocks/>
          </p:cNvSpPr>
          <p:nvPr userDrawn="1"/>
        </p:nvSpPr>
        <p:spPr bwMode="auto">
          <a:xfrm>
            <a:off x="304800" y="6384925"/>
            <a:ext cx="2895600" cy="244475"/>
          </a:xfrm>
          <a:prstGeom prst="rect">
            <a:avLst/>
          </a:prstGeom>
          <a:noFill/>
          <a:ln w="9525">
            <a:noFill/>
            <a:miter lim="800000"/>
            <a:headEnd/>
            <a:tailEnd/>
          </a:ln>
        </p:spPr>
        <p:txBody>
          <a:bodyPr anchor="ctr"/>
          <a:lstStyle/>
          <a:p>
            <a:pPr>
              <a:lnSpc>
                <a:spcPct val="85000"/>
              </a:lnSpc>
              <a:spcBef>
                <a:spcPct val="15000"/>
              </a:spcBef>
              <a:buClr>
                <a:srgbClr val="747273"/>
              </a:buClr>
              <a:defRPr/>
            </a:pPr>
            <a:r>
              <a:rPr lang="en-US" altLang="zh-CN" sz="900" dirty="0">
                <a:solidFill>
                  <a:srgbClr val="7F7F7F"/>
                </a:solidFill>
              </a:rPr>
              <a:t>© 2008 </a:t>
            </a:r>
            <a:r>
              <a:rPr lang="en-US" altLang="zh-CN" sz="900" dirty="0" err="1">
                <a:solidFill>
                  <a:srgbClr val="7F7F7F"/>
                </a:solidFill>
              </a:rPr>
              <a:t>Eyeblaster</a:t>
            </a:r>
            <a:r>
              <a:rPr lang="en-US" altLang="zh-CN" sz="900" dirty="0">
                <a:solidFill>
                  <a:srgbClr val="7F7F7F"/>
                </a:solidFill>
              </a:rPr>
              <a:t>. All rights reserved</a:t>
            </a:r>
          </a:p>
        </p:txBody>
      </p:sp>
    </p:spTree>
    <p:extLst>
      <p:ext uri="{BB962C8B-B14F-4D97-AF65-F5344CB8AC3E}">
        <p14:creationId xmlns:p14="http://schemas.microsoft.com/office/powerpoint/2010/main" val="118563102"/>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3" name="Title 1"/>
          <p:cNvSpPr>
            <a:spLocks noGrp="1"/>
          </p:cNvSpPr>
          <p:nvPr>
            <p:ph type="title"/>
          </p:nvPr>
        </p:nvSpPr>
        <p:spPr>
          <a:xfrm>
            <a:off x="370833" y="374400"/>
            <a:ext cx="8397419" cy="676800"/>
          </a:xfrm>
          <a:prstGeom prst="rect">
            <a:avLst/>
          </a:prstGeom>
        </p:spPr>
        <p:txBody>
          <a:bodyPr/>
          <a:lstStyle>
            <a:lvl1pPr algn="l">
              <a:defRPr kumimoji="0" lang="en-GB" sz="3600" b="0" i="0" u="none" strike="noStrike" kern="1200" cap="none" spc="0" normalizeH="0" baseline="0" noProof="0" dirty="0" smtClean="0">
                <a:ln>
                  <a:noFill/>
                </a:ln>
                <a:solidFill>
                  <a:srgbClr val="F68933"/>
                </a:solidFill>
                <a:effectLst/>
                <a:uLnTx/>
                <a:uFillTx/>
                <a:latin typeface="HelveticaNeueLT Std Lt" pitchFamily="34" charset="0"/>
                <a:ea typeface="Segoe UI"/>
                <a:cs typeface="Segoe UI" pitchFamily="34" charset="0"/>
              </a:defRPr>
            </a:lvl1pPr>
          </a:lstStyle>
          <a:p>
            <a:r>
              <a:rPr lang="en-US" smtClean="0"/>
              <a:t>Click to edit Master title style</a:t>
            </a:r>
            <a:endParaRPr lang="en-GB" dirty="0"/>
          </a:p>
        </p:txBody>
      </p:sp>
    </p:spTree>
    <p:extLst>
      <p:ext uri="{BB962C8B-B14F-4D97-AF65-F5344CB8AC3E}">
        <p14:creationId xmlns:p14="http://schemas.microsoft.com/office/powerpoint/2010/main" val="308200238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EB Black Text">
    <p:spTree>
      <p:nvGrpSpPr>
        <p:cNvPr id="1" name=""/>
        <p:cNvGrpSpPr/>
        <p:nvPr/>
      </p:nvGrpSpPr>
      <p:grpSpPr>
        <a:xfrm>
          <a:off x="0" y="0"/>
          <a:ext cx="0" cy="0"/>
          <a:chOff x="0" y="0"/>
          <a:chExt cx="0" cy="0"/>
        </a:xfrm>
      </p:grpSpPr>
      <p:sp>
        <p:nvSpPr>
          <p:cNvPr id="4" name="Rectangle 9"/>
          <p:cNvSpPr/>
          <p:nvPr userDrawn="1"/>
        </p:nvSpPr>
        <p:spPr>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lnSpc>
                <a:spcPct val="85000"/>
              </a:lnSpc>
              <a:spcBef>
                <a:spcPct val="15000"/>
              </a:spcBef>
              <a:buClr>
                <a:srgbClr val="747273"/>
              </a:buClr>
            </a:pPr>
            <a:endParaRPr lang="zh-CN" altLang="zh-CN">
              <a:solidFill>
                <a:srgbClr val="FFFFFF"/>
              </a:solidFill>
              <a:latin typeface="Calibri" pitchFamily="34" charset="0"/>
            </a:endParaRPr>
          </a:p>
        </p:txBody>
      </p:sp>
      <p:sp>
        <p:nvSpPr>
          <p:cNvPr id="5" name="Rectangle 10"/>
          <p:cNvSpPr/>
          <p:nvPr userDrawn="1"/>
        </p:nvSpPr>
        <p:spPr>
          <a:xfrm>
            <a:off x="0" y="4267200"/>
            <a:ext cx="9144000" cy="1751013"/>
          </a:xfrm>
          <a:prstGeom prst="rect">
            <a:avLst/>
          </a:prstGeom>
          <a:gradFill>
            <a:gsLst>
              <a:gs pos="95000">
                <a:schemeClr val="bg1">
                  <a:alpha val="3000"/>
                </a:schemeClr>
              </a:gs>
              <a:gs pos="30000">
                <a:schemeClr val="bg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lnSpc>
                <a:spcPct val="85000"/>
              </a:lnSpc>
              <a:spcBef>
                <a:spcPct val="15000"/>
              </a:spcBef>
              <a:buClr>
                <a:srgbClr val="747273"/>
              </a:buClr>
            </a:pPr>
            <a:endParaRPr lang="zh-CN" altLang="zh-CN">
              <a:solidFill>
                <a:srgbClr val="FFFFFF"/>
              </a:solidFill>
              <a:latin typeface="Calibri" pitchFamily="34" charset="0"/>
            </a:endParaRPr>
          </a:p>
        </p:txBody>
      </p:sp>
      <p:sp>
        <p:nvSpPr>
          <p:cNvPr id="12" name="Title 1"/>
          <p:cNvSpPr>
            <a:spLocks noGrp="1"/>
          </p:cNvSpPr>
          <p:nvPr>
            <p:ph type="title"/>
          </p:nvPr>
        </p:nvSpPr>
        <p:spPr>
          <a:xfrm>
            <a:off x="370800" y="374400"/>
            <a:ext cx="8292188" cy="676800"/>
          </a:xfrm>
          <a:prstGeom prst="rect">
            <a:avLst/>
          </a:prstGeom>
        </p:spPr>
        <p:txBody>
          <a:bodyPr/>
          <a:lstStyle>
            <a:lvl1pPr algn="l">
              <a:defRPr sz="3600">
                <a:solidFill>
                  <a:srgbClr val="F68933"/>
                </a:solidFill>
                <a:latin typeface="Arial" pitchFamily="34" charset="0"/>
                <a:cs typeface="Arial" pitchFamily="34" charset="0"/>
              </a:defRPr>
            </a:lvl1pPr>
          </a:lstStyle>
          <a:p>
            <a:r>
              <a:rPr lang="en-US" dirty="0" smtClean="0"/>
              <a:t>Click to edit Master title style</a:t>
            </a:r>
            <a:endParaRPr lang="en-US" dirty="0"/>
          </a:p>
        </p:txBody>
      </p:sp>
      <p:sp>
        <p:nvSpPr>
          <p:cNvPr id="8" name="Content Placeholder 2"/>
          <p:cNvSpPr>
            <a:spLocks noGrp="1"/>
          </p:cNvSpPr>
          <p:nvPr>
            <p:ph idx="1"/>
          </p:nvPr>
        </p:nvSpPr>
        <p:spPr>
          <a:xfrm>
            <a:off x="370800" y="1216799"/>
            <a:ext cx="8292188" cy="4991914"/>
          </a:xfrm>
          <a:prstGeom prst="rect">
            <a:avLst/>
          </a:prstGeom>
        </p:spPr>
        <p:txBody>
          <a:bodyPr/>
          <a:lstStyle>
            <a:lvl1pPr marL="457200" indent="-457200">
              <a:spcBef>
                <a:spcPts val="600"/>
              </a:spcBef>
              <a:buClr>
                <a:schemeClr val="accent4"/>
              </a:buClr>
              <a:buSzPct val="125000"/>
              <a:defRPr sz="2800">
                <a:solidFill>
                  <a:schemeClr val="bg1"/>
                </a:solidFill>
                <a:latin typeface="Arial" pitchFamily="34" charset="0"/>
                <a:cs typeface="Arial" pitchFamily="34" charset="0"/>
              </a:defRPr>
            </a:lvl1pPr>
            <a:lvl2pPr marL="1371600" indent="-457200">
              <a:spcBef>
                <a:spcPts val="600"/>
              </a:spcBef>
              <a:spcAft>
                <a:spcPts val="1800"/>
              </a:spcAft>
              <a:buNone/>
              <a:defRPr sz="2000">
                <a:solidFill>
                  <a:schemeClr val="bg1"/>
                </a:solidFill>
                <a:latin typeface="Arial" pitchFamily="34" charset="0"/>
                <a:cs typeface="Arial" pitchFamily="34" charset="0"/>
              </a:defRPr>
            </a:lvl2pPr>
            <a:lvl3pPr marL="1828800" indent="-452438">
              <a:spcBef>
                <a:spcPts val="600"/>
              </a:spcBef>
              <a:spcAft>
                <a:spcPts val="1800"/>
              </a:spcAft>
              <a:buNone/>
              <a:defRPr sz="1800">
                <a:solidFill>
                  <a:schemeClr val="bg1"/>
                </a:solidFill>
                <a:latin typeface="Arial" pitchFamily="34" charset="0"/>
                <a:cs typeface="Arial" pitchFamily="34" charset="0"/>
              </a:defRPr>
            </a:lvl3pPr>
            <a:lvl4pPr>
              <a:defRPr sz="1400"/>
            </a:lvl4pPr>
            <a:lvl5pPr>
              <a:defRPr sz="14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75429660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EB Black Title Only">
    <p:spTree>
      <p:nvGrpSpPr>
        <p:cNvPr id="1" name=""/>
        <p:cNvGrpSpPr/>
        <p:nvPr/>
      </p:nvGrpSpPr>
      <p:grpSpPr>
        <a:xfrm>
          <a:off x="0" y="0"/>
          <a:ext cx="0" cy="0"/>
          <a:chOff x="0" y="0"/>
          <a:chExt cx="0" cy="0"/>
        </a:xfrm>
      </p:grpSpPr>
      <p:sp>
        <p:nvSpPr>
          <p:cNvPr id="4" name="Rectangle 9"/>
          <p:cNvSpPr/>
          <p:nvPr userDrawn="1"/>
        </p:nvSpPr>
        <p:spPr>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lnSpc>
                <a:spcPct val="85000"/>
              </a:lnSpc>
              <a:spcBef>
                <a:spcPct val="15000"/>
              </a:spcBef>
              <a:buClr>
                <a:srgbClr val="747273"/>
              </a:buClr>
            </a:pPr>
            <a:endParaRPr lang="zh-CN" altLang="zh-CN">
              <a:solidFill>
                <a:srgbClr val="FFFFFF"/>
              </a:solidFill>
              <a:latin typeface="Calibri" pitchFamily="34" charset="0"/>
            </a:endParaRPr>
          </a:p>
        </p:txBody>
      </p:sp>
      <p:sp>
        <p:nvSpPr>
          <p:cNvPr id="5" name="Rectangle 10"/>
          <p:cNvSpPr/>
          <p:nvPr userDrawn="1"/>
        </p:nvSpPr>
        <p:spPr>
          <a:xfrm>
            <a:off x="0" y="4267200"/>
            <a:ext cx="9144000" cy="1751013"/>
          </a:xfrm>
          <a:prstGeom prst="rect">
            <a:avLst/>
          </a:prstGeom>
          <a:gradFill>
            <a:gsLst>
              <a:gs pos="95000">
                <a:schemeClr val="bg1">
                  <a:alpha val="3000"/>
                </a:schemeClr>
              </a:gs>
              <a:gs pos="30000">
                <a:schemeClr val="bg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lnSpc>
                <a:spcPct val="85000"/>
              </a:lnSpc>
              <a:spcBef>
                <a:spcPct val="15000"/>
              </a:spcBef>
              <a:buClr>
                <a:srgbClr val="747273"/>
              </a:buClr>
            </a:pPr>
            <a:endParaRPr lang="zh-CN" altLang="zh-CN">
              <a:solidFill>
                <a:srgbClr val="FFFFFF"/>
              </a:solidFill>
              <a:latin typeface="Calibri" pitchFamily="34" charset="0"/>
            </a:endParaRPr>
          </a:p>
        </p:txBody>
      </p:sp>
      <p:sp>
        <p:nvSpPr>
          <p:cNvPr id="3" name="Title 1"/>
          <p:cNvSpPr>
            <a:spLocks noGrp="1"/>
          </p:cNvSpPr>
          <p:nvPr>
            <p:ph type="title"/>
          </p:nvPr>
        </p:nvSpPr>
        <p:spPr>
          <a:xfrm>
            <a:off x="370799" y="374400"/>
            <a:ext cx="8397419" cy="676800"/>
          </a:xfrm>
          <a:prstGeom prst="rect">
            <a:avLst/>
          </a:prstGeom>
        </p:spPr>
        <p:txBody>
          <a:bodyPr/>
          <a:lstStyle>
            <a:lvl1pPr algn="l">
              <a:defRPr kumimoji="0" lang="en-GB" sz="3600" b="0" i="0" u="none" strike="noStrike" kern="1200" cap="none" spc="0" normalizeH="0" baseline="0" noProof="0" dirty="0" smtClean="0">
                <a:ln>
                  <a:noFill/>
                </a:ln>
                <a:solidFill>
                  <a:srgbClr val="F68933"/>
                </a:solidFill>
                <a:effectLst/>
                <a:uLnTx/>
                <a:uFillTx/>
                <a:latin typeface="Arial" pitchFamily="34" charset="0"/>
                <a:ea typeface="Arial" pitchFamily="34" charset="0"/>
                <a:cs typeface="Arial" pitchFamily="34" charset="0"/>
              </a:defRPr>
            </a:lvl1pPr>
          </a:lstStyle>
          <a:p>
            <a:r>
              <a:rPr lang="en-US" dirty="0" smtClean="0"/>
              <a:t>Click to edit Master title style</a:t>
            </a:r>
            <a:endParaRPr lang="en-GB" dirty="0"/>
          </a:p>
        </p:txBody>
      </p:sp>
    </p:spTree>
    <p:extLst>
      <p:ext uri="{BB962C8B-B14F-4D97-AF65-F5344CB8AC3E}">
        <p14:creationId xmlns:p14="http://schemas.microsoft.com/office/powerpoint/2010/main" val="316235387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EB Black Sample with Text">
    <p:spTree>
      <p:nvGrpSpPr>
        <p:cNvPr id="1" name=""/>
        <p:cNvGrpSpPr/>
        <p:nvPr/>
      </p:nvGrpSpPr>
      <p:grpSpPr>
        <a:xfrm>
          <a:off x="0" y="0"/>
          <a:ext cx="0" cy="0"/>
          <a:chOff x="0" y="0"/>
          <a:chExt cx="0" cy="0"/>
        </a:xfrm>
      </p:grpSpPr>
      <p:sp>
        <p:nvSpPr>
          <p:cNvPr id="4" name="Rectangle 9"/>
          <p:cNvSpPr/>
          <p:nvPr userDrawn="1"/>
        </p:nvSpPr>
        <p:spPr>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lnSpc>
                <a:spcPct val="85000"/>
              </a:lnSpc>
              <a:spcBef>
                <a:spcPct val="15000"/>
              </a:spcBef>
              <a:buClr>
                <a:srgbClr val="747273"/>
              </a:buClr>
            </a:pPr>
            <a:endParaRPr lang="zh-CN" altLang="zh-CN">
              <a:solidFill>
                <a:srgbClr val="FFFFFF"/>
              </a:solidFill>
              <a:latin typeface="Calibri" pitchFamily="34" charset="0"/>
            </a:endParaRPr>
          </a:p>
        </p:txBody>
      </p:sp>
      <p:sp>
        <p:nvSpPr>
          <p:cNvPr id="5" name="Rectangle 10"/>
          <p:cNvSpPr/>
          <p:nvPr userDrawn="1"/>
        </p:nvSpPr>
        <p:spPr>
          <a:xfrm>
            <a:off x="0" y="4267200"/>
            <a:ext cx="9144000" cy="1751013"/>
          </a:xfrm>
          <a:prstGeom prst="rect">
            <a:avLst/>
          </a:prstGeom>
          <a:gradFill>
            <a:gsLst>
              <a:gs pos="95000">
                <a:schemeClr val="bg1">
                  <a:alpha val="3000"/>
                </a:schemeClr>
              </a:gs>
              <a:gs pos="30000">
                <a:schemeClr val="bg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lnSpc>
                <a:spcPct val="85000"/>
              </a:lnSpc>
              <a:spcBef>
                <a:spcPct val="15000"/>
              </a:spcBef>
              <a:buClr>
                <a:srgbClr val="747273"/>
              </a:buClr>
            </a:pPr>
            <a:endParaRPr lang="zh-CN" altLang="zh-CN">
              <a:solidFill>
                <a:srgbClr val="FFFFFF"/>
              </a:solidFill>
              <a:latin typeface="Calibri" pitchFamily="34" charset="0"/>
            </a:endParaRPr>
          </a:p>
        </p:txBody>
      </p:sp>
      <p:sp>
        <p:nvSpPr>
          <p:cNvPr id="3" name="Title 1"/>
          <p:cNvSpPr>
            <a:spLocks noGrp="1"/>
          </p:cNvSpPr>
          <p:nvPr>
            <p:ph type="title"/>
          </p:nvPr>
        </p:nvSpPr>
        <p:spPr>
          <a:xfrm>
            <a:off x="370799" y="374400"/>
            <a:ext cx="8397419" cy="676800"/>
          </a:xfrm>
          <a:prstGeom prst="rect">
            <a:avLst/>
          </a:prstGeom>
        </p:spPr>
        <p:txBody>
          <a:bodyPr/>
          <a:lstStyle>
            <a:lvl1pPr algn="l">
              <a:defRPr kumimoji="0" lang="en-GB" sz="3600" b="0" i="0" u="none" strike="noStrike" kern="1200" cap="none" spc="0" normalizeH="0" baseline="0" noProof="0" dirty="0" smtClean="0">
                <a:ln>
                  <a:noFill/>
                </a:ln>
                <a:solidFill>
                  <a:srgbClr val="F68933"/>
                </a:solidFill>
                <a:effectLst/>
                <a:uLnTx/>
                <a:uFillTx/>
                <a:latin typeface="Arial" pitchFamily="34" charset="0"/>
                <a:ea typeface="Arial" pitchFamily="34" charset="0"/>
                <a:cs typeface="Arial" pitchFamily="34" charset="0"/>
              </a:defRPr>
            </a:lvl1pPr>
          </a:lstStyle>
          <a:p>
            <a:r>
              <a:rPr lang="en-US" dirty="0" smtClean="0"/>
              <a:t>Click to edit Master title style</a:t>
            </a:r>
            <a:endParaRPr lang="en-GB" dirty="0"/>
          </a:p>
        </p:txBody>
      </p:sp>
      <p:sp>
        <p:nvSpPr>
          <p:cNvPr id="6" name="Text Placeholder 3"/>
          <p:cNvSpPr>
            <a:spLocks noGrp="1"/>
          </p:cNvSpPr>
          <p:nvPr>
            <p:ph type="body" sz="half" idx="2"/>
          </p:nvPr>
        </p:nvSpPr>
        <p:spPr>
          <a:xfrm>
            <a:off x="370800" y="4283242"/>
            <a:ext cx="8260915" cy="1971508"/>
          </a:xfrm>
          <a:prstGeom prst="rect">
            <a:avLst/>
          </a:prstGeom>
        </p:spPr>
        <p:txBody>
          <a:bodyPr anchor="t" anchorCtr="0"/>
          <a:lstStyle>
            <a:lvl1pPr marL="223838" indent="-223838" algn="l">
              <a:buClr>
                <a:schemeClr val="accent4"/>
              </a:buClr>
              <a:buSzPct val="125000"/>
              <a:buFont typeface="Arial" pitchFamily="34" charset="0"/>
              <a:buChar char="•"/>
              <a:defRPr sz="2000">
                <a:solidFill>
                  <a:schemeClr val="bg1"/>
                </a:solidFill>
                <a:latin typeface="Arial" pitchFamily="34" charset="0"/>
                <a:cs typeface="Arial" pitchFamily="34" charset="0"/>
              </a:defRPr>
            </a:lvl1pPr>
            <a:lvl2pPr marL="801688" indent="-263525">
              <a:buNone/>
              <a:defRPr sz="1600"/>
            </a:lvl2pPr>
            <a:lvl3pPr marL="989013" indent="-187325">
              <a:buFont typeface="Arial" pitchFamily="34" charset="0"/>
              <a:buChar char="•"/>
              <a:defRPr sz="1400"/>
            </a:lvl3pPr>
            <a:lvl4pPr marL="1339850" indent="-174625">
              <a:buFont typeface="Arial" pitchFamily="34" charset="0"/>
              <a:buChar char="•"/>
              <a:defRPr sz="1400"/>
            </a:lvl4pPr>
            <a:lvl5pPr marL="1703388" indent="-174625">
              <a:buFont typeface="Arial" pitchFamily="34" charset="0"/>
              <a:buChar char="•"/>
              <a:defRPr sz="14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75634869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EB Black Blank">
    <p:spTree>
      <p:nvGrpSpPr>
        <p:cNvPr id="1" name=""/>
        <p:cNvGrpSpPr/>
        <p:nvPr/>
      </p:nvGrpSpPr>
      <p:grpSpPr>
        <a:xfrm>
          <a:off x="0" y="0"/>
          <a:ext cx="0" cy="0"/>
          <a:chOff x="0" y="0"/>
          <a:chExt cx="0" cy="0"/>
        </a:xfrm>
      </p:grpSpPr>
      <p:grpSp>
        <p:nvGrpSpPr>
          <p:cNvPr id="2" name="Group 20"/>
          <p:cNvGrpSpPr>
            <a:grpSpLocks/>
          </p:cNvGrpSpPr>
          <p:nvPr userDrawn="1"/>
        </p:nvGrpSpPr>
        <p:grpSpPr bwMode="auto">
          <a:xfrm>
            <a:off x="0" y="0"/>
            <a:ext cx="9144000" cy="6858000"/>
            <a:chOff x="0" y="0"/>
            <a:chExt cx="9144000" cy="6858000"/>
          </a:xfrm>
        </p:grpSpPr>
        <p:sp>
          <p:nvSpPr>
            <p:cNvPr id="3" name="Rectangle 10"/>
            <p:cNvSpPr/>
            <p:nvPr userDrawn="1"/>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lnSpc>
                  <a:spcPct val="85000"/>
                </a:lnSpc>
                <a:spcBef>
                  <a:spcPct val="15000"/>
                </a:spcBef>
                <a:buClr>
                  <a:srgbClr val="747273"/>
                </a:buClr>
              </a:pPr>
              <a:r>
                <a:rPr lang="en-GB" altLang="zh-CN">
                  <a:solidFill>
                    <a:srgbClr val="FFFFFF"/>
                  </a:solidFill>
                  <a:latin typeface="HelveticaNeueLT Std Lt"/>
                </a:rPr>
                <a:t> </a:t>
              </a:r>
            </a:p>
          </p:txBody>
        </p:sp>
        <p:pic>
          <p:nvPicPr>
            <p:cNvPr id="4" name="Picture 11" descr="Bottom-wave-for-dean.png"/>
            <p:cNvPicPr>
              <a:picLocks noChangeAspect="1"/>
            </p:cNvPicPr>
            <p:nvPr userDrawn="1"/>
          </p:nvPicPr>
          <p:blipFill>
            <a:blip r:embed="rId2">
              <a:lum bright="100000" contrast="-100000"/>
              <a:extLst>
                <a:ext uri="{28A0092B-C50C-407E-A947-70E740481C1C}">
                  <a14:useLocalDpi xmlns:a14="http://schemas.microsoft.com/office/drawing/2010/main" val="0"/>
                </a:ext>
              </a:extLst>
            </a:blip>
            <a:srcRect l="-1044" t="-6880" r="641" b="-1041"/>
            <a:stretch>
              <a:fillRect/>
            </a:stretch>
          </p:blipFill>
          <p:spPr bwMode="auto">
            <a:xfrm>
              <a:off x="0" y="3858038"/>
              <a:ext cx="9144000" cy="299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2" descr="top-wave-for-Dean.png"/>
            <p:cNvPicPr>
              <a:picLocks noChangeAspect="1"/>
            </p:cNvPicPr>
            <p:nvPr userDrawn="1"/>
          </p:nvPicPr>
          <p:blipFill>
            <a:blip r:embed="rId3">
              <a:lum bright="20000" contrast="80000"/>
              <a:extLst>
                <a:ext uri="{28A0092B-C50C-407E-A947-70E740481C1C}">
                  <a14:useLocalDpi xmlns:a14="http://schemas.microsoft.com/office/drawing/2010/main" val="0"/>
                </a:ext>
              </a:extLst>
            </a:blip>
            <a:srcRect t="1216" r="-7225"/>
            <a:stretch>
              <a:fillRect/>
            </a:stretch>
          </p:blipFill>
          <p:spPr bwMode="auto">
            <a:xfrm>
              <a:off x="0" y="0"/>
              <a:ext cx="9144000" cy="330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934022429"/>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3" name="Title 1"/>
          <p:cNvSpPr>
            <a:spLocks noGrp="1"/>
          </p:cNvSpPr>
          <p:nvPr>
            <p:ph type="title"/>
          </p:nvPr>
        </p:nvSpPr>
        <p:spPr>
          <a:xfrm>
            <a:off x="370833" y="374400"/>
            <a:ext cx="8397419" cy="676800"/>
          </a:xfrm>
          <a:prstGeom prst="rect">
            <a:avLst/>
          </a:prstGeom>
        </p:spPr>
        <p:txBody>
          <a:bodyPr/>
          <a:lstStyle>
            <a:lvl1pPr algn="l">
              <a:defRPr kumimoji="0" lang="en-GB" sz="3600" b="0" i="0" u="none" strike="noStrike" kern="1200" cap="none" spc="0" normalizeH="0" baseline="0" noProof="0" dirty="0" smtClean="0">
                <a:ln>
                  <a:noFill/>
                </a:ln>
                <a:solidFill>
                  <a:srgbClr val="F68933"/>
                </a:solidFill>
                <a:effectLst/>
                <a:uLnTx/>
                <a:uFillTx/>
                <a:latin typeface="HelveticaNeueLT Std Lt" pitchFamily="34" charset="0"/>
                <a:ea typeface="Segoe UI"/>
                <a:cs typeface="Segoe UI" pitchFamily="34" charset="0"/>
              </a:defRPr>
            </a:lvl1pPr>
          </a:lstStyle>
          <a:p>
            <a:r>
              <a:rPr lang="en-US" smtClean="0"/>
              <a:t>Click to edit Master title style</a:t>
            </a:r>
            <a:endParaRPr lang="en-GB" dirty="0"/>
          </a:p>
        </p:txBody>
      </p:sp>
    </p:spTree>
    <p:extLst>
      <p:ext uri="{BB962C8B-B14F-4D97-AF65-F5344CB8AC3E}">
        <p14:creationId xmlns:p14="http://schemas.microsoft.com/office/powerpoint/2010/main" val="95056653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EB Black Text">
    <p:spTree>
      <p:nvGrpSpPr>
        <p:cNvPr id="1" name=""/>
        <p:cNvGrpSpPr/>
        <p:nvPr/>
      </p:nvGrpSpPr>
      <p:grpSpPr>
        <a:xfrm>
          <a:off x="0" y="0"/>
          <a:ext cx="0" cy="0"/>
          <a:chOff x="0" y="0"/>
          <a:chExt cx="0" cy="0"/>
        </a:xfrm>
      </p:grpSpPr>
      <p:sp>
        <p:nvSpPr>
          <p:cNvPr id="4" name="Rectangle 9"/>
          <p:cNvSpPr/>
          <p:nvPr userDrawn="1"/>
        </p:nvSpPr>
        <p:spPr>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lnSpc>
                <a:spcPct val="85000"/>
              </a:lnSpc>
              <a:spcBef>
                <a:spcPct val="15000"/>
              </a:spcBef>
              <a:buClr>
                <a:srgbClr val="747273"/>
              </a:buClr>
            </a:pPr>
            <a:endParaRPr lang="zh-CN" altLang="zh-CN">
              <a:solidFill>
                <a:srgbClr val="FFFFFF"/>
              </a:solidFill>
              <a:latin typeface="Calibri" pitchFamily="34" charset="0"/>
            </a:endParaRPr>
          </a:p>
        </p:txBody>
      </p:sp>
      <p:sp>
        <p:nvSpPr>
          <p:cNvPr id="5" name="Rectangle 10"/>
          <p:cNvSpPr/>
          <p:nvPr userDrawn="1"/>
        </p:nvSpPr>
        <p:spPr>
          <a:xfrm>
            <a:off x="0" y="4267200"/>
            <a:ext cx="9144000" cy="1751013"/>
          </a:xfrm>
          <a:prstGeom prst="rect">
            <a:avLst/>
          </a:prstGeom>
          <a:gradFill>
            <a:gsLst>
              <a:gs pos="95000">
                <a:schemeClr val="bg1">
                  <a:alpha val="3000"/>
                </a:schemeClr>
              </a:gs>
              <a:gs pos="30000">
                <a:schemeClr val="bg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lnSpc>
                <a:spcPct val="85000"/>
              </a:lnSpc>
              <a:spcBef>
                <a:spcPct val="15000"/>
              </a:spcBef>
              <a:buClr>
                <a:srgbClr val="747273"/>
              </a:buClr>
            </a:pPr>
            <a:endParaRPr lang="zh-CN" altLang="zh-CN">
              <a:solidFill>
                <a:srgbClr val="FFFFFF"/>
              </a:solidFill>
              <a:latin typeface="Calibri" pitchFamily="34" charset="0"/>
            </a:endParaRPr>
          </a:p>
        </p:txBody>
      </p:sp>
      <p:sp>
        <p:nvSpPr>
          <p:cNvPr id="12" name="Title 1"/>
          <p:cNvSpPr>
            <a:spLocks noGrp="1"/>
          </p:cNvSpPr>
          <p:nvPr>
            <p:ph type="title"/>
          </p:nvPr>
        </p:nvSpPr>
        <p:spPr>
          <a:xfrm>
            <a:off x="370800" y="374400"/>
            <a:ext cx="8292188" cy="676800"/>
          </a:xfrm>
          <a:prstGeom prst="rect">
            <a:avLst/>
          </a:prstGeom>
        </p:spPr>
        <p:txBody>
          <a:bodyPr/>
          <a:lstStyle>
            <a:lvl1pPr algn="l">
              <a:defRPr sz="3600">
                <a:solidFill>
                  <a:srgbClr val="F68933"/>
                </a:solidFill>
                <a:latin typeface="Arial" pitchFamily="34" charset="0"/>
                <a:cs typeface="Arial" pitchFamily="34" charset="0"/>
              </a:defRPr>
            </a:lvl1pPr>
          </a:lstStyle>
          <a:p>
            <a:r>
              <a:rPr lang="en-US" dirty="0" smtClean="0"/>
              <a:t>Click to edit Master title style</a:t>
            </a:r>
            <a:endParaRPr lang="en-US" dirty="0"/>
          </a:p>
        </p:txBody>
      </p:sp>
      <p:sp>
        <p:nvSpPr>
          <p:cNvPr id="8" name="Content Placeholder 2"/>
          <p:cNvSpPr>
            <a:spLocks noGrp="1"/>
          </p:cNvSpPr>
          <p:nvPr>
            <p:ph idx="1"/>
          </p:nvPr>
        </p:nvSpPr>
        <p:spPr>
          <a:xfrm>
            <a:off x="370800" y="1216799"/>
            <a:ext cx="8292188" cy="4991914"/>
          </a:xfrm>
          <a:prstGeom prst="rect">
            <a:avLst/>
          </a:prstGeom>
        </p:spPr>
        <p:txBody>
          <a:bodyPr/>
          <a:lstStyle>
            <a:lvl1pPr marL="457200" indent="-457200">
              <a:spcBef>
                <a:spcPts val="600"/>
              </a:spcBef>
              <a:buClr>
                <a:schemeClr val="accent4"/>
              </a:buClr>
              <a:buSzPct val="125000"/>
              <a:defRPr sz="2800">
                <a:solidFill>
                  <a:schemeClr val="bg1"/>
                </a:solidFill>
                <a:latin typeface="Arial" pitchFamily="34" charset="0"/>
                <a:cs typeface="Arial" pitchFamily="34" charset="0"/>
              </a:defRPr>
            </a:lvl1pPr>
            <a:lvl2pPr marL="1371600" indent="-457200">
              <a:spcBef>
                <a:spcPts val="600"/>
              </a:spcBef>
              <a:spcAft>
                <a:spcPts val="1800"/>
              </a:spcAft>
              <a:buNone/>
              <a:defRPr sz="2000">
                <a:solidFill>
                  <a:schemeClr val="bg1"/>
                </a:solidFill>
                <a:latin typeface="Arial" pitchFamily="34" charset="0"/>
                <a:cs typeface="Arial" pitchFamily="34" charset="0"/>
              </a:defRPr>
            </a:lvl2pPr>
            <a:lvl3pPr marL="1828800" indent="-452438">
              <a:spcBef>
                <a:spcPts val="600"/>
              </a:spcBef>
              <a:spcAft>
                <a:spcPts val="1800"/>
              </a:spcAft>
              <a:buNone/>
              <a:defRPr sz="1800">
                <a:solidFill>
                  <a:schemeClr val="bg1"/>
                </a:solidFill>
                <a:latin typeface="Arial" pitchFamily="34" charset="0"/>
                <a:cs typeface="Arial" pitchFamily="34" charset="0"/>
              </a:defRPr>
            </a:lvl3pPr>
            <a:lvl4pPr>
              <a:defRPr sz="1400"/>
            </a:lvl4pPr>
            <a:lvl5pPr>
              <a:defRPr sz="14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67796226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EB Black Title Only">
    <p:spTree>
      <p:nvGrpSpPr>
        <p:cNvPr id="1" name=""/>
        <p:cNvGrpSpPr/>
        <p:nvPr/>
      </p:nvGrpSpPr>
      <p:grpSpPr>
        <a:xfrm>
          <a:off x="0" y="0"/>
          <a:ext cx="0" cy="0"/>
          <a:chOff x="0" y="0"/>
          <a:chExt cx="0" cy="0"/>
        </a:xfrm>
      </p:grpSpPr>
      <p:sp>
        <p:nvSpPr>
          <p:cNvPr id="4" name="Rectangle 9"/>
          <p:cNvSpPr/>
          <p:nvPr userDrawn="1"/>
        </p:nvSpPr>
        <p:spPr>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lnSpc>
                <a:spcPct val="85000"/>
              </a:lnSpc>
              <a:spcBef>
                <a:spcPct val="15000"/>
              </a:spcBef>
              <a:buClr>
                <a:srgbClr val="747273"/>
              </a:buClr>
            </a:pPr>
            <a:endParaRPr lang="zh-CN" altLang="zh-CN">
              <a:solidFill>
                <a:srgbClr val="FFFFFF"/>
              </a:solidFill>
              <a:latin typeface="Calibri" pitchFamily="34" charset="0"/>
            </a:endParaRPr>
          </a:p>
        </p:txBody>
      </p:sp>
      <p:sp>
        <p:nvSpPr>
          <p:cNvPr id="5" name="Rectangle 10"/>
          <p:cNvSpPr/>
          <p:nvPr userDrawn="1"/>
        </p:nvSpPr>
        <p:spPr>
          <a:xfrm>
            <a:off x="0" y="4267200"/>
            <a:ext cx="9144000" cy="1751013"/>
          </a:xfrm>
          <a:prstGeom prst="rect">
            <a:avLst/>
          </a:prstGeom>
          <a:gradFill>
            <a:gsLst>
              <a:gs pos="95000">
                <a:schemeClr val="bg1">
                  <a:alpha val="3000"/>
                </a:schemeClr>
              </a:gs>
              <a:gs pos="30000">
                <a:schemeClr val="bg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lnSpc>
                <a:spcPct val="85000"/>
              </a:lnSpc>
              <a:spcBef>
                <a:spcPct val="15000"/>
              </a:spcBef>
              <a:buClr>
                <a:srgbClr val="747273"/>
              </a:buClr>
            </a:pPr>
            <a:endParaRPr lang="zh-CN" altLang="zh-CN">
              <a:solidFill>
                <a:srgbClr val="FFFFFF"/>
              </a:solidFill>
              <a:latin typeface="Calibri" pitchFamily="34" charset="0"/>
            </a:endParaRPr>
          </a:p>
        </p:txBody>
      </p:sp>
      <p:sp>
        <p:nvSpPr>
          <p:cNvPr id="3" name="Title 1"/>
          <p:cNvSpPr>
            <a:spLocks noGrp="1"/>
          </p:cNvSpPr>
          <p:nvPr>
            <p:ph type="title"/>
          </p:nvPr>
        </p:nvSpPr>
        <p:spPr>
          <a:xfrm>
            <a:off x="370799" y="374400"/>
            <a:ext cx="8397419" cy="676800"/>
          </a:xfrm>
          <a:prstGeom prst="rect">
            <a:avLst/>
          </a:prstGeom>
        </p:spPr>
        <p:txBody>
          <a:bodyPr/>
          <a:lstStyle>
            <a:lvl1pPr algn="l">
              <a:defRPr kumimoji="0" lang="en-GB" sz="3600" b="0" i="0" u="none" strike="noStrike" kern="1200" cap="none" spc="0" normalizeH="0" baseline="0" noProof="0" dirty="0" smtClean="0">
                <a:ln>
                  <a:noFill/>
                </a:ln>
                <a:solidFill>
                  <a:srgbClr val="F68933"/>
                </a:solidFill>
                <a:effectLst/>
                <a:uLnTx/>
                <a:uFillTx/>
                <a:latin typeface="Arial" pitchFamily="34" charset="0"/>
                <a:ea typeface="Arial" pitchFamily="34" charset="0"/>
                <a:cs typeface="Arial" pitchFamily="34" charset="0"/>
              </a:defRPr>
            </a:lvl1pPr>
          </a:lstStyle>
          <a:p>
            <a:r>
              <a:rPr lang="en-US" dirty="0" smtClean="0"/>
              <a:t>Click to edit Master title style</a:t>
            </a:r>
            <a:endParaRPr lang="en-GB" dirty="0"/>
          </a:p>
        </p:txBody>
      </p:sp>
    </p:spTree>
    <p:extLst>
      <p:ext uri="{BB962C8B-B14F-4D97-AF65-F5344CB8AC3E}">
        <p14:creationId xmlns:p14="http://schemas.microsoft.com/office/powerpoint/2010/main" val="391576914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EB Black Sample with Text">
    <p:spTree>
      <p:nvGrpSpPr>
        <p:cNvPr id="1" name=""/>
        <p:cNvGrpSpPr/>
        <p:nvPr/>
      </p:nvGrpSpPr>
      <p:grpSpPr>
        <a:xfrm>
          <a:off x="0" y="0"/>
          <a:ext cx="0" cy="0"/>
          <a:chOff x="0" y="0"/>
          <a:chExt cx="0" cy="0"/>
        </a:xfrm>
      </p:grpSpPr>
      <p:sp>
        <p:nvSpPr>
          <p:cNvPr id="4" name="Rectangle 9"/>
          <p:cNvSpPr/>
          <p:nvPr userDrawn="1"/>
        </p:nvSpPr>
        <p:spPr>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lnSpc>
                <a:spcPct val="85000"/>
              </a:lnSpc>
              <a:spcBef>
                <a:spcPct val="15000"/>
              </a:spcBef>
              <a:buClr>
                <a:srgbClr val="747273"/>
              </a:buClr>
            </a:pPr>
            <a:endParaRPr lang="zh-CN" altLang="zh-CN">
              <a:solidFill>
                <a:srgbClr val="FFFFFF"/>
              </a:solidFill>
              <a:latin typeface="Calibri" pitchFamily="34" charset="0"/>
            </a:endParaRPr>
          </a:p>
        </p:txBody>
      </p:sp>
      <p:sp>
        <p:nvSpPr>
          <p:cNvPr id="5" name="Rectangle 10"/>
          <p:cNvSpPr/>
          <p:nvPr userDrawn="1"/>
        </p:nvSpPr>
        <p:spPr>
          <a:xfrm>
            <a:off x="0" y="4267200"/>
            <a:ext cx="9144000" cy="1751013"/>
          </a:xfrm>
          <a:prstGeom prst="rect">
            <a:avLst/>
          </a:prstGeom>
          <a:gradFill>
            <a:gsLst>
              <a:gs pos="95000">
                <a:schemeClr val="bg1">
                  <a:alpha val="3000"/>
                </a:schemeClr>
              </a:gs>
              <a:gs pos="30000">
                <a:schemeClr val="bg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lnSpc>
                <a:spcPct val="85000"/>
              </a:lnSpc>
              <a:spcBef>
                <a:spcPct val="15000"/>
              </a:spcBef>
              <a:buClr>
                <a:srgbClr val="747273"/>
              </a:buClr>
            </a:pPr>
            <a:endParaRPr lang="zh-CN" altLang="zh-CN">
              <a:solidFill>
                <a:srgbClr val="FFFFFF"/>
              </a:solidFill>
              <a:latin typeface="Calibri" pitchFamily="34" charset="0"/>
            </a:endParaRPr>
          </a:p>
        </p:txBody>
      </p:sp>
      <p:sp>
        <p:nvSpPr>
          <p:cNvPr id="3" name="Title 1"/>
          <p:cNvSpPr>
            <a:spLocks noGrp="1"/>
          </p:cNvSpPr>
          <p:nvPr>
            <p:ph type="title"/>
          </p:nvPr>
        </p:nvSpPr>
        <p:spPr>
          <a:xfrm>
            <a:off x="370799" y="374400"/>
            <a:ext cx="8397419" cy="676800"/>
          </a:xfrm>
          <a:prstGeom prst="rect">
            <a:avLst/>
          </a:prstGeom>
        </p:spPr>
        <p:txBody>
          <a:bodyPr/>
          <a:lstStyle>
            <a:lvl1pPr algn="l">
              <a:defRPr kumimoji="0" lang="en-GB" sz="3600" b="0" i="0" u="none" strike="noStrike" kern="1200" cap="none" spc="0" normalizeH="0" baseline="0" noProof="0" dirty="0" smtClean="0">
                <a:ln>
                  <a:noFill/>
                </a:ln>
                <a:solidFill>
                  <a:srgbClr val="F68933"/>
                </a:solidFill>
                <a:effectLst/>
                <a:uLnTx/>
                <a:uFillTx/>
                <a:latin typeface="Arial" pitchFamily="34" charset="0"/>
                <a:ea typeface="Arial" pitchFamily="34" charset="0"/>
                <a:cs typeface="Arial" pitchFamily="34" charset="0"/>
              </a:defRPr>
            </a:lvl1pPr>
          </a:lstStyle>
          <a:p>
            <a:r>
              <a:rPr lang="en-US" dirty="0" smtClean="0"/>
              <a:t>Click to edit Master title style</a:t>
            </a:r>
            <a:endParaRPr lang="en-GB" dirty="0"/>
          </a:p>
        </p:txBody>
      </p:sp>
      <p:sp>
        <p:nvSpPr>
          <p:cNvPr id="6" name="Text Placeholder 3"/>
          <p:cNvSpPr>
            <a:spLocks noGrp="1"/>
          </p:cNvSpPr>
          <p:nvPr>
            <p:ph type="body" sz="half" idx="2"/>
          </p:nvPr>
        </p:nvSpPr>
        <p:spPr>
          <a:xfrm>
            <a:off x="370800" y="4283242"/>
            <a:ext cx="8260915" cy="1971508"/>
          </a:xfrm>
          <a:prstGeom prst="rect">
            <a:avLst/>
          </a:prstGeom>
        </p:spPr>
        <p:txBody>
          <a:bodyPr anchor="t" anchorCtr="0"/>
          <a:lstStyle>
            <a:lvl1pPr marL="223838" indent="-223838" algn="l">
              <a:buClr>
                <a:schemeClr val="accent4"/>
              </a:buClr>
              <a:buSzPct val="125000"/>
              <a:buFont typeface="Arial" pitchFamily="34" charset="0"/>
              <a:buChar char="•"/>
              <a:defRPr sz="2000">
                <a:solidFill>
                  <a:schemeClr val="bg1"/>
                </a:solidFill>
                <a:latin typeface="Arial" pitchFamily="34" charset="0"/>
                <a:cs typeface="Arial" pitchFamily="34" charset="0"/>
              </a:defRPr>
            </a:lvl1pPr>
            <a:lvl2pPr marL="801688" indent="-263525">
              <a:buNone/>
              <a:defRPr sz="1600"/>
            </a:lvl2pPr>
            <a:lvl3pPr marL="989013" indent="-187325">
              <a:buFont typeface="Arial" pitchFamily="34" charset="0"/>
              <a:buChar char="•"/>
              <a:defRPr sz="1400"/>
            </a:lvl3pPr>
            <a:lvl4pPr marL="1339850" indent="-174625">
              <a:buFont typeface="Arial" pitchFamily="34" charset="0"/>
              <a:buChar char="•"/>
              <a:defRPr sz="1400"/>
            </a:lvl4pPr>
            <a:lvl5pPr marL="1703388" indent="-174625">
              <a:buFont typeface="Arial" pitchFamily="34" charset="0"/>
              <a:buChar char="•"/>
              <a:defRPr sz="14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2295109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EB Orange Spark Picture Bumper">
    <p:spTree>
      <p:nvGrpSpPr>
        <p:cNvPr id="1" name=""/>
        <p:cNvGrpSpPr/>
        <p:nvPr/>
      </p:nvGrpSpPr>
      <p:grpSpPr>
        <a:xfrm>
          <a:off x="0" y="0"/>
          <a:ext cx="0" cy="0"/>
          <a:chOff x="0" y="0"/>
          <a:chExt cx="0" cy="0"/>
        </a:xfrm>
      </p:grpSpPr>
      <p:sp>
        <p:nvSpPr>
          <p:cNvPr id="2" name="Title 1"/>
          <p:cNvSpPr>
            <a:spLocks noGrp="1"/>
          </p:cNvSpPr>
          <p:nvPr>
            <p:ph type="title"/>
          </p:nvPr>
        </p:nvSpPr>
        <p:spPr>
          <a:xfrm>
            <a:off x="2644058" y="1092896"/>
            <a:ext cx="6211017" cy="896242"/>
          </a:xfrm>
          <a:prstGeom prst="rect">
            <a:avLst/>
          </a:prstGeom>
        </p:spPr>
        <p:txBody>
          <a:bodyPr anchor="ctr" anchorCtr="0"/>
          <a:lstStyle>
            <a:lvl1pPr algn="l">
              <a:defRPr sz="3600" b="0">
                <a:solidFill>
                  <a:srgbClr val="515151"/>
                </a:solidFill>
                <a:latin typeface="Arial" pitchFamily="34" charset="0"/>
                <a:cs typeface="Arial" pitchFamily="34" charset="0"/>
              </a:defRPr>
            </a:lvl1pPr>
          </a:lstStyle>
          <a:p>
            <a:r>
              <a:rPr lang="en-US" dirty="0" smtClean="0"/>
              <a:t>Click to edit Master title style</a:t>
            </a:r>
            <a:endParaRPr lang="en-GB" dirty="0"/>
          </a:p>
        </p:txBody>
      </p:sp>
      <p:sp>
        <p:nvSpPr>
          <p:cNvPr id="3" name="Picture Placeholder 2"/>
          <p:cNvSpPr>
            <a:spLocks noGrp="1"/>
          </p:cNvSpPr>
          <p:nvPr>
            <p:ph type="pic" idx="1"/>
          </p:nvPr>
        </p:nvSpPr>
        <p:spPr>
          <a:xfrm>
            <a:off x="2776538" y="1909762"/>
            <a:ext cx="5866420" cy="240506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a:p>
        </p:txBody>
      </p:sp>
      <p:sp>
        <p:nvSpPr>
          <p:cNvPr id="4" name="Text Placeholder 3"/>
          <p:cNvSpPr>
            <a:spLocks noGrp="1"/>
          </p:cNvSpPr>
          <p:nvPr>
            <p:ph type="body" sz="half" idx="2"/>
          </p:nvPr>
        </p:nvSpPr>
        <p:spPr>
          <a:xfrm>
            <a:off x="2676141" y="4519478"/>
            <a:ext cx="6178933" cy="614497"/>
          </a:xfrm>
          <a:prstGeom prst="rect">
            <a:avLst/>
          </a:prstGeom>
        </p:spPr>
        <p:txBody>
          <a:bodyPr/>
          <a:lstStyle>
            <a:lvl1pPr marL="223838" indent="-223838">
              <a:buClr>
                <a:srgbClr val="515151"/>
              </a:buClr>
              <a:buFont typeface="Arial" pitchFamily="34" charset="0"/>
              <a:buChar char="•"/>
              <a:defRPr lang="en-US" sz="2000" kern="1200" dirty="0" smtClean="0">
                <a:solidFill>
                  <a:schemeClr val="bg1"/>
                </a:solidFill>
                <a:latin typeface="Arial" pitchFamily="34" charset="0"/>
                <a:ea typeface="+mn-ea"/>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1526782193"/>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EB Black Blank">
    <p:spTree>
      <p:nvGrpSpPr>
        <p:cNvPr id="1" name=""/>
        <p:cNvGrpSpPr/>
        <p:nvPr/>
      </p:nvGrpSpPr>
      <p:grpSpPr>
        <a:xfrm>
          <a:off x="0" y="0"/>
          <a:ext cx="0" cy="0"/>
          <a:chOff x="0" y="0"/>
          <a:chExt cx="0" cy="0"/>
        </a:xfrm>
      </p:grpSpPr>
      <p:grpSp>
        <p:nvGrpSpPr>
          <p:cNvPr id="2" name="Group 20"/>
          <p:cNvGrpSpPr>
            <a:grpSpLocks/>
          </p:cNvGrpSpPr>
          <p:nvPr userDrawn="1"/>
        </p:nvGrpSpPr>
        <p:grpSpPr bwMode="auto">
          <a:xfrm>
            <a:off x="0" y="0"/>
            <a:ext cx="9144000" cy="6858000"/>
            <a:chOff x="0" y="0"/>
            <a:chExt cx="9144000" cy="6858000"/>
          </a:xfrm>
        </p:grpSpPr>
        <p:sp>
          <p:nvSpPr>
            <p:cNvPr id="3" name="Rectangle 10"/>
            <p:cNvSpPr/>
            <p:nvPr userDrawn="1"/>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lnSpc>
                  <a:spcPct val="85000"/>
                </a:lnSpc>
                <a:spcBef>
                  <a:spcPct val="15000"/>
                </a:spcBef>
                <a:buClr>
                  <a:srgbClr val="747273"/>
                </a:buClr>
              </a:pPr>
              <a:r>
                <a:rPr lang="en-GB" altLang="zh-CN">
                  <a:solidFill>
                    <a:srgbClr val="FFFFFF"/>
                  </a:solidFill>
                  <a:latin typeface="HelveticaNeueLT Std Lt"/>
                </a:rPr>
                <a:t> </a:t>
              </a:r>
            </a:p>
          </p:txBody>
        </p:sp>
        <p:pic>
          <p:nvPicPr>
            <p:cNvPr id="4" name="Picture 11" descr="Bottom-wave-for-dean.png"/>
            <p:cNvPicPr>
              <a:picLocks noChangeAspect="1"/>
            </p:cNvPicPr>
            <p:nvPr userDrawn="1"/>
          </p:nvPicPr>
          <p:blipFill>
            <a:blip r:embed="rId2">
              <a:lum bright="100000" contrast="-100000"/>
              <a:extLst>
                <a:ext uri="{28A0092B-C50C-407E-A947-70E740481C1C}">
                  <a14:useLocalDpi xmlns:a14="http://schemas.microsoft.com/office/drawing/2010/main" val="0"/>
                </a:ext>
              </a:extLst>
            </a:blip>
            <a:srcRect l="-1044" t="-6880" r="641" b="-1041"/>
            <a:stretch>
              <a:fillRect/>
            </a:stretch>
          </p:blipFill>
          <p:spPr bwMode="auto">
            <a:xfrm>
              <a:off x="0" y="3858038"/>
              <a:ext cx="9144000" cy="299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2" descr="top-wave-for-Dean.png"/>
            <p:cNvPicPr>
              <a:picLocks noChangeAspect="1"/>
            </p:cNvPicPr>
            <p:nvPr userDrawn="1"/>
          </p:nvPicPr>
          <p:blipFill>
            <a:blip r:embed="rId3">
              <a:lum bright="20000" contrast="80000"/>
              <a:extLst>
                <a:ext uri="{28A0092B-C50C-407E-A947-70E740481C1C}">
                  <a14:useLocalDpi xmlns:a14="http://schemas.microsoft.com/office/drawing/2010/main" val="0"/>
                </a:ext>
              </a:extLst>
            </a:blip>
            <a:srcRect t="1216" r="-7225"/>
            <a:stretch>
              <a:fillRect/>
            </a:stretch>
          </p:blipFill>
          <p:spPr bwMode="auto">
            <a:xfrm>
              <a:off x="0" y="0"/>
              <a:ext cx="9144000" cy="330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934923366"/>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3" name="Title 1"/>
          <p:cNvSpPr>
            <a:spLocks noGrp="1"/>
          </p:cNvSpPr>
          <p:nvPr>
            <p:ph type="title"/>
          </p:nvPr>
        </p:nvSpPr>
        <p:spPr>
          <a:xfrm>
            <a:off x="370833" y="374400"/>
            <a:ext cx="8397419" cy="676800"/>
          </a:xfrm>
          <a:prstGeom prst="rect">
            <a:avLst/>
          </a:prstGeom>
        </p:spPr>
        <p:txBody>
          <a:bodyPr/>
          <a:lstStyle>
            <a:lvl1pPr algn="l">
              <a:defRPr kumimoji="0" lang="en-GB" sz="3600" b="0" i="0" u="none" strike="noStrike" kern="1200" cap="none" spc="0" normalizeH="0" baseline="0" noProof="0" dirty="0" smtClean="0">
                <a:ln>
                  <a:noFill/>
                </a:ln>
                <a:solidFill>
                  <a:srgbClr val="F68933"/>
                </a:solidFill>
                <a:effectLst/>
                <a:uLnTx/>
                <a:uFillTx/>
                <a:latin typeface="HelveticaNeueLT Std Lt" pitchFamily="34" charset="0"/>
                <a:ea typeface="Segoe UI"/>
                <a:cs typeface="Segoe UI" pitchFamily="34" charset="0"/>
              </a:defRPr>
            </a:lvl1pPr>
          </a:lstStyle>
          <a:p>
            <a:r>
              <a:rPr lang="en-US" smtClean="0"/>
              <a:t>Click to edit Master title style</a:t>
            </a:r>
            <a:endParaRPr lang="en-GB" dirty="0"/>
          </a:p>
        </p:txBody>
      </p:sp>
    </p:spTree>
    <p:extLst>
      <p:ext uri="{BB962C8B-B14F-4D97-AF65-F5344CB8AC3E}">
        <p14:creationId xmlns:p14="http://schemas.microsoft.com/office/powerpoint/2010/main" val="878801018"/>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EB Black Text">
    <p:spTree>
      <p:nvGrpSpPr>
        <p:cNvPr id="1" name=""/>
        <p:cNvGrpSpPr/>
        <p:nvPr/>
      </p:nvGrpSpPr>
      <p:grpSpPr>
        <a:xfrm>
          <a:off x="0" y="0"/>
          <a:ext cx="0" cy="0"/>
          <a:chOff x="0" y="0"/>
          <a:chExt cx="0" cy="0"/>
        </a:xfrm>
      </p:grpSpPr>
      <p:sp>
        <p:nvSpPr>
          <p:cNvPr id="4" name="Rectangle 9"/>
          <p:cNvSpPr/>
          <p:nvPr userDrawn="1"/>
        </p:nvSpPr>
        <p:spPr>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lnSpc>
                <a:spcPct val="85000"/>
              </a:lnSpc>
              <a:spcBef>
                <a:spcPct val="15000"/>
              </a:spcBef>
              <a:buClr>
                <a:srgbClr val="747273"/>
              </a:buClr>
            </a:pPr>
            <a:endParaRPr lang="zh-CN" altLang="zh-CN">
              <a:solidFill>
                <a:srgbClr val="FFFFFF"/>
              </a:solidFill>
              <a:latin typeface="Calibri" pitchFamily="34" charset="0"/>
            </a:endParaRPr>
          </a:p>
        </p:txBody>
      </p:sp>
      <p:sp>
        <p:nvSpPr>
          <p:cNvPr id="5" name="Rectangle 10"/>
          <p:cNvSpPr/>
          <p:nvPr userDrawn="1"/>
        </p:nvSpPr>
        <p:spPr>
          <a:xfrm>
            <a:off x="0" y="4267200"/>
            <a:ext cx="9144000" cy="1751013"/>
          </a:xfrm>
          <a:prstGeom prst="rect">
            <a:avLst/>
          </a:prstGeom>
          <a:gradFill>
            <a:gsLst>
              <a:gs pos="95000">
                <a:schemeClr val="bg1">
                  <a:alpha val="3000"/>
                </a:schemeClr>
              </a:gs>
              <a:gs pos="30000">
                <a:schemeClr val="bg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lnSpc>
                <a:spcPct val="85000"/>
              </a:lnSpc>
              <a:spcBef>
                <a:spcPct val="15000"/>
              </a:spcBef>
              <a:buClr>
                <a:srgbClr val="747273"/>
              </a:buClr>
            </a:pPr>
            <a:endParaRPr lang="zh-CN" altLang="zh-CN">
              <a:solidFill>
                <a:srgbClr val="FFFFFF"/>
              </a:solidFill>
              <a:latin typeface="Calibri" pitchFamily="34" charset="0"/>
            </a:endParaRPr>
          </a:p>
        </p:txBody>
      </p:sp>
      <p:sp>
        <p:nvSpPr>
          <p:cNvPr id="12" name="Title 1"/>
          <p:cNvSpPr>
            <a:spLocks noGrp="1"/>
          </p:cNvSpPr>
          <p:nvPr>
            <p:ph type="title"/>
          </p:nvPr>
        </p:nvSpPr>
        <p:spPr>
          <a:xfrm>
            <a:off x="370800" y="374400"/>
            <a:ext cx="8292188" cy="676800"/>
          </a:xfrm>
          <a:prstGeom prst="rect">
            <a:avLst/>
          </a:prstGeom>
        </p:spPr>
        <p:txBody>
          <a:bodyPr/>
          <a:lstStyle>
            <a:lvl1pPr algn="l">
              <a:defRPr sz="3600">
                <a:solidFill>
                  <a:srgbClr val="F68933"/>
                </a:solidFill>
                <a:latin typeface="Arial" pitchFamily="34" charset="0"/>
                <a:cs typeface="Arial" pitchFamily="34" charset="0"/>
              </a:defRPr>
            </a:lvl1pPr>
          </a:lstStyle>
          <a:p>
            <a:r>
              <a:rPr lang="en-US" dirty="0" smtClean="0"/>
              <a:t>Click to edit Master title style</a:t>
            </a:r>
            <a:endParaRPr lang="en-US" dirty="0"/>
          </a:p>
        </p:txBody>
      </p:sp>
      <p:sp>
        <p:nvSpPr>
          <p:cNvPr id="8" name="Content Placeholder 2"/>
          <p:cNvSpPr>
            <a:spLocks noGrp="1"/>
          </p:cNvSpPr>
          <p:nvPr>
            <p:ph idx="1"/>
          </p:nvPr>
        </p:nvSpPr>
        <p:spPr>
          <a:xfrm>
            <a:off x="370800" y="1216799"/>
            <a:ext cx="8292188" cy="4991914"/>
          </a:xfrm>
          <a:prstGeom prst="rect">
            <a:avLst/>
          </a:prstGeom>
        </p:spPr>
        <p:txBody>
          <a:bodyPr/>
          <a:lstStyle>
            <a:lvl1pPr marL="457200" indent="-457200">
              <a:spcBef>
                <a:spcPts val="600"/>
              </a:spcBef>
              <a:buClr>
                <a:schemeClr val="accent4"/>
              </a:buClr>
              <a:buSzPct val="125000"/>
              <a:defRPr sz="2800">
                <a:solidFill>
                  <a:schemeClr val="bg1"/>
                </a:solidFill>
                <a:latin typeface="Arial" pitchFamily="34" charset="0"/>
                <a:cs typeface="Arial" pitchFamily="34" charset="0"/>
              </a:defRPr>
            </a:lvl1pPr>
            <a:lvl2pPr marL="1371600" indent="-457200">
              <a:spcBef>
                <a:spcPts val="600"/>
              </a:spcBef>
              <a:spcAft>
                <a:spcPts val="1800"/>
              </a:spcAft>
              <a:buNone/>
              <a:defRPr sz="2000">
                <a:solidFill>
                  <a:schemeClr val="bg1"/>
                </a:solidFill>
                <a:latin typeface="Arial" pitchFamily="34" charset="0"/>
                <a:cs typeface="Arial" pitchFamily="34" charset="0"/>
              </a:defRPr>
            </a:lvl2pPr>
            <a:lvl3pPr marL="1828800" indent="-452438">
              <a:spcBef>
                <a:spcPts val="600"/>
              </a:spcBef>
              <a:spcAft>
                <a:spcPts val="1800"/>
              </a:spcAft>
              <a:buNone/>
              <a:defRPr sz="1800">
                <a:solidFill>
                  <a:schemeClr val="bg1"/>
                </a:solidFill>
                <a:latin typeface="Arial" pitchFamily="34" charset="0"/>
                <a:cs typeface="Arial" pitchFamily="34" charset="0"/>
              </a:defRPr>
            </a:lvl3pPr>
            <a:lvl4pPr>
              <a:defRPr sz="1400"/>
            </a:lvl4pPr>
            <a:lvl5pPr>
              <a:defRPr sz="14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978159372"/>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EB Black Title Only">
    <p:spTree>
      <p:nvGrpSpPr>
        <p:cNvPr id="1" name=""/>
        <p:cNvGrpSpPr/>
        <p:nvPr/>
      </p:nvGrpSpPr>
      <p:grpSpPr>
        <a:xfrm>
          <a:off x="0" y="0"/>
          <a:ext cx="0" cy="0"/>
          <a:chOff x="0" y="0"/>
          <a:chExt cx="0" cy="0"/>
        </a:xfrm>
      </p:grpSpPr>
      <p:sp>
        <p:nvSpPr>
          <p:cNvPr id="4" name="Rectangle 9"/>
          <p:cNvSpPr/>
          <p:nvPr userDrawn="1"/>
        </p:nvSpPr>
        <p:spPr>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lnSpc>
                <a:spcPct val="85000"/>
              </a:lnSpc>
              <a:spcBef>
                <a:spcPct val="15000"/>
              </a:spcBef>
              <a:buClr>
                <a:srgbClr val="747273"/>
              </a:buClr>
            </a:pPr>
            <a:endParaRPr lang="zh-CN" altLang="zh-CN">
              <a:solidFill>
                <a:srgbClr val="FFFFFF"/>
              </a:solidFill>
              <a:latin typeface="Calibri" pitchFamily="34" charset="0"/>
            </a:endParaRPr>
          </a:p>
        </p:txBody>
      </p:sp>
      <p:sp>
        <p:nvSpPr>
          <p:cNvPr id="5" name="Rectangle 10"/>
          <p:cNvSpPr/>
          <p:nvPr userDrawn="1"/>
        </p:nvSpPr>
        <p:spPr>
          <a:xfrm>
            <a:off x="0" y="4267200"/>
            <a:ext cx="9144000" cy="1751013"/>
          </a:xfrm>
          <a:prstGeom prst="rect">
            <a:avLst/>
          </a:prstGeom>
          <a:gradFill>
            <a:gsLst>
              <a:gs pos="95000">
                <a:schemeClr val="bg1">
                  <a:alpha val="3000"/>
                </a:schemeClr>
              </a:gs>
              <a:gs pos="30000">
                <a:schemeClr val="bg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lnSpc>
                <a:spcPct val="85000"/>
              </a:lnSpc>
              <a:spcBef>
                <a:spcPct val="15000"/>
              </a:spcBef>
              <a:buClr>
                <a:srgbClr val="747273"/>
              </a:buClr>
            </a:pPr>
            <a:endParaRPr lang="zh-CN" altLang="zh-CN">
              <a:solidFill>
                <a:srgbClr val="FFFFFF"/>
              </a:solidFill>
              <a:latin typeface="Calibri" pitchFamily="34" charset="0"/>
            </a:endParaRPr>
          </a:p>
        </p:txBody>
      </p:sp>
      <p:sp>
        <p:nvSpPr>
          <p:cNvPr id="3" name="Title 1"/>
          <p:cNvSpPr>
            <a:spLocks noGrp="1"/>
          </p:cNvSpPr>
          <p:nvPr>
            <p:ph type="title"/>
          </p:nvPr>
        </p:nvSpPr>
        <p:spPr>
          <a:xfrm>
            <a:off x="370799" y="374400"/>
            <a:ext cx="8397419" cy="676800"/>
          </a:xfrm>
          <a:prstGeom prst="rect">
            <a:avLst/>
          </a:prstGeom>
        </p:spPr>
        <p:txBody>
          <a:bodyPr/>
          <a:lstStyle>
            <a:lvl1pPr algn="l">
              <a:defRPr kumimoji="0" lang="en-GB" sz="3600" b="0" i="0" u="none" strike="noStrike" kern="1200" cap="none" spc="0" normalizeH="0" baseline="0" noProof="0" dirty="0" smtClean="0">
                <a:ln>
                  <a:noFill/>
                </a:ln>
                <a:solidFill>
                  <a:srgbClr val="F68933"/>
                </a:solidFill>
                <a:effectLst/>
                <a:uLnTx/>
                <a:uFillTx/>
                <a:latin typeface="Arial" pitchFamily="34" charset="0"/>
                <a:ea typeface="Arial" pitchFamily="34" charset="0"/>
                <a:cs typeface="Arial" pitchFamily="34" charset="0"/>
              </a:defRPr>
            </a:lvl1pPr>
          </a:lstStyle>
          <a:p>
            <a:r>
              <a:rPr lang="en-US" dirty="0" smtClean="0"/>
              <a:t>Click to edit Master title style</a:t>
            </a:r>
            <a:endParaRPr lang="en-GB" dirty="0"/>
          </a:p>
        </p:txBody>
      </p:sp>
    </p:spTree>
    <p:extLst>
      <p:ext uri="{BB962C8B-B14F-4D97-AF65-F5344CB8AC3E}">
        <p14:creationId xmlns:p14="http://schemas.microsoft.com/office/powerpoint/2010/main" val="70264400"/>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EB Black Sample with Text">
    <p:spTree>
      <p:nvGrpSpPr>
        <p:cNvPr id="1" name=""/>
        <p:cNvGrpSpPr/>
        <p:nvPr/>
      </p:nvGrpSpPr>
      <p:grpSpPr>
        <a:xfrm>
          <a:off x="0" y="0"/>
          <a:ext cx="0" cy="0"/>
          <a:chOff x="0" y="0"/>
          <a:chExt cx="0" cy="0"/>
        </a:xfrm>
      </p:grpSpPr>
      <p:sp>
        <p:nvSpPr>
          <p:cNvPr id="4" name="Rectangle 9"/>
          <p:cNvSpPr/>
          <p:nvPr userDrawn="1"/>
        </p:nvSpPr>
        <p:spPr>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lnSpc>
                <a:spcPct val="85000"/>
              </a:lnSpc>
              <a:spcBef>
                <a:spcPct val="15000"/>
              </a:spcBef>
              <a:buClr>
                <a:srgbClr val="747273"/>
              </a:buClr>
            </a:pPr>
            <a:endParaRPr lang="zh-CN" altLang="zh-CN">
              <a:solidFill>
                <a:srgbClr val="FFFFFF"/>
              </a:solidFill>
              <a:latin typeface="Calibri" pitchFamily="34" charset="0"/>
            </a:endParaRPr>
          </a:p>
        </p:txBody>
      </p:sp>
      <p:sp>
        <p:nvSpPr>
          <p:cNvPr id="5" name="Rectangle 10"/>
          <p:cNvSpPr/>
          <p:nvPr userDrawn="1"/>
        </p:nvSpPr>
        <p:spPr>
          <a:xfrm>
            <a:off x="0" y="4267200"/>
            <a:ext cx="9144000" cy="1751013"/>
          </a:xfrm>
          <a:prstGeom prst="rect">
            <a:avLst/>
          </a:prstGeom>
          <a:gradFill>
            <a:gsLst>
              <a:gs pos="95000">
                <a:schemeClr val="bg1">
                  <a:alpha val="3000"/>
                </a:schemeClr>
              </a:gs>
              <a:gs pos="30000">
                <a:schemeClr val="bg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lnSpc>
                <a:spcPct val="85000"/>
              </a:lnSpc>
              <a:spcBef>
                <a:spcPct val="15000"/>
              </a:spcBef>
              <a:buClr>
                <a:srgbClr val="747273"/>
              </a:buClr>
            </a:pPr>
            <a:endParaRPr lang="zh-CN" altLang="zh-CN">
              <a:solidFill>
                <a:srgbClr val="FFFFFF"/>
              </a:solidFill>
              <a:latin typeface="Calibri" pitchFamily="34" charset="0"/>
            </a:endParaRPr>
          </a:p>
        </p:txBody>
      </p:sp>
      <p:sp>
        <p:nvSpPr>
          <p:cNvPr id="3" name="Title 1"/>
          <p:cNvSpPr>
            <a:spLocks noGrp="1"/>
          </p:cNvSpPr>
          <p:nvPr>
            <p:ph type="title"/>
          </p:nvPr>
        </p:nvSpPr>
        <p:spPr>
          <a:xfrm>
            <a:off x="370799" y="374400"/>
            <a:ext cx="8397419" cy="676800"/>
          </a:xfrm>
          <a:prstGeom prst="rect">
            <a:avLst/>
          </a:prstGeom>
        </p:spPr>
        <p:txBody>
          <a:bodyPr/>
          <a:lstStyle>
            <a:lvl1pPr algn="l">
              <a:defRPr kumimoji="0" lang="en-GB" sz="3600" b="0" i="0" u="none" strike="noStrike" kern="1200" cap="none" spc="0" normalizeH="0" baseline="0" noProof="0" dirty="0" smtClean="0">
                <a:ln>
                  <a:noFill/>
                </a:ln>
                <a:solidFill>
                  <a:srgbClr val="F68933"/>
                </a:solidFill>
                <a:effectLst/>
                <a:uLnTx/>
                <a:uFillTx/>
                <a:latin typeface="Arial" pitchFamily="34" charset="0"/>
                <a:ea typeface="Arial" pitchFamily="34" charset="0"/>
                <a:cs typeface="Arial" pitchFamily="34" charset="0"/>
              </a:defRPr>
            </a:lvl1pPr>
          </a:lstStyle>
          <a:p>
            <a:r>
              <a:rPr lang="en-US" dirty="0" smtClean="0"/>
              <a:t>Click to edit Master title style</a:t>
            </a:r>
            <a:endParaRPr lang="en-GB" dirty="0"/>
          </a:p>
        </p:txBody>
      </p:sp>
      <p:sp>
        <p:nvSpPr>
          <p:cNvPr id="6" name="Text Placeholder 3"/>
          <p:cNvSpPr>
            <a:spLocks noGrp="1"/>
          </p:cNvSpPr>
          <p:nvPr>
            <p:ph type="body" sz="half" idx="2"/>
          </p:nvPr>
        </p:nvSpPr>
        <p:spPr>
          <a:xfrm>
            <a:off x="370800" y="4283242"/>
            <a:ext cx="8260915" cy="1971508"/>
          </a:xfrm>
          <a:prstGeom prst="rect">
            <a:avLst/>
          </a:prstGeom>
        </p:spPr>
        <p:txBody>
          <a:bodyPr anchor="t" anchorCtr="0"/>
          <a:lstStyle>
            <a:lvl1pPr marL="223838" indent="-223838" algn="l">
              <a:buClr>
                <a:schemeClr val="accent4"/>
              </a:buClr>
              <a:buSzPct val="125000"/>
              <a:buFont typeface="Arial" pitchFamily="34" charset="0"/>
              <a:buChar char="•"/>
              <a:defRPr sz="2000">
                <a:solidFill>
                  <a:schemeClr val="bg1"/>
                </a:solidFill>
                <a:latin typeface="Arial" pitchFamily="34" charset="0"/>
                <a:cs typeface="Arial" pitchFamily="34" charset="0"/>
              </a:defRPr>
            </a:lvl1pPr>
            <a:lvl2pPr marL="801688" indent="-263525">
              <a:buNone/>
              <a:defRPr sz="1600"/>
            </a:lvl2pPr>
            <a:lvl3pPr marL="989013" indent="-187325">
              <a:buFont typeface="Arial" pitchFamily="34" charset="0"/>
              <a:buChar char="•"/>
              <a:defRPr sz="1400"/>
            </a:lvl3pPr>
            <a:lvl4pPr marL="1339850" indent="-174625">
              <a:buFont typeface="Arial" pitchFamily="34" charset="0"/>
              <a:buChar char="•"/>
              <a:defRPr sz="1400"/>
            </a:lvl4pPr>
            <a:lvl5pPr marL="1703388" indent="-174625">
              <a:buFont typeface="Arial" pitchFamily="34" charset="0"/>
              <a:buChar char="•"/>
              <a:defRPr sz="14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4127776222"/>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EB Black Blank">
    <p:spTree>
      <p:nvGrpSpPr>
        <p:cNvPr id="1" name=""/>
        <p:cNvGrpSpPr/>
        <p:nvPr/>
      </p:nvGrpSpPr>
      <p:grpSpPr>
        <a:xfrm>
          <a:off x="0" y="0"/>
          <a:ext cx="0" cy="0"/>
          <a:chOff x="0" y="0"/>
          <a:chExt cx="0" cy="0"/>
        </a:xfrm>
      </p:grpSpPr>
      <p:grpSp>
        <p:nvGrpSpPr>
          <p:cNvPr id="2" name="Group 20"/>
          <p:cNvGrpSpPr>
            <a:grpSpLocks/>
          </p:cNvGrpSpPr>
          <p:nvPr userDrawn="1"/>
        </p:nvGrpSpPr>
        <p:grpSpPr bwMode="auto">
          <a:xfrm>
            <a:off x="0" y="0"/>
            <a:ext cx="9144000" cy="6858000"/>
            <a:chOff x="0" y="0"/>
            <a:chExt cx="9144000" cy="6858000"/>
          </a:xfrm>
        </p:grpSpPr>
        <p:sp>
          <p:nvSpPr>
            <p:cNvPr id="3" name="Rectangle 10"/>
            <p:cNvSpPr/>
            <p:nvPr userDrawn="1"/>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lnSpc>
                  <a:spcPct val="85000"/>
                </a:lnSpc>
                <a:spcBef>
                  <a:spcPct val="15000"/>
                </a:spcBef>
                <a:buClr>
                  <a:srgbClr val="747273"/>
                </a:buClr>
              </a:pPr>
              <a:r>
                <a:rPr lang="en-GB" altLang="zh-CN">
                  <a:solidFill>
                    <a:srgbClr val="FFFFFF"/>
                  </a:solidFill>
                  <a:latin typeface="HelveticaNeueLT Std Lt"/>
                </a:rPr>
                <a:t> </a:t>
              </a:r>
            </a:p>
          </p:txBody>
        </p:sp>
        <p:pic>
          <p:nvPicPr>
            <p:cNvPr id="4" name="Picture 11" descr="Bottom-wave-for-dean.png"/>
            <p:cNvPicPr>
              <a:picLocks noChangeAspect="1"/>
            </p:cNvPicPr>
            <p:nvPr userDrawn="1"/>
          </p:nvPicPr>
          <p:blipFill>
            <a:blip r:embed="rId2">
              <a:lum bright="100000" contrast="-100000"/>
              <a:extLst>
                <a:ext uri="{28A0092B-C50C-407E-A947-70E740481C1C}">
                  <a14:useLocalDpi xmlns:a14="http://schemas.microsoft.com/office/drawing/2010/main" val="0"/>
                </a:ext>
              </a:extLst>
            </a:blip>
            <a:srcRect l="-1044" t="-6880" r="641" b="-1041"/>
            <a:stretch>
              <a:fillRect/>
            </a:stretch>
          </p:blipFill>
          <p:spPr bwMode="auto">
            <a:xfrm>
              <a:off x="0" y="3858038"/>
              <a:ext cx="9144000" cy="299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2" descr="top-wave-for-Dean.png"/>
            <p:cNvPicPr>
              <a:picLocks noChangeAspect="1"/>
            </p:cNvPicPr>
            <p:nvPr userDrawn="1"/>
          </p:nvPicPr>
          <p:blipFill>
            <a:blip r:embed="rId3">
              <a:lum bright="20000" contrast="80000"/>
              <a:extLst>
                <a:ext uri="{28A0092B-C50C-407E-A947-70E740481C1C}">
                  <a14:useLocalDpi xmlns:a14="http://schemas.microsoft.com/office/drawing/2010/main" val="0"/>
                </a:ext>
              </a:extLst>
            </a:blip>
            <a:srcRect t="1216" r="-7225"/>
            <a:stretch>
              <a:fillRect/>
            </a:stretch>
          </p:blipFill>
          <p:spPr bwMode="auto">
            <a:xfrm>
              <a:off x="0" y="0"/>
              <a:ext cx="9144000" cy="330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736103281"/>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3" name="Title 1"/>
          <p:cNvSpPr>
            <a:spLocks noGrp="1"/>
          </p:cNvSpPr>
          <p:nvPr>
            <p:ph type="title"/>
          </p:nvPr>
        </p:nvSpPr>
        <p:spPr>
          <a:xfrm>
            <a:off x="370833" y="374400"/>
            <a:ext cx="8397419" cy="676800"/>
          </a:xfrm>
          <a:prstGeom prst="rect">
            <a:avLst/>
          </a:prstGeom>
        </p:spPr>
        <p:txBody>
          <a:bodyPr/>
          <a:lstStyle>
            <a:lvl1pPr algn="l">
              <a:defRPr kumimoji="0" lang="en-GB" sz="3600" b="0" i="0" u="none" strike="noStrike" kern="1200" cap="none" spc="0" normalizeH="0" baseline="0" noProof="0" dirty="0" smtClean="0">
                <a:ln>
                  <a:noFill/>
                </a:ln>
                <a:solidFill>
                  <a:srgbClr val="F68933"/>
                </a:solidFill>
                <a:effectLst/>
                <a:uLnTx/>
                <a:uFillTx/>
                <a:latin typeface="HelveticaNeueLT Std Lt" pitchFamily="34" charset="0"/>
                <a:ea typeface="Segoe UI"/>
                <a:cs typeface="Segoe UI" pitchFamily="34" charset="0"/>
              </a:defRPr>
            </a:lvl1pPr>
          </a:lstStyle>
          <a:p>
            <a:r>
              <a:rPr lang="en-US" smtClean="0"/>
              <a:t>Click to edit Master title style</a:t>
            </a:r>
            <a:endParaRPr lang="en-GB" dirty="0"/>
          </a:p>
        </p:txBody>
      </p:sp>
    </p:spTree>
    <p:extLst>
      <p:ext uri="{BB962C8B-B14F-4D97-AF65-F5344CB8AC3E}">
        <p14:creationId xmlns:p14="http://schemas.microsoft.com/office/powerpoint/2010/main" val="2178295305"/>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EB Thank You">
    <p:spTree>
      <p:nvGrpSpPr>
        <p:cNvPr id="1" name=""/>
        <p:cNvGrpSpPr/>
        <p:nvPr/>
      </p:nvGrpSpPr>
      <p:grpSpPr>
        <a:xfrm>
          <a:off x="0" y="0"/>
          <a:ext cx="0" cy="0"/>
          <a:chOff x="0" y="0"/>
          <a:chExt cx="0" cy="0"/>
        </a:xfrm>
      </p:grpSpPr>
      <p:sp>
        <p:nvSpPr>
          <p:cNvPr id="2" name="Title 1"/>
          <p:cNvSpPr>
            <a:spLocks noGrp="1"/>
          </p:cNvSpPr>
          <p:nvPr>
            <p:ph type="title"/>
          </p:nvPr>
        </p:nvSpPr>
        <p:spPr>
          <a:xfrm>
            <a:off x="457200" y="2425204"/>
            <a:ext cx="8229600" cy="653550"/>
          </a:xfrm>
          <a:prstGeom prst="rect">
            <a:avLst/>
          </a:prstGeom>
        </p:spPr>
        <p:txBody>
          <a:bodyPr/>
          <a:lstStyle>
            <a:lvl1pPr algn="ctr">
              <a:defRPr kumimoji="0" lang="en-GB" sz="3600" b="0" i="0" u="none" strike="noStrike" kern="1200" cap="none" spc="0" normalizeH="0" baseline="0" noProof="0" dirty="0" smtClean="0">
                <a:ln>
                  <a:noFill/>
                </a:ln>
                <a:solidFill>
                  <a:srgbClr val="F68933"/>
                </a:solidFill>
                <a:effectLst/>
                <a:uLnTx/>
                <a:uFillTx/>
                <a:latin typeface="Arial" pitchFamily="34" charset="0"/>
                <a:ea typeface="Arial" pitchFamily="34" charset="0"/>
                <a:cs typeface="Arial" pitchFamily="34" charset="0"/>
              </a:defRPr>
            </a:lvl1pPr>
          </a:lstStyle>
          <a:p>
            <a:r>
              <a:rPr lang="en-US" smtClean="0"/>
              <a:t>Click to edit Master title style</a:t>
            </a:r>
            <a:endParaRPr lang="en-GB" dirty="0"/>
          </a:p>
        </p:txBody>
      </p:sp>
    </p:spTree>
    <p:extLst>
      <p:ext uri="{BB962C8B-B14F-4D97-AF65-F5344CB8AC3E}">
        <p14:creationId xmlns:p14="http://schemas.microsoft.com/office/powerpoint/2010/main" val="3865147137"/>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cSld name="EB White Title Only">
    <p:spTree>
      <p:nvGrpSpPr>
        <p:cNvPr id="1" name=""/>
        <p:cNvGrpSpPr/>
        <p:nvPr/>
      </p:nvGrpSpPr>
      <p:grpSpPr>
        <a:xfrm>
          <a:off x="0" y="0"/>
          <a:ext cx="0" cy="0"/>
          <a:chOff x="0" y="0"/>
          <a:chExt cx="0" cy="0"/>
        </a:xfrm>
      </p:grpSpPr>
      <p:sp>
        <p:nvSpPr>
          <p:cNvPr id="3" name="Rectangle 8"/>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lnSpc>
                <a:spcPct val="85000"/>
              </a:lnSpc>
              <a:spcBef>
                <a:spcPct val="15000"/>
              </a:spcBef>
              <a:buClr>
                <a:srgbClr val="747273"/>
              </a:buClr>
            </a:pPr>
            <a:endParaRPr lang="zh-CN" altLang="zh-CN">
              <a:solidFill>
                <a:srgbClr val="FFFFFF"/>
              </a:solidFill>
            </a:endParaRPr>
          </a:p>
        </p:txBody>
      </p:sp>
      <p:sp>
        <p:nvSpPr>
          <p:cNvPr id="2" name="Title 1"/>
          <p:cNvSpPr>
            <a:spLocks noGrp="1"/>
          </p:cNvSpPr>
          <p:nvPr>
            <p:ph type="title"/>
          </p:nvPr>
        </p:nvSpPr>
        <p:spPr>
          <a:xfrm>
            <a:off x="370800" y="374400"/>
            <a:ext cx="8292188" cy="676800"/>
          </a:xfrm>
          <a:prstGeom prst="rect">
            <a:avLst/>
          </a:prstGeom>
        </p:spPr>
        <p:txBody>
          <a:bodyPr/>
          <a:lstStyle>
            <a:lvl1pPr>
              <a:defRPr>
                <a:latin typeface="+mj-lt"/>
              </a:defRPr>
            </a:lvl1pPr>
          </a:lstStyle>
          <a:p>
            <a:r>
              <a:rPr lang="en-US" noProof="0" smtClean="0"/>
              <a:t>Click to edit Master title style</a:t>
            </a:r>
            <a:endParaRPr lang="en-US" noProof="0"/>
          </a:p>
        </p:txBody>
      </p:sp>
    </p:spTree>
    <p:extLst>
      <p:ext uri="{BB962C8B-B14F-4D97-AF65-F5344CB8AC3E}">
        <p14:creationId xmlns:p14="http://schemas.microsoft.com/office/powerpoint/2010/main" val="4135498469"/>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EB Black Text">
    <p:spTree>
      <p:nvGrpSpPr>
        <p:cNvPr id="1" name=""/>
        <p:cNvGrpSpPr/>
        <p:nvPr/>
      </p:nvGrpSpPr>
      <p:grpSpPr>
        <a:xfrm>
          <a:off x="0" y="0"/>
          <a:ext cx="0" cy="0"/>
          <a:chOff x="0" y="0"/>
          <a:chExt cx="0" cy="0"/>
        </a:xfrm>
      </p:grpSpPr>
      <p:sp>
        <p:nvSpPr>
          <p:cNvPr id="4" name="Rectangle 7"/>
          <p:cNvSpPr/>
          <p:nvPr userDrawn="1"/>
        </p:nvSpPr>
        <p:spPr bwMode="ltGray">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lnSpc>
                <a:spcPct val="85000"/>
              </a:lnSpc>
              <a:spcBef>
                <a:spcPct val="15000"/>
              </a:spcBef>
              <a:buClr>
                <a:srgbClr val="747273"/>
              </a:buClr>
            </a:pPr>
            <a:endParaRPr lang="zh-CN" altLang="zh-CN">
              <a:solidFill>
                <a:srgbClr val="FFFFFF"/>
              </a:solidFill>
              <a:latin typeface="Calibri" pitchFamily="34" charset="0"/>
            </a:endParaRPr>
          </a:p>
        </p:txBody>
      </p:sp>
      <p:sp>
        <p:nvSpPr>
          <p:cNvPr id="12" name="Title 1"/>
          <p:cNvSpPr>
            <a:spLocks noGrp="1"/>
          </p:cNvSpPr>
          <p:nvPr>
            <p:ph type="title"/>
          </p:nvPr>
        </p:nvSpPr>
        <p:spPr>
          <a:xfrm>
            <a:off x="370800" y="374400"/>
            <a:ext cx="8292188" cy="676800"/>
          </a:xfrm>
          <a:prstGeom prst="rect">
            <a:avLst/>
          </a:prstGeom>
        </p:spPr>
        <p:txBody>
          <a:bodyPr/>
          <a:lstStyle>
            <a:lvl1pPr algn="l">
              <a:defRPr sz="3600">
                <a:solidFill>
                  <a:srgbClr val="F68933"/>
                </a:solidFill>
                <a:latin typeface="Arial" pitchFamily="34" charset="0"/>
                <a:cs typeface="Arial" pitchFamily="34" charset="0"/>
              </a:defRPr>
            </a:lvl1pPr>
          </a:lstStyle>
          <a:p>
            <a:r>
              <a:rPr lang="en-US" dirty="0" smtClean="0"/>
              <a:t>Click to edit Master title style</a:t>
            </a:r>
            <a:endParaRPr lang="en-US" dirty="0"/>
          </a:p>
        </p:txBody>
      </p:sp>
      <p:sp>
        <p:nvSpPr>
          <p:cNvPr id="8" name="Content Placeholder 2"/>
          <p:cNvSpPr>
            <a:spLocks noGrp="1"/>
          </p:cNvSpPr>
          <p:nvPr>
            <p:ph idx="1"/>
          </p:nvPr>
        </p:nvSpPr>
        <p:spPr>
          <a:xfrm>
            <a:off x="370800" y="1216799"/>
            <a:ext cx="8292188" cy="4991914"/>
          </a:xfrm>
          <a:prstGeom prst="rect">
            <a:avLst/>
          </a:prstGeom>
        </p:spPr>
        <p:txBody>
          <a:bodyPr/>
          <a:lstStyle>
            <a:lvl1pPr marL="457200" indent="-457200">
              <a:spcBef>
                <a:spcPts val="600"/>
              </a:spcBef>
              <a:buClr>
                <a:schemeClr val="accent4"/>
              </a:buClr>
              <a:buSzPct val="125000"/>
              <a:defRPr sz="2800">
                <a:solidFill>
                  <a:schemeClr val="bg1"/>
                </a:solidFill>
                <a:latin typeface="Arial" pitchFamily="34" charset="0"/>
                <a:cs typeface="Arial" pitchFamily="34" charset="0"/>
              </a:defRPr>
            </a:lvl1pPr>
            <a:lvl2pPr marL="914400" indent="0">
              <a:spcBef>
                <a:spcPts val="600"/>
              </a:spcBef>
              <a:spcAft>
                <a:spcPts val="1800"/>
              </a:spcAft>
              <a:buNone/>
              <a:defRPr sz="2000">
                <a:solidFill>
                  <a:schemeClr val="bg1"/>
                </a:solidFill>
                <a:latin typeface="Arial" pitchFamily="34" charset="0"/>
                <a:cs typeface="Arial" pitchFamily="34" charset="0"/>
              </a:defRPr>
            </a:lvl2pPr>
            <a:lvl3pPr marL="1377950" indent="-1588">
              <a:spcBef>
                <a:spcPts val="600"/>
              </a:spcBef>
              <a:spcAft>
                <a:spcPts val="1800"/>
              </a:spcAft>
              <a:buNone/>
              <a:defRPr sz="1800">
                <a:solidFill>
                  <a:schemeClr val="bg1"/>
                </a:solidFill>
                <a:latin typeface="Arial" pitchFamily="34" charset="0"/>
                <a:cs typeface="Arial" pitchFamily="34" charset="0"/>
              </a:defRPr>
            </a:lvl3pPr>
            <a:lvl4pPr>
              <a:defRPr sz="1400"/>
            </a:lvl4pPr>
            <a:lvl5pPr>
              <a:defRPr sz="14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08092949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B Black Spark Agenda">
    <p:spTree>
      <p:nvGrpSpPr>
        <p:cNvPr id="1" name=""/>
        <p:cNvGrpSpPr/>
        <p:nvPr/>
      </p:nvGrpSpPr>
      <p:grpSpPr>
        <a:xfrm>
          <a:off x="0" y="0"/>
          <a:ext cx="0" cy="0"/>
          <a:chOff x="0" y="0"/>
          <a:chExt cx="0" cy="0"/>
        </a:xfrm>
      </p:grpSpPr>
      <p:sp>
        <p:nvSpPr>
          <p:cNvPr id="6" name="Title 1"/>
          <p:cNvSpPr>
            <a:spLocks noGrp="1"/>
          </p:cNvSpPr>
          <p:nvPr>
            <p:ph type="title"/>
          </p:nvPr>
        </p:nvSpPr>
        <p:spPr>
          <a:xfrm>
            <a:off x="369517" y="610916"/>
            <a:ext cx="8566521" cy="806721"/>
          </a:xfrm>
          <a:prstGeom prst="rect">
            <a:avLst/>
          </a:prstGeom>
        </p:spPr>
        <p:txBody>
          <a:bodyPr/>
          <a:lstStyle>
            <a:lvl1pPr>
              <a:defRPr>
                <a:solidFill>
                  <a:srgbClr val="F68933"/>
                </a:solidFill>
                <a:latin typeface="Arial" pitchFamily="34" charset="0"/>
                <a:cs typeface="Arial" pitchFamily="34" charset="0"/>
              </a:defRPr>
            </a:lvl1pPr>
          </a:lstStyle>
          <a:p>
            <a:r>
              <a:rPr lang="en-US" dirty="0" smtClean="0"/>
              <a:t>Click to edit Master title style</a:t>
            </a:r>
            <a:endParaRPr lang="en-GB" dirty="0"/>
          </a:p>
        </p:txBody>
      </p:sp>
      <p:sp>
        <p:nvSpPr>
          <p:cNvPr id="7" name="Content Placeholder 2"/>
          <p:cNvSpPr>
            <a:spLocks noGrp="1"/>
          </p:cNvSpPr>
          <p:nvPr>
            <p:ph idx="1"/>
          </p:nvPr>
        </p:nvSpPr>
        <p:spPr>
          <a:xfrm>
            <a:off x="369516" y="1519823"/>
            <a:ext cx="6625009" cy="3764965"/>
          </a:xfrm>
          <a:prstGeom prst="rect">
            <a:avLst/>
          </a:prstGeom>
        </p:spPr>
        <p:txBody>
          <a:bodyPr/>
          <a:lstStyle>
            <a:lvl1pPr marL="223838" indent="-223838">
              <a:buClr>
                <a:srgbClr val="F68933"/>
              </a:buClr>
              <a:buSzPct val="125000"/>
              <a:defRPr>
                <a:latin typeface="Arial" pitchFamily="34" charset="0"/>
                <a:cs typeface="Arial" pitchFamily="34" charset="0"/>
              </a:defRPr>
            </a:lvl1pPr>
            <a:lvl2pPr marL="690563" indent="-241300">
              <a:buFontTx/>
              <a:buNone/>
              <a:defRPr>
                <a:latin typeface="Arial" pitchFamily="34" charset="0"/>
                <a:cs typeface="Arial" pitchFamily="34" charset="0"/>
              </a:defRPr>
            </a:lvl2pPr>
            <a:lvl3pPr marL="1138238" indent="-241300">
              <a:buSzPct val="125000"/>
              <a:buFontTx/>
              <a:buNone/>
              <a:defRPr>
                <a:latin typeface="Arial" pitchFamily="34" charset="0"/>
                <a:cs typeface="Arial" pitchFamily="34" charset="0"/>
              </a:defRPr>
            </a:lvl3pPr>
            <a:lvl4pPr marL="1339850" indent="-174625">
              <a:buSzPct val="125000"/>
              <a:buFontTx/>
              <a:buNone/>
              <a:tabLst/>
              <a:defRPr>
                <a:latin typeface="Arial" pitchFamily="34" charset="0"/>
                <a:cs typeface="Arial" pitchFamily="34" charset="0"/>
              </a:defRPr>
            </a:lvl4pPr>
            <a:lvl5pPr marL="1703388" indent="-174625">
              <a:buSzPct val="125000"/>
              <a:buFontTx/>
              <a:buNone/>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257297073"/>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EB Black Text 2 Column">
    <p:spTree>
      <p:nvGrpSpPr>
        <p:cNvPr id="1" name=""/>
        <p:cNvGrpSpPr/>
        <p:nvPr/>
      </p:nvGrpSpPr>
      <p:grpSpPr>
        <a:xfrm>
          <a:off x="0" y="0"/>
          <a:ext cx="0" cy="0"/>
          <a:chOff x="0" y="0"/>
          <a:chExt cx="0" cy="0"/>
        </a:xfrm>
      </p:grpSpPr>
      <p:sp>
        <p:nvSpPr>
          <p:cNvPr id="5" name="Rectangle 7"/>
          <p:cNvSpPr/>
          <p:nvPr userDrawn="1"/>
        </p:nvSpPr>
        <p:spPr bwMode="ltGray">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lnSpc>
                <a:spcPct val="85000"/>
              </a:lnSpc>
              <a:spcBef>
                <a:spcPct val="15000"/>
              </a:spcBef>
              <a:buClr>
                <a:srgbClr val="747273"/>
              </a:buClr>
            </a:pPr>
            <a:endParaRPr lang="zh-CN" altLang="zh-CN">
              <a:solidFill>
                <a:srgbClr val="FFFFFF"/>
              </a:solidFill>
              <a:latin typeface="Calibri" pitchFamily="34" charset="0"/>
            </a:endParaRPr>
          </a:p>
        </p:txBody>
      </p:sp>
      <p:sp>
        <p:nvSpPr>
          <p:cNvPr id="12" name="Title 1"/>
          <p:cNvSpPr>
            <a:spLocks noGrp="1"/>
          </p:cNvSpPr>
          <p:nvPr>
            <p:ph type="title"/>
          </p:nvPr>
        </p:nvSpPr>
        <p:spPr>
          <a:xfrm>
            <a:off x="370800" y="374400"/>
            <a:ext cx="8292188" cy="676800"/>
          </a:xfrm>
          <a:prstGeom prst="rect">
            <a:avLst/>
          </a:prstGeom>
        </p:spPr>
        <p:txBody>
          <a:bodyPr/>
          <a:lstStyle>
            <a:lvl1pPr algn="l">
              <a:defRPr sz="3600">
                <a:solidFill>
                  <a:srgbClr val="F68933"/>
                </a:solidFill>
                <a:latin typeface="Arial" pitchFamily="34" charset="0"/>
                <a:cs typeface="Arial" pitchFamily="34" charset="0"/>
              </a:defRPr>
            </a:lvl1pPr>
          </a:lstStyle>
          <a:p>
            <a:r>
              <a:rPr lang="en-US" dirty="0" smtClean="0"/>
              <a:t>Click to edit Master title style</a:t>
            </a:r>
            <a:endParaRPr lang="en-US" dirty="0"/>
          </a:p>
        </p:txBody>
      </p:sp>
      <p:sp>
        <p:nvSpPr>
          <p:cNvPr id="8" name="Content Placeholder 2"/>
          <p:cNvSpPr>
            <a:spLocks noGrp="1"/>
          </p:cNvSpPr>
          <p:nvPr>
            <p:ph idx="1"/>
          </p:nvPr>
        </p:nvSpPr>
        <p:spPr>
          <a:xfrm>
            <a:off x="370800" y="1216799"/>
            <a:ext cx="3931920" cy="4991914"/>
          </a:xfrm>
          <a:prstGeom prst="rect">
            <a:avLst/>
          </a:prstGeom>
        </p:spPr>
        <p:txBody>
          <a:bodyPr/>
          <a:lstStyle>
            <a:lvl1pPr marL="457200" indent="-457200">
              <a:spcBef>
                <a:spcPts val="600"/>
              </a:spcBef>
              <a:buClr>
                <a:schemeClr val="accent4"/>
              </a:buClr>
              <a:buSzPct val="125000"/>
              <a:defRPr sz="2000">
                <a:solidFill>
                  <a:schemeClr val="bg1"/>
                </a:solidFill>
                <a:latin typeface="Arial" pitchFamily="34" charset="0"/>
                <a:cs typeface="Arial" pitchFamily="34" charset="0"/>
              </a:defRPr>
            </a:lvl1pPr>
            <a:lvl2pPr marL="914400" indent="0">
              <a:spcBef>
                <a:spcPts val="600"/>
              </a:spcBef>
              <a:spcAft>
                <a:spcPts val="1800"/>
              </a:spcAft>
              <a:buNone/>
              <a:defRPr sz="1600">
                <a:solidFill>
                  <a:schemeClr val="bg1"/>
                </a:solidFill>
                <a:latin typeface="Arial" pitchFamily="34" charset="0"/>
                <a:cs typeface="Arial" pitchFamily="34" charset="0"/>
              </a:defRPr>
            </a:lvl2pPr>
            <a:lvl3pPr marL="1377950" indent="-1588">
              <a:spcBef>
                <a:spcPts val="600"/>
              </a:spcBef>
              <a:spcAft>
                <a:spcPts val="1800"/>
              </a:spcAft>
              <a:buNone/>
              <a:defRPr sz="1400">
                <a:solidFill>
                  <a:schemeClr val="bg1"/>
                </a:solidFill>
                <a:latin typeface="Arial" pitchFamily="34" charset="0"/>
                <a:cs typeface="Arial" pitchFamily="34" charset="0"/>
              </a:defRPr>
            </a:lvl3pPr>
            <a:lvl4pPr>
              <a:defRPr sz="1400"/>
            </a:lvl4pPr>
            <a:lvl5pPr>
              <a:defRPr sz="14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6" name="Content Placeholder 2"/>
          <p:cNvSpPr>
            <a:spLocks noGrp="1"/>
          </p:cNvSpPr>
          <p:nvPr>
            <p:ph idx="10"/>
          </p:nvPr>
        </p:nvSpPr>
        <p:spPr>
          <a:xfrm>
            <a:off x="4731068" y="1216799"/>
            <a:ext cx="3931920" cy="4991914"/>
          </a:xfrm>
          <a:prstGeom prst="rect">
            <a:avLst/>
          </a:prstGeom>
        </p:spPr>
        <p:txBody>
          <a:bodyPr/>
          <a:lstStyle>
            <a:lvl1pPr marL="457200" indent="-457200">
              <a:spcBef>
                <a:spcPts val="600"/>
              </a:spcBef>
              <a:buClr>
                <a:schemeClr val="accent4"/>
              </a:buClr>
              <a:buSzPct val="125000"/>
              <a:defRPr sz="2000">
                <a:solidFill>
                  <a:schemeClr val="bg1"/>
                </a:solidFill>
                <a:latin typeface="Arial" pitchFamily="34" charset="0"/>
                <a:cs typeface="Arial" pitchFamily="34" charset="0"/>
              </a:defRPr>
            </a:lvl1pPr>
            <a:lvl2pPr marL="914400" indent="0">
              <a:spcBef>
                <a:spcPts val="600"/>
              </a:spcBef>
              <a:spcAft>
                <a:spcPts val="1800"/>
              </a:spcAft>
              <a:buNone/>
              <a:defRPr sz="1600">
                <a:solidFill>
                  <a:schemeClr val="bg1"/>
                </a:solidFill>
                <a:latin typeface="Arial" pitchFamily="34" charset="0"/>
                <a:cs typeface="Arial" pitchFamily="34" charset="0"/>
              </a:defRPr>
            </a:lvl2pPr>
            <a:lvl3pPr marL="1377950" indent="-1588">
              <a:spcBef>
                <a:spcPts val="600"/>
              </a:spcBef>
              <a:spcAft>
                <a:spcPts val="1800"/>
              </a:spcAft>
              <a:buNone/>
              <a:defRPr sz="1400">
                <a:solidFill>
                  <a:schemeClr val="bg1"/>
                </a:solidFill>
                <a:latin typeface="Arial" pitchFamily="34" charset="0"/>
                <a:cs typeface="Arial" pitchFamily="34" charset="0"/>
              </a:defRPr>
            </a:lvl3pPr>
            <a:lvl4pPr>
              <a:defRPr sz="1400"/>
            </a:lvl4pPr>
            <a:lvl5pPr>
              <a:defRPr sz="14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23169393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EB Black Title Only">
    <p:spTree>
      <p:nvGrpSpPr>
        <p:cNvPr id="1" name=""/>
        <p:cNvGrpSpPr/>
        <p:nvPr/>
      </p:nvGrpSpPr>
      <p:grpSpPr>
        <a:xfrm>
          <a:off x="0" y="0"/>
          <a:ext cx="0" cy="0"/>
          <a:chOff x="0" y="0"/>
          <a:chExt cx="0" cy="0"/>
        </a:xfrm>
      </p:grpSpPr>
      <p:sp>
        <p:nvSpPr>
          <p:cNvPr id="4" name="Rectangle 7"/>
          <p:cNvSpPr/>
          <p:nvPr userDrawn="1"/>
        </p:nvSpPr>
        <p:spPr bwMode="ltGray">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lnSpc>
                <a:spcPct val="85000"/>
              </a:lnSpc>
              <a:spcBef>
                <a:spcPct val="15000"/>
              </a:spcBef>
              <a:buClr>
                <a:srgbClr val="747273"/>
              </a:buClr>
            </a:pPr>
            <a:endParaRPr lang="zh-CN" altLang="zh-CN">
              <a:solidFill>
                <a:srgbClr val="FFFFFF"/>
              </a:solidFill>
              <a:latin typeface="Calibri" pitchFamily="34" charset="0"/>
            </a:endParaRPr>
          </a:p>
        </p:txBody>
      </p:sp>
      <p:sp>
        <p:nvSpPr>
          <p:cNvPr id="3" name="Title 1"/>
          <p:cNvSpPr>
            <a:spLocks noGrp="1"/>
          </p:cNvSpPr>
          <p:nvPr>
            <p:ph type="title"/>
          </p:nvPr>
        </p:nvSpPr>
        <p:spPr>
          <a:xfrm>
            <a:off x="370799" y="374400"/>
            <a:ext cx="8397419" cy="676800"/>
          </a:xfrm>
          <a:prstGeom prst="rect">
            <a:avLst/>
          </a:prstGeom>
        </p:spPr>
        <p:txBody>
          <a:bodyPr/>
          <a:lstStyle>
            <a:lvl1pPr algn="l">
              <a:defRPr kumimoji="0" lang="en-GB" sz="3600" b="0" i="0" u="none" strike="noStrike" kern="1200" cap="none" spc="0" normalizeH="0" baseline="0" noProof="0" dirty="0" smtClean="0">
                <a:ln>
                  <a:noFill/>
                </a:ln>
                <a:solidFill>
                  <a:srgbClr val="F68933"/>
                </a:solidFill>
                <a:effectLst/>
                <a:uLnTx/>
                <a:uFillTx/>
                <a:latin typeface="Arial" pitchFamily="34" charset="0"/>
                <a:ea typeface="Arial" pitchFamily="34" charset="0"/>
                <a:cs typeface="Arial" pitchFamily="34" charset="0"/>
              </a:defRPr>
            </a:lvl1pPr>
          </a:lstStyle>
          <a:p>
            <a:r>
              <a:rPr lang="en-US" dirty="0" smtClean="0"/>
              <a:t>Click to edit Master title style</a:t>
            </a:r>
            <a:endParaRPr lang="en-GB" dirty="0"/>
          </a:p>
        </p:txBody>
      </p:sp>
    </p:spTree>
    <p:extLst>
      <p:ext uri="{BB962C8B-B14F-4D97-AF65-F5344CB8AC3E}">
        <p14:creationId xmlns:p14="http://schemas.microsoft.com/office/powerpoint/2010/main" val="53610391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EB Black Sample with Text">
    <p:spTree>
      <p:nvGrpSpPr>
        <p:cNvPr id="1" name=""/>
        <p:cNvGrpSpPr/>
        <p:nvPr/>
      </p:nvGrpSpPr>
      <p:grpSpPr>
        <a:xfrm>
          <a:off x="0" y="0"/>
          <a:ext cx="0" cy="0"/>
          <a:chOff x="0" y="0"/>
          <a:chExt cx="0" cy="0"/>
        </a:xfrm>
      </p:grpSpPr>
      <p:sp>
        <p:nvSpPr>
          <p:cNvPr id="4" name="Rectangle 7"/>
          <p:cNvSpPr/>
          <p:nvPr userDrawn="1"/>
        </p:nvSpPr>
        <p:spPr bwMode="ltGray">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lnSpc>
                <a:spcPct val="85000"/>
              </a:lnSpc>
              <a:spcBef>
                <a:spcPct val="15000"/>
              </a:spcBef>
              <a:buClr>
                <a:srgbClr val="747273"/>
              </a:buClr>
            </a:pPr>
            <a:endParaRPr lang="zh-CN" altLang="zh-CN">
              <a:solidFill>
                <a:srgbClr val="FFFFFF"/>
              </a:solidFill>
              <a:latin typeface="Calibri" pitchFamily="34" charset="0"/>
            </a:endParaRPr>
          </a:p>
        </p:txBody>
      </p:sp>
      <p:sp>
        <p:nvSpPr>
          <p:cNvPr id="5" name="Rectangle 8"/>
          <p:cNvSpPr/>
          <p:nvPr userDrawn="1"/>
        </p:nvSpPr>
        <p:spPr>
          <a:xfrm>
            <a:off x="0" y="4267200"/>
            <a:ext cx="9144000" cy="1751013"/>
          </a:xfrm>
          <a:prstGeom prst="rect">
            <a:avLst/>
          </a:prstGeom>
          <a:gradFill>
            <a:gsLst>
              <a:gs pos="95000">
                <a:schemeClr val="bg1">
                  <a:alpha val="3000"/>
                </a:schemeClr>
              </a:gs>
              <a:gs pos="30000">
                <a:schemeClr val="bg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lnSpc>
                <a:spcPct val="85000"/>
              </a:lnSpc>
              <a:spcBef>
                <a:spcPct val="15000"/>
              </a:spcBef>
              <a:buClr>
                <a:srgbClr val="747273"/>
              </a:buClr>
            </a:pPr>
            <a:endParaRPr lang="zh-CN" altLang="zh-CN">
              <a:solidFill>
                <a:srgbClr val="FFFFFF"/>
              </a:solidFill>
              <a:latin typeface="Calibri" pitchFamily="34" charset="0"/>
            </a:endParaRPr>
          </a:p>
        </p:txBody>
      </p:sp>
      <p:sp>
        <p:nvSpPr>
          <p:cNvPr id="3" name="Title 1"/>
          <p:cNvSpPr>
            <a:spLocks noGrp="1"/>
          </p:cNvSpPr>
          <p:nvPr>
            <p:ph type="title"/>
          </p:nvPr>
        </p:nvSpPr>
        <p:spPr>
          <a:xfrm>
            <a:off x="370799" y="374400"/>
            <a:ext cx="8397419" cy="676800"/>
          </a:xfrm>
          <a:prstGeom prst="rect">
            <a:avLst/>
          </a:prstGeom>
        </p:spPr>
        <p:txBody>
          <a:bodyPr/>
          <a:lstStyle>
            <a:lvl1pPr algn="l">
              <a:defRPr kumimoji="0" lang="en-GB" sz="3600" b="0" i="0" u="none" strike="noStrike" kern="1200" cap="none" spc="0" normalizeH="0" baseline="0" noProof="0" dirty="0" smtClean="0">
                <a:ln>
                  <a:noFill/>
                </a:ln>
                <a:solidFill>
                  <a:srgbClr val="F68933"/>
                </a:solidFill>
                <a:effectLst/>
                <a:uLnTx/>
                <a:uFillTx/>
                <a:latin typeface="Arial" pitchFamily="34" charset="0"/>
                <a:ea typeface="Arial" pitchFamily="34" charset="0"/>
                <a:cs typeface="Arial" pitchFamily="34" charset="0"/>
              </a:defRPr>
            </a:lvl1pPr>
          </a:lstStyle>
          <a:p>
            <a:r>
              <a:rPr lang="en-US" dirty="0" smtClean="0"/>
              <a:t>Click to edit Master title style</a:t>
            </a:r>
            <a:endParaRPr lang="en-GB" dirty="0"/>
          </a:p>
        </p:txBody>
      </p:sp>
      <p:sp>
        <p:nvSpPr>
          <p:cNvPr id="6" name="Text Placeholder 3"/>
          <p:cNvSpPr>
            <a:spLocks noGrp="1"/>
          </p:cNvSpPr>
          <p:nvPr>
            <p:ph type="body" sz="half" idx="2"/>
          </p:nvPr>
        </p:nvSpPr>
        <p:spPr>
          <a:xfrm>
            <a:off x="370800" y="4283242"/>
            <a:ext cx="8260915" cy="1971508"/>
          </a:xfrm>
          <a:prstGeom prst="rect">
            <a:avLst/>
          </a:prstGeom>
        </p:spPr>
        <p:txBody>
          <a:bodyPr anchor="t" anchorCtr="0"/>
          <a:lstStyle>
            <a:lvl1pPr marL="223838" indent="-223838" algn="l">
              <a:buClr>
                <a:schemeClr val="accent4"/>
              </a:buClr>
              <a:buSzPct val="125000"/>
              <a:buFont typeface="Arial" pitchFamily="34" charset="0"/>
              <a:buChar char="•"/>
              <a:defRPr sz="2000">
                <a:solidFill>
                  <a:schemeClr val="bg1"/>
                </a:solidFill>
                <a:latin typeface="Arial" pitchFamily="34" charset="0"/>
                <a:cs typeface="Arial" pitchFamily="34" charset="0"/>
              </a:defRPr>
            </a:lvl1pPr>
            <a:lvl2pPr marL="801688" indent="-263525">
              <a:buNone/>
              <a:defRPr sz="1600"/>
            </a:lvl2pPr>
            <a:lvl3pPr marL="989013" indent="-187325">
              <a:buFont typeface="Arial" pitchFamily="34" charset="0"/>
              <a:buChar char="•"/>
              <a:defRPr sz="1400"/>
            </a:lvl3pPr>
            <a:lvl4pPr marL="1339850" indent="-174625">
              <a:buFont typeface="Arial" pitchFamily="34" charset="0"/>
              <a:buChar char="•"/>
              <a:defRPr sz="1400"/>
            </a:lvl4pPr>
            <a:lvl5pPr marL="1703388" indent="-174625">
              <a:buFont typeface="Arial" pitchFamily="34" charset="0"/>
              <a:buChar char="•"/>
              <a:defRPr sz="14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4883417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EB Black Blank">
    <p:spTree>
      <p:nvGrpSpPr>
        <p:cNvPr id="1" name=""/>
        <p:cNvGrpSpPr/>
        <p:nvPr/>
      </p:nvGrpSpPr>
      <p:grpSpPr>
        <a:xfrm>
          <a:off x="0" y="0"/>
          <a:ext cx="0" cy="0"/>
          <a:chOff x="0" y="0"/>
          <a:chExt cx="0" cy="0"/>
        </a:xfrm>
      </p:grpSpPr>
      <p:grpSp>
        <p:nvGrpSpPr>
          <p:cNvPr id="2" name="Group 20"/>
          <p:cNvGrpSpPr>
            <a:grpSpLocks/>
          </p:cNvGrpSpPr>
          <p:nvPr userDrawn="1"/>
        </p:nvGrpSpPr>
        <p:grpSpPr bwMode="auto">
          <a:xfrm>
            <a:off x="0" y="0"/>
            <a:ext cx="9144000" cy="6858000"/>
            <a:chOff x="0" y="0"/>
            <a:chExt cx="9144000" cy="6858000"/>
          </a:xfrm>
        </p:grpSpPr>
        <p:sp>
          <p:nvSpPr>
            <p:cNvPr id="3" name="Rectangle 8"/>
            <p:cNvSpPr/>
            <p:nvPr userDrawn="1"/>
          </p:nvSpPr>
          <p:spPr bwMode="invGray">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lnSpc>
                  <a:spcPct val="85000"/>
                </a:lnSpc>
                <a:spcBef>
                  <a:spcPct val="15000"/>
                </a:spcBef>
                <a:buClr>
                  <a:srgbClr val="747273"/>
                </a:buClr>
              </a:pPr>
              <a:r>
                <a:rPr lang="en-GB" altLang="zh-CN">
                  <a:solidFill>
                    <a:srgbClr val="FFFFFF"/>
                  </a:solidFill>
                  <a:latin typeface="HelveticaNeueLT Std Lt"/>
                </a:rPr>
                <a:t> </a:t>
              </a:r>
            </a:p>
          </p:txBody>
        </p:sp>
        <p:pic>
          <p:nvPicPr>
            <p:cNvPr id="4" name="Picture 9" descr="Bottom-wave-for-dean.png"/>
            <p:cNvPicPr>
              <a:picLocks noChangeAspect="1"/>
            </p:cNvPicPr>
            <p:nvPr userDrawn="1"/>
          </p:nvPicPr>
          <p:blipFill>
            <a:blip r:embed="rId2">
              <a:lum bright="100000" contrast="-100000"/>
              <a:extLst>
                <a:ext uri="{28A0092B-C50C-407E-A947-70E740481C1C}">
                  <a14:useLocalDpi xmlns:a14="http://schemas.microsoft.com/office/drawing/2010/main" val="0"/>
                </a:ext>
              </a:extLst>
            </a:blip>
            <a:srcRect l="-1044" t="-6880" r="641" b="-1041"/>
            <a:stretch>
              <a:fillRect/>
            </a:stretch>
          </p:blipFill>
          <p:spPr bwMode="invGray">
            <a:xfrm>
              <a:off x="0" y="3858038"/>
              <a:ext cx="9144000" cy="299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 descr="top-wave-for-Dean.png"/>
            <p:cNvPicPr>
              <a:picLocks noChangeAspect="1"/>
            </p:cNvPicPr>
            <p:nvPr userDrawn="1"/>
          </p:nvPicPr>
          <p:blipFill>
            <a:blip r:embed="rId3">
              <a:lum bright="20000" contrast="80000"/>
              <a:extLst>
                <a:ext uri="{28A0092B-C50C-407E-A947-70E740481C1C}">
                  <a14:useLocalDpi xmlns:a14="http://schemas.microsoft.com/office/drawing/2010/main" val="0"/>
                </a:ext>
              </a:extLst>
            </a:blip>
            <a:srcRect t="1216" r="-7225"/>
            <a:stretch>
              <a:fillRect/>
            </a:stretch>
          </p:blipFill>
          <p:spPr bwMode="invGray">
            <a:xfrm>
              <a:off x="0" y="0"/>
              <a:ext cx="9144000" cy="330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4183570061"/>
      </p:ext>
    </p:extLst>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EB White Title Only">
    <p:spTree>
      <p:nvGrpSpPr>
        <p:cNvPr id="1" name=""/>
        <p:cNvGrpSpPr/>
        <p:nvPr/>
      </p:nvGrpSpPr>
      <p:grpSpPr>
        <a:xfrm>
          <a:off x="0" y="0"/>
          <a:ext cx="0" cy="0"/>
          <a:chOff x="0" y="0"/>
          <a:chExt cx="0" cy="0"/>
        </a:xfrm>
      </p:grpSpPr>
      <p:sp>
        <p:nvSpPr>
          <p:cNvPr id="3" name="Rectangle 9"/>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lnSpc>
                <a:spcPct val="85000"/>
              </a:lnSpc>
              <a:spcBef>
                <a:spcPct val="15000"/>
              </a:spcBef>
              <a:buClr>
                <a:srgbClr val="747273"/>
              </a:buClr>
            </a:pPr>
            <a:endParaRPr lang="zh-CN" altLang="zh-CN">
              <a:solidFill>
                <a:srgbClr val="FFFFFF"/>
              </a:solidFill>
              <a:ea typeface="SimSun" pitchFamily="2" charset="-122"/>
            </a:endParaRPr>
          </a:p>
        </p:txBody>
      </p:sp>
      <p:sp>
        <p:nvSpPr>
          <p:cNvPr id="2" name="Title 1"/>
          <p:cNvSpPr>
            <a:spLocks noGrp="1"/>
          </p:cNvSpPr>
          <p:nvPr>
            <p:ph type="title"/>
          </p:nvPr>
        </p:nvSpPr>
        <p:spPr/>
        <p:txBody>
          <a:bodyPr/>
          <a:lstStyle>
            <a:lvl1pPr>
              <a:defRPr>
                <a:latin typeface="+mj-lt"/>
              </a:defRPr>
            </a:lvl1pPr>
          </a:lstStyle>
          <a:p>
            <a:r>
              <a:rPr lang="en-US" dirty="0" smtClean="0"/>
              <a:t>Click to edit Master title style</a:t>
            </a:r>
            <a:endParaRPr lang="en-US" dirty="0"/>
          </a:p>
        </p:txBody>
      </p:sp>
    </p:spTree>
    <p:extLst>
      <p:ext uri="{BB962C8B-B14F-4D97-AF65-F5344CB8AC3E}">
        <p14:creationId xmlns:p14="http://schemas.microsoft.com/office/powerpoint/2010/main" val="61704231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EB White Text">
    <p:spTree>
      <p:nvGrpSpPr>
        <p:cNvPr id="1" name=""/>
        <p:cNvGrpSpPr/>
        <p:nvPr/>
      </p:nvGrpSpPr>
      <p:grpSpPr>
        <a:xfrm>
          <a:off x="0" y="0"/>
          <a:ext cx="0" cy="0"/>
          <a:chOff x="0" y="0"/>
          <a:chExt cx="0" cy="0"/>
        </a:xfrm>
      </p:grpSpPr>
      <p:sp>
        <p:nvSpPr>
          <p:cNvPr id="4" name="Rectangle 9"/>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lnSpc>
                <a:spcPct val="85000"/>
              </a:lnSpc>
              <a:spcBef>
                <a:spcPct val="15000"/>
              </a:spcBef>
              <a:buClr>
                <a:srgbClr val="747273"/>
              </a:buClr>
            </a:pPr>
            <a:endParaRPr lang="zh-CN" altLang="zh-CN">
              <a:solidFill>
                <a:srgbClr val="FFFFFF"/>
              </a:solidFill>
              <a:ea typeface="SimSun" pitchFamily="2" charset="-122"/>
            </a:endParaRPr>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12" name="Content Placeholder 2"/>
          <p:cNvSpPr>
            <a:spLocks noGrp="1"/>
          </p:cNvSpPr>
          <p:nvPr>
            <p:ph idx="1"/>
          </p:nvPr>
        </p:nvSpPr>
        <p:spPr>
          <a:xfrm>
            <a:off x="370800" y="1216799"/>
            <a:ext cx="8292188" cy="4991914"/>
          </a:xfrm>
          <a:prstGeom prst="rect">
            <a:avLst/>
          </a:prstGeom>
        </p:spPr>
        <p:txBody>
          <a:bodyPr/>
          <a:lstStyle>
            <a:lvl1pPr marL="457200" indent="-457200">
              <a:spcBef>
                <a:spcPts val="600"/>
              </a:spcBef>
              <a:defRPr sz="2800">
                <a:solidFill>
                  <a:srgbClr val="515151"/>
                </a:solidFill>
              </a:defRPr>
            </a:lvl1pPr>
            <a:lvl2pPr marL="914400" indent="0">
              <a:spcAft>
                <a:spcPts val="1800"/>
              </a:spcAft>
              <a:defRPr sz="2000">
                <a:solidFill>
                  <a:srgbClr val="515151"/>
                </a:solidFill>
              </a:defRPr>
            </a:lvl2pPr>
            <a:lvl3pPr marL="1377950" indent="-1588">
              <a:spcBef>
                <a:spcPts val="600"/>
              </a:spcBef>
              <a:spcAft>
                <a:spcPts val="1800"/>
              </a:spcAft>
              <a:defRPr sz="1800">
                <a:solidFill>
                  <a:srgbClr val="515151"/>
                </a:solidFill>
              </a:defRPr>
            </a:lvl3pPr>
            <a:lvl4pPr>
              <a:defRPr sz="1400"/>
            </a:lvl4pPr>
            <a:lvl5pPr>
              <a:defRPr sz="14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506260340"/>
      </p:ext>
    </p:extLst>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EB White Text 2 Column">
    <p:spTree>
      <p:nvGrpSpPr>
        <p:cNvPr id="1" name=""/>
        <p:cNvGrpSpPr/>
        <p:nvPr/>
      </p:nvGrpSpPr>
      <p:grpSpPr>
        <a:xfrm>
          <a:off x="0" y="0"/>
          <a:ext cx="0" cy="0"/>
          <a:chOff x="0" y="0"/>
          <a:chExt cx="0" cy="0"/>
        </a:xfrm>
      </p:grpSpPr>
      <p:sp>
        <p:nvSpPr>
          <p:cNvPr id="5" name="Rectangle 9"/>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lnSpc>
                <a:spcPct val="85000"/>
              </a:lnSpc>
              <a:spcBef>
                <a:spcPct val="15000"/>
              </a:spcBef>
              <a:buClr>
                <a:srgbClr val="747273"/>
              </a:buClr>
            </a:pPr>
            <a:endParaRPr lang="zh-CN" altLang="zh-CN">
              <a:solidFill>
                <a:srgbClr val="FFFFFF"/>
              </a:solidFill>
              <a:ea typeface="SimSun" pitchFamily="2" charset="-122"/>
            </a:endParaRPr>
          </a:p>
        </p:txBody>
      </p:sp>
      <p:sp>
        <p:nvSpPr>
          <p:cNvPr id="2" name="Title 1"/>
          <p:cNvSpPr>
            <a:spLocks noGrp="1"/>
          </p:cNvSpPr>
          <p:nvPr>
            <p:ph type="title"/>
          </p:nvPr>
        </p:nvSpPr>
        <p:spPr>
          <a:xfrm>
            <a:off x="370800" y="374400"/>
            <a:ext cx="8292188" cy="676800"/>
          </a:xfrm>
        </p:spPr>
        <p:txBody>
          <a:bodyPr/>
          <a:lstStyle/>
          <a:p>
            <a:r>
              <a:rPr lang="en-US" dirty="0" smtClean="0"/>
              <a:t>Click to edit Master title style</a:t>
            </a:r>
            <a:endParaRPr lang="en-US" dirty="0"/>
          </a:p>
        </p:txBody>
      </p:sp>
      <p:sp>
        <p:nvSpPr>
          <p:cNvPr id="12" name="Content Placeholder 2"/>
          <p:cNvSpPr>
            <a:spLocks noGrp="1"/>
          </p:cNvSpPr>
          <p:nvPr>
            <p:ph idx="1"/>
          </p:nvPr>
        </p:nvSpPr>
        <p:spPr>
          <a:xfrm>
            <a:off x="370800" y="1216799"/>
            <a:ext cx="3931920" cy="4991914"/>
          </a:xfrm>
          <a:prstGeom prst="rect">
            <a:avLst/>
          </a:prstGeom>
        </p:spPr>
        <p:txBody>
          <a:bodyPr/>
          <a:lstStyle>
            <a:lvl1pPr marL="457200" indent="-457200">
              <a:spcBef>
                <a:spcPts val="600"/>
              </a:spcBef>
              <a:defRPr sz="2000">
                <a:solidFill>
                  <a:srgbClr val="515151"/>
                </a:solidFill>
              </a:defRPr>
            </a:lvl1pPr>
            <a:lvl2pPr marL="914400" indent="0">
              <a:spcAft>
                <a:spcPts val="1800"/>
              </a:spcAft>
              <a:defRPr sz="1600">
                <a:solidFill>
                  <a:srgbClr val="515151"/>
                </a:solidFill>
              </a:defRPr>
            </a:lvl2pPr>
            <a:lvl3pPr marL="1377950" indent="-1588">
              <a:spcBef>
                <a:spcPts val="600"/>
              </a:spcBef>
              <a:spcAft>
                <a:spcPts val="1800"/>
              </a:spcAft>
              <a:defRPr sz="1400">
                <a:solidFill>
                  <a:srgbClr val="515151"/>
                </a:solidFill>
              </a:defRPr>
            </a:lvl3pPr>
            <a:lvl4pPr>
              <a:defRPr sz="1400"/>
            </a:lvl4pPr>
            <a:lvl5pPr>
              <a:defRPr sz="14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Content Placeholder 2"/>
          <p:cNvSpPr>
            <a:spLocks noGrp="1"/>
          </p:cNvSpPr>
          <p:nvPr>
            <p:ph idx="10"/>
          </p:nvPr>
        </p:nvSpPr>
        <p:spPr>
          <a:xfrm>
            <a:off x="4731068" y="1216799"/>
            <a:ext cx="3931920" cy="4991914"/>
          </a:xfrm>
          <a:prstGeom prst="rect">
            <a:avLst/>
          </a:prstGeom>
        </p:spPr>
        <p:txBody>
          <a:bodyPr/>
          <a:lstStyle>
            <a:lvl1pPr marL="457200" indent="-457200">
              <a:spcBef>
                <a:spcPts val="600"/>
              </a:spcBef>
              <a:defRPr sz="2000">
                <a:solidFill>
                  <a:srgbClr val="515151"/>
                </a:solidFill>
              </a:defRPr>
            </a:lvl1pPr>
            <a:lvl2pPr marL="914400" indent="0">
              <a:spcAft>
                <a:spcPts val="1800"/>
              </a:spcAft>
              <a:defRPr sz="1600">
                <a:solidFill>
                  <a:srgbClr val="515151"/>
                </a:solidFill>
              </a:defRPr>
            </a:lvl2pPr>
            <a:lvl3pPr marL="1377950" indent="-1588">
              <a:spcBef>
                <a:spcPts val="600"/>
              </a:spcBef>
              <a:spcAft>
                <a:spcPts val="1800"/>
              </a:spcAft>
              <a:defRPr sz="1400">
                <a:solidFill>
                  <a:srgbClr val="515151"/>
                </a:solidFill>
              </a:defRPr>
            </a:lvl3pPr>
            <a:lvl4pPr>
              <a:defRPr sz="1400"/>
            </a:lvl4pPr>
            <a:lvl5pPr>
              <a:defRPr sz="14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532319964"/>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EB White Blank">
    <p:spTree>
      <p:nvGrpSpPr>
        <p:cNvPr id="1" name=""/>
        <p:cNvGrpSpPr/>
        <p:nvPr/>
      </p:nvGrpSpPr>
      <p:grpSpPr>
        <a:xfrm>
          <a:off x="0" y="0"/>
          <a:ext cx="0" cy="0"/>
          <a:chOff x="0" y="0"/>
          <a:chExt cx="0" cy="0"/>
        </a:xfrm>
      </p:grpSpPr>
      <p:grpSp>
        <p:nvGrpSpPr>
          <p:cNvPr id="2" name="Group 4"/>
          <p:cNvGrpSpPr>
            <a:grpSpLocks noChangeAspect="1"/>
          </p:cNvGrpSpPr>
          <p:nvPr userDrawn="1"/>
        </p:nvGrpSpPr>
        <p:grpSpPr bwMode="auto">
          <a:xfrm>
            <a:off x="-6994525" y="-1090613"/>
            <a:ext cx="2286000" cy="1714501"/>
            <a:chOff x="0" y="0"/>
            <a:chExt cx="9144000" cy="6858000"/>
          </a:xfrm>
        </p:grpSpPr>
        <p:sp>
          <p:nvSpPr>
            <p:cNvPr id="3" name="Rectangle 10"/>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lnSpc>
                  <a:spcPct val="85000"/>
                </a:lnSpc>
                <a:spcBef>
                  <a:spcPct val="15000"/>
                </a:spcBef>
                <a:buClr>
                  <a:srgbClr val="747273"/>
                </a:buClr>
              </a:pPr>
              <a:endParaRPr lang="zh-CN" altLang="zh-CN">
                <a:solidFill>
                  <a:srgbClr val="FFFFFF"/>
                </a:solidFill>
                <a:ea typeface="SimSun" pitchFamily="2" charset="-122"/>
              </a:endParaRPr>
            </a:p>
          </p:txBody>
        </p:sp>
        <p:pic>
          <p:nvPicPr>
            <p:cNvPr id="4" name="Picture 15" descr="Bottom-wave-for-dean.png"/>
            <p:cNvPicPr>
              <a:picLocks noChangeAspect="1"/>
            </p:cNvPicPr>
            <p:nvPr/>
          </p:nvPicPr>
          <p:blipFill>
            <a:blip r:embed="rId2">
              <a:lum bright="-80000" contrast="60000"/>
              <a:extLst>
                <a:ext uri="{28A0092B-C50C-407E-A947-70E740481C1C}">
                  <a14:useLocalDpi xmlns:a14="http://schemas.microsoft.com/office/drawing/2010/main" val="0"/>
                </a:ext>
              </a:extLst>
            </a:blip>
            <a:srcRect l="-1050" t="-6880" b="-1041"/>
            <a:stretch>
              <a:fillRect/>
            </a:stretch>
          </p:blipFill>
          <p:spPr bwMode="auto">
            <a:xfrm>
              <a:off x="0" y="3858038"/>
              <a:ext cx="9144000" cy="299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6" descr="top-wave-for-Dean.png"/>
            <p:cNvPicPr>
              <a:picLocks noChangeAspect="1"/>
            </p:cNvPicPr>
            <p:nvPr/>
          </p:nvPicPr>
          <p:blipFill>
            <a:blip r:embed="rId3">
              <a:lum bright="-76000" contrast="70000"/>
              <a:extLst>
                <a:ext uri="{28A0092B-C50C-407E-A947-70E740481C1C}">
                  <a14:useLocalDpi xmlns:a14="http://schemas.microsoft.com/office/drawing/2010/main" val="0"/>
                </a:ext>
              </a:extLst>
            </a:blip>
            <a:srcRect r="-7219"/>
            <a:stretch>
              <a:fillRect/>
            </a:stretch>
          </p:blipFill>
          <p:spPr bwMode="auto">
            <a:xfrm>
              <a:off x="0" y="0"/>
              <a:ext cx="9144000" cy="330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17"/>
            <p:cNvCxnSpPr/>
            <p:nvPr/>
          </p:nvCxnSpPr>
          <p:spPr>
            <a:xfrm>
              <a:off x="0" y="6007100"/>
              <a:ext cx="9144000"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75933964"/>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EB White Text + Bottom Line">
    <p:spTree>
      <p:nvGrpSpPr>
        <p:cNvPr id="1" name=""/>
        <p:cNvGrpSpPr/>
        <p:nvPr/>
      </p:nvGrpSpPr>
      <p:grpSpPr>
        <a:xfrm>
          <a:off x="0" y="0"/>
          <a:ext cx="0" cy="0"/>
          <a:chOff x="0" y="0"/>
          <a:chExt cx="0" cy="0"/>
        </a:xfrm>
      </p:grpSpPr>
      <p:sp>
        <p:nvSpPr>
          <p:cNvPr id="5" name="Rectangle 9"/>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lnSpc>
                <a:spcPct val="85000"/>
              </a:lnSpc>
              <a:spcBef>
                <a:spcPct val="15000"/>
              </a:spcBef>
              <a:buClr>
                <a:srgbClr val="747273"/>
              </a:buClr>
            </a:pPr>
            <a:endParaRPr lang="zh-CN" altLang="zh-CN">
              <a:solidFill>
                <a:srgbClr val="FFFFFF"/>
              </a:solidFill>
              <a:ea typeface="SimSun" pitchFamily="2" charset="-122"/>
            </a:endParaRPr>
          </a:p>
        </p:txBody>
      </p:sp>
      <p:sp>
        <p:nvSpPr>
          <p:cNvPr id="7" name="Rectangle 10"/>
          <p:cNvSpPr/>
          <p:nvPr userDrawn="1"/>
        </p:nvSpPr>
        <p:spPr>
          <a:xfrm>
            <a:off x="0" y="4267201"/>
            <a:ext cx="9144000" cy="1751462"/>
          </a:xfrm>
          <a:prstGeom prst="rect">
            <a:avLst/>
          </a:prstGeom>
          <a:gradFill>
            <a:gsLst>
              <a:gs pos="95000">
                <a:schemeClr val="tx1">
                  <a:alpha val="2000"/>
                </a:schemeClr>
              </a:gs>
              <a:gs pos="30000">
                <a:schemeClr val="tx1">
                  <a:alpha val="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lnSpc>
                <a:spcPct val="85000"/>
              </a:lnSpc>
              <a:spcBef>
                <a:spcPct val="15000"/>
              </a:spcBef>
              <a:buClr>
                <a:srgbClr val="747273"/>
              </a:buClr>
            </a:pPr>
            <a:endParaRPr lang="zh-CN" altLang="zh-CN">
              <a:solidFill>
                <a:srgbClr val="FFFFFF"/>
              </a:solidFill>
              <a:ea typeface="SimSun" pitchFamily="2" charset="-122"/>
            </a:endParaRPr>
          </a:p>
        </p:txBody>
      </p:sp>
      <p:sp>
        <p:nvSpPr>
          <p:cNvPr id="2" name="Title 1"/>
          <p:cNvSpPr>
            <a:spLocks noGrp="1"/>
          </p:cNvSpPr>
          <p:nvPr>
            <p:ph type="title"/>
          </p:nvPr>
        </p:nvSpPr>
        <p:spPr>
          <a:xfrm>
            <a:off x="370800" y="374400"/>
            <a:ext cx="8248389" cy="676800"/>
          </a:xfrm>
        </p:spPr>
        <p:txBody>
          <a:bodyPr/>
          <a:lstStyle>
            <a:lvl1pPr algn="l">
              <a:defRPr sz="3600" b="0"/>
            </a:lvl1pPr>
          </a:lstStyle>
          <a:p>
            <a:r>
              <a:rPr lang="en-US" dirty="0" smtClean="0"/>
              <a:t>Click to edit Master title style</a:t>
            </a:r>
            <a:endParaRPr lang="en-US" dirty="0"/>
          </a:p>
        </p:txBody>
      </p:sp>
      <p:sp>
        <p:nvSpPr>
          <p:cNvPr id="4" name="Text Placeholder 3"/>
          <p:cNvSpPr>
            <a:spLocks noGrp="1"/>
          </p:cNvSpPr>
          <p:nvPr>
            <p:ph type="body" sz="half" idx="2"/>
          </p:nvPr>
        </p:nvSpPr>
        <p:spPr>
          <a:xfrm>
            <a:off x="370800" y="4779963"/>
            <a:ext cx="8260915" cy="995362"/>
          </a:xfrm>
          <a:prstGeom prst="rect">
            <a:avLst/>
          </a:prstGeom>
        </p:spPr>
        <p:txBody>
          <a:bodyPr anchor="ctr" anchorCtr="0"/>
          <a:lstStyle>
            <a:lvl1pPr marL="0" indent="0" algn="ctr">
              <a:buFontTx/>
              <a:buNone/>
              <a:defRPr sz="3200">
                <a:solidFill>
                  <a:srgbClr val="515151"/>
                </a:solidFill>
              </a:defRPr>
            </a:lvl1pPr>
            <a:lvl2pPr marL="801688" indent="-263525">
              <a:buNone/>
              <a:defRPr sz="1600"/>
            </a:lvl2pPr>
            <a:lvl3pPr marL="989013" indent="-187325">
              <a:buFont typeface="Arial" pitchFamily="34" charset="0"/>
              <a:buChar char="•"/>
              <a:defRPr sz="1400"/>
            </a:lvl3pPr>
            <a:lvl4pPr marL="1339850" indent="-174625">
              <a:buFont typeface="Arial" pitchFamily="34" charset="0"/>
              <a:buChar char="•"/>
              <a:defRPr sz="1400"/>
            </a:lvl4pPr>
            <a:lvl5pPr marL="1703388" indent="-174625">
              <a:buFont typeface="Arial" pitchFamily="34" charset="0"/>
              <a:buChar char="•"/>
              <a:defRPr sz="14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6" name="Content Placeholder 2"/>
          <p:cNvSpPr>
            <a:spLocks noGrp="1"/>
          </p:cNvSpPr>
          <p:nvPr>
            <p:ph idx="1"/>
          </p:nvPr>
        </p:nvSpPr>
        <p:spPr>
          <a:xfrm>
            <a:off x="370800" y="1216799"/>
            <a:ext cx="8292188" cy="3054575"/>
          </a:xfrm>
          <a:prstGeom prst="rect">
            <a:avLst/>
          </a:prstGeom>
        </p:spPr>
        <p:txBody>
          <a:bodyPr/>
          <a:lstStyle>
            <a:lvl1pPr marL="223838" indent="-223838">
              <a:spcBef>
                <a:spcPts val="600"/>
              </a:spcBef>
              <a:defRPr sz="2000">
                <a:solidFill>
                  <a:srgbClr val="515151"/>
                </a:solidFill>
              </a:defRPr>
            </a:lvl1pPr>
            <a:lvl2pPr marL="685800" indent="-228600">
              <a:spcAft>
                <a:spcPts val="1200"/>
              </a:spcAft>
              <a:defRPr sz="1600">
                <a:solidFill>
                  <a:srgbClr val="515151"/>
                </a:solidFill>
              </a:defRPr>
            </a:lvl2pPr>
            <a:lvl3pPr marL="1138238" indent="-228600">
              <a:spcBef>
                <a:spcPts val="600"/>
              </a:spcBef>
              <a:spcAft>
                <a:spcPts val="1200"/>
              </a:spcAft>
              <a:defRPr sz="1400">
                <a:solidFill>
                  <a:srgbClr val="515151"/>
                </a:solidFill>
              </a:defRPr>
            </a:lvl3pPr>
            <a:lvl4pPr>
              <a:defRPr sz="1400"/>
            </a:lvl4pPr>
            <a:lvl5pPr>
              <a:defRPr sz="14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6280154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EB White Sample with Text">
    <p:spTree>
      <p:nvGrpSpPr>
        <p:cNvPr id="1" name=""/>
        <p:cNvGrpSpPr/>
        <p:nvPr/>
      </p:nvGrpSpPr>
      <p:grpSpPr>
        <a:xfrm>
          <a:off x="0" y="0"/>
          <a:ext cx="0" cy="0"/>
          <a:chOff x="0" y="0"/>
          <a:chExt cx="0" cy="0"/>
        </a:xfrm>
      </p:grpSpPr>
      <p:sp>
        <p:nvSpPr>
          <p:cNvPr id="5" name="Rectangle 9"/>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lnSpc>
                <a:spcPct val="85000"/>
              </a:lnSpc>
              <a:spcBef>
                <a:spcPct val="15000"/>
              </a:spcBef>
              <a:buClr>
                <a:srgbClr val="747273"/>
              </a:buClr>
            </a:pPr>
            <a:endParaRPr lang="zh-CN" altLang="zh-CN">
              <a:solidFill>
                <a:srgbClr val="FFFFFF"/>
              </a:solidFill>
              <a:ea typeface="SimSun" pitchFamily="2" charset="-122"/>
            </a:endParaRPr>
          </a:p>
        </p:txBody>
      </p:sp>
      <p:sp>
        <p:nvSpPr>
          <p:cNvPr id="6" name="Rectangle 10"/>
          <p:cNvSpPr/>
          <p:nvPr userDrawn="1"/>
        </p:nvSpPr>
        <p:spPr>
          <a:xfrm>
            <a:off x="0" y="4267201"/>
            <a:ext cx="9144000" cy="1751462"/>
          </a:xfrm>
          <a:prstGeom prst="rect">
            <a:avLst/>
          </a:prstGeom>
          <a:gradFill>
            <a:gsLst>
              <a:gs pos="95000">
                <a:schemeClr val="tx1">
                  <a:alpha val="2000"/>
                </a:schemeClr>
              </a:gs>
              <a:gs pos="30000">
                <a:schemeClr val="tx1">
                  <a:alpha val="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lnSpc>
                <a:spcPct val="85000"/>
              </a:lnSpc>
              <a:spcBef>
                <a:spcPct val="15000"/>
              </a:spcBef>
              <a:buClr>
                <a:srgbClr val="747273"/>
              </a:buClr>
            </a:pPr>
            <a:endParaRPr lang="zh-CN" altLang="zh-CN">
              <a:solidFill>
                <a:srgbClr val="FFFFFF"/>
              </a:solidFill>
              <a:ea typeface="SimSun" pitchFamily="2" charset="-122"/>
            </a:endParaRPr>
          </a:p>
        </p:txBody>
      </p:sp>
      <p:sp>
        <p:nvSpPr>
          <p:cNvPr id="2" name="Title 1"/>
          <p:cNvSpPr>
            <a:spLocks noGrp="1"/>
          </p:cNvSpPr>
          <p:nvPr>
            <p:ph type="title"/>
          </p:nvPr>
        </p:nvSpPr>
        <p:spPr>
          <a:xfrm>
            <a:off x="370800" y="374400"/>
            <a:ext cx="8248389" cy="676800"/>
          </a:xfrm>
        </p:spPr>
        <p:txBody>
          <a:bodyPr/>
          <a:lstStyle>
            <a:lvl1pPr algn="l">
              <a:defRPr sz="3600" b="0"/>
            </a:lvl1pPr>
          </a:lstStyle>
          <a:p>
            <a:r>
              <a:rPr lang="en-US" dirty="0" smtClean="0"/>
              <a:t>Click to edit Master title style</a:t>
            </a:r>
            <a:endParaRPr lang="en-US" dirty="0"/>
          </a:p>
        </p:txBody>
      </p:sp>
      <p:sp>
        <p:nvSpPr>
          <p:cNvPr id="4" name="Text Placeholder 3"/>
          <p:cNvSpPr>
            <a:spLocks noGrp="1"/>
          </p:cNvSpPr>
          <p:nvPr>
            <p:ph type="body" sz="half" idx="2"/>
          </p:nvPr>
        </p:nvSpPr>
        <p:spPr>
          <a:xfrm>
            <a:off x="370800" y="4283242"/>
            <a:ext cx="8260915" cy="1971508"/>
          </a:xfrm>
          <a:prstGeom prst="rect">
            <a:avLst/>
          </a:prstGeom>
        </p:spPr>
        <p:txBody>
          <a:bodyPr anchor="t" anchorCtr="0"/>
          <a:lstStyle>
            <a:lvl1pPr marL="223838" indent="-223838" algn="l">
              <a:buFont typeface="Arial" pitchFamily="34" charset="0"/>
              <a:buChar char="•"/>
              <a:defRPr sz="2000">
                <a:solidFill>
                  <a:srgbClr val="515151"/>
                </a:solidFill>
              </a:defRPr>
            </a:lvl1pPr>
            <a:lvl2pPr marL="801688" indent="-263525">
              <a:buNone/>
              <a:defRPr sz="1600"/>
            </a:lvl2pPr>
            <a:lvl3pPr marL="989013" indent="-187325">
              <a:buFont typeface="Arial" pitchFamily="34" charset="0"/>
              <a:buChar char="•"/>
              <a:defRPr sz="1400"/>
            </a:lvl3pPr>
            <a:lvl4pPr marL="1339850" indent="-174625">
              <a:buFont typeface="Arial" pitchFamily="34" charset="0"/>
              <a:buChar char="•"/>
              <a:defRPr sz="1400"/>
            </a:lvl4pPr>
            <a:lvl5pPr marL="1703388" indent="-174625">
              <a:buFont typeface="Arial" pitchFamily="34" charset="0"/>
              <a:buChar char="•"/>
              <a:defRPr sz="14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1705710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B Black Spark Title Only">
    <p:spTree>
      <p:nvGrpSpPr>
        <p:cNvPr id="1" name=""/>
        <p:cNvGrpSpPr/>
        <p:nvPr/>
      </p:nvGrpSpPr>
      <p:grpSpPr>
        <a:xfrm>
          <a:off x="0" y="0"/>
          <a:ext cx="0" cy="0"/>
          <a:chOff x="0" y="0"/>
          <a:chExt cx="0" cy="0"/>
        </a:xfrm>
      </p:grpSpPr>
      <p:sp>
        <p:nvSpPr>
          <p:cNvPr id="6" name="Title 1"/>
          <p:cNvSpPr>
            <a:spLocks noGrp="1"/>
          </p:cNvSpPr>
          <p:nvPr>
            <p:ph type="title"/>
          </p:nvPr>
        </p:nvSpPr>
        <p:spPr>
          <a:xfrm>
            <a:off x="369517" y="610916"/>
            <a:ext cx="8566521" cy="806721"/>
          </a:xfrm>
          <a:prstGeom prst="rect">
            <a:avLst/>
          </a:prstGeom>
        </p:spPr>
        <p:txBody>
          <a:bodyPr/>
          <a:lstStyle>
            <a:lvl1pPr>
              <a:defRPr>
                <a:solidFill>
                  <a:srgbClr val="F68933"/>
                </a:solidFill>
                <a:latin typeface="Arial" pitchFamily="34" charset="0"/>
                <a:cs typeface="Arial" pitchFamily="34" charset="0"/>
              </a:defRPr>
            </a:lvl1pPr>
          </a:lstStyle>
          <a:p>
            <a:r>
              <a:rPr lang="en-US" dirty="0" smtClean="0"/>
              <a:t>Click to edit Master title style</a:t>
            </a:r>
            <a:endParaRPr lang="en-GB" dirty="0"/>
          </a:p>
        </p:txBody>
      </p:sp>
    </p:spTree>
    <p:extLst>
      <p:ext uri="{BB962C8B-B14F-4D97-AF65-F5344CB8AC3E}">
        <p14:creationId xmlns:p14="http://schemas.microsoft.com/office/powerpoint/2010/main" val="3155533267"/>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EB Black Text">
    <p:spTree>
      <p:nvGrpSpPr>
        <p:cNvPr id="1" name=""/>
        <p:cNvGrpSpPr/>
        <p:nvPr/>
      </p:nvGrpSpPr>
      <p:grpSpPr>
        <a:xfrm>
          <a:off x="0" y="0"/>
          <a:ext cx="0" cy="0"/>
          <a:chOff x="0" y="0"/>
          <a:chExt cx="0" cy="0"/>
        </a:xfrm>
      </p:grpSpPr>
      <p:sp>
        <p:nvSpPr>
          <p:cNvPr id="4" name="Rectangle 9"/>
          <p:cNvSpPr/>
          <p:nvPr userDrawn="1"/>
        </p:nvSpPr>
        <p:spPr bwMode="ltGray">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lnSpc>
                <a:spcPct val="85000"/>
              </a:lnSpc>
              <a:spcBef>
                <a:spcPct val="15000"/>
              </a:spcBef>
              <a:buClr>
                <a:srgbClr val="747273"/>
              </a:buClr>
            </a:pPr>
            <a:endParaRPr lang="zh-CN" altLang="zh-CN">
              <a:solidFill>
                <a:srgbClr val="FFFFFF"/>
              </a:solidFill>
              <a:ea typeface="SimSun" pitchFamily="2" charset="-122"/>
            </a:endParaRPr>
          </a:p>
        </p:txBody>
      </p:sp>
      <p:sp>
        <p:nvSpPr>
          <p:cNvPr id="12" name="Title 1"/>
          <p:cNvSpPr>
            <a:spLocks noGrp="1"/>
          </p:cNvSpPr>
          <p:nvPr>
            <p:ph type="title"/>
          </p:nvPr>
        </p:nvSpPr>
        <p:spPr>
          <a:xfrm>
            <a:off x="370800" y="374400"/>
            <a:ext cx="8292188" cy="676800"/>
          </a:xfrm>
          <a:prstGeom prst="rect">
            <a:avLst/>
          </a:prstGeom>
        </p:spPr>
        <p:txBody>
          <a:bodyPr/>
          <a:lstStyle>
            <a:lvl1pPr algn="l">
              <a:defRPr sz="3600">
                <a:solidFill>
                  <a:srgbClr val="F68933"/>
                </a:solidFill>
                <a:latin typeface="Arial" pitchFamily="34" charset="0"/>
                <a:cs typeface="Arial" pitchFamily="34" charset="0"/>
              </a:defRPr>
            </a:lvl1pPr>
          </a:lstStyle>
          <a:p>
            <a:r>
              <a:rPr lang="en-US" dirty="0" smtClean="0"/>
              <a:t>Click to edit Master title style</a:t>
            </a:r>
            <a:endParaRPr lang="en-US" dirty="0"/>
          </a:p>
        </p:txBody>
      </p:sp>
      <p:sp>
        <p:nvSpPr>
          <p:cNvPr id="8" name="Content Placeholder 2"/>
          <p:cNvSpPr>
            <a:spLocks noGrp="1"/>
          </p:cNvSpPr>
          <p:nvPr>
            <p:ph idx="1"/>
          </p:nvPr>
        </p:nvSpPr>
        <p:spPr>
          <a:xfrm>
            <a:off x="370800" y="1216799"/>
            <a:ext cx="8292188" cy="4991914"/>
          </a:xfrm>
          <a:prstGeom prst="rect">
            <a:avLst/>
          </a:prstGeom>
        </p:spPr>
        <p:txBody>
          <a:bodyPr/>
          <a:lstStyle>
            <a:lvl1pPr marL="457200" indent="-457200">
              <a:spcBef>
                <a:spcPts val="600"/>
              </a:spcBef>
              <a:buClr>
                <a:schemeClr val="accent4"/>
              </a:buClr>
              <a:buSzPct val="125000"/>
              <a:defRPr sz="2800">
                <a:solidFill>
                  <a:schemeClr val="bg1"/>
                </a:solidFill>
                <a:latin typeface="Arial" pitchFamily="34" charset="0"/>
                <a:cs typeface="Arial" pitchFamily="34" charset="0"/>
              </a:defRPr>
            </a:lvl1pPr>
            <a:lvl2pPr marL="914400" indent="0">
              <a:spcBef>
                <a:spcPts val="600"/>
              </a:spcBef>
              <a:spcAft>
                <a:spcPts val="1800"/>
              </a:spcAft>
              <a:buNone/>
              <a:defRPr sz="2000">
                <a:solidFill>
                  <a:schemeClr val="bg1"/>
                </a:solidFill>
                <a:latin typeface="Arial" pitchFamily="34" charset="0"/>
                <a:cs typeface="Arial" pitchFamily="34" charset="0"/>
              </a:defRPr>
            </a:lvl2pPr>
            <a:lvl3pPr marL="1377950" indent="-1588">
              <a:spcBef>
                <a:spcPts val="600"/>
              </a:spcBef>
              <a:spcAft>
                <a:spcPts val="1800"/>
              </a:spcAft>
              <a:buNone/>
              <a:defRPr sz="1800">
                <a:solidFill>
                  <a:schemeClr val="bg1"/>
                </a:solidFill>
                <a:latin typeface="Arial" pitchFamily="34" charset="0"/>
                <a:cs typeface="Arial" pitchFamily="34" charset="0"/>
              </a:defRPr>
            </a:lvl3pPr>
            <a:lvl4pPr>
              <a:defRPr sz="1400"/>
            </a:lvl4pPr>
            <a:lvl5pPr>
              <a:defRPr sz="14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29635786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Only" preserve="1">
  <p:cSld name="EB White Title Only">
    <p:spTree>
      <p:nvGrpSpPr>
        <p:cNvPr id="1" name=""/>
        <p:cNvGrpSpPr/>
        <p:nvPr/>
      </p:nvGrpSpPr>
      <p:grpSpPr>
        <a:xfrm>
          <a:off x="0" y="0"/>
          <a:ext cx="0" cy="0"/>
          <a:chOff x="0" y="0"/>
          <a:chExt cx="0" cy="0"/>
        </a:xfrm>
      </p:grpSpPr>
      <p:sp>
        <p:nvSpPr>
          <p:cNvPr id="3" name="Rectangle 10"/>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lnSpc>
                <a:spcPct val="85000"/>
              </a:lnSpc>
              <a:spcBef>
                <a:spcPct val="15000"/>
              </a:spcBef>
              <a:buClr>
                <a:srgbClr val="747273"/>
              </a:buClr>
            </a:pPr>
            <a:endParaRPr lang="zh-CN" altLang="zh-CN">
              <a:solidFill>
                <a:srgbClr val="FFFFFF"/>
              </a:solidFill>
              <a:ea typeface="SimSun" pitchFamily="2" charset="-122"/>
            </a:endParaRPr>
          </a:p>
        </p:txBody>
      </p:sp>
      <p:sp>
        <p:nvSpPr>
          <p:cNvPr id="2" name="Title 1"/>
          <p:cNvSpPr>
            <a:spLocks noGrp="1"/>
          </p:cNvSpPr>
          <p:nvPr>
            <p:ph type="title"/>
          </p:nvPr>
        </p:nvSpPr>
        <p:spPr/>
        <p:txBody>
          <a:bodyPr/>
          <a:lstStyle>
            <a:lvl1pPr>
              <a:defRPr>
                <a:latin typeface="+mj-lt"/>
              </a:defRPr>
            </a:lvl1pPr>
          </a:lstStyle>
          <a:p>
            <a:r>
              <a:rPr lang="en-US" dirty="0" smtClean="0"/>
              <a:t>Click to edit Master title style</a:t>
            </a:r>
            <a:endParaRPr lang="en-US" dirty="0"/>
          </a:p>
        </p:txBody>
      </p:sp>
    </p:spTree>
    <p:extLst>
      <p:ext uri="{BB962C8B-B14F-4D97-AF65-F5344CB8AC3E}">
        <p14:creationId xmlns:p14="http://schemas.microsoft.com/office/powerpoint/2010/main" val="90352240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EB White Text">
    <p:spTree>
      <p:nvGrpSpPr>
        <p:cNvPr id="1" name=""/>
        <p:cNvGrpSpPr/>
        <p:nvPr/>
      </p:nvGrpSpPr>
      <p:grpSpPr>
        <a:xfrm>
          <a:off x="0" y="0"/>
          <a:ext cx="0" cy="0"/>
          <a:chOff x="0" y="0"/>
          <a:chExt cx="0" cy="0"/>
        </a:xfrm>
      </p:grpSpPr>
      <p:sp>
        <p:nvSpPr>
          <p:cNvPr id="4" name="Rectangle 10"/>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lnSpc>
                <a:spcPct val="85000"/>
              </a:lnSpc>
              <a:spcBef>
                <a:spcPct val="15000"/>
              </a:spcBef>
              <a:buClr>
                <a:srgbClr val="747273"/>
              </a:buClr>
            </a:pPr>
            <a:endParaRPr lang="zh-CN" altLang="zh-CN">
              <a:solidFill>
                <a:srgbClr val="FFFFFF"/>
              </a:solidFill>
              <a:ea typeface="SimSun" pitchFamily="2" charset="-122"/>
            </a:endParaRPr>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12" name="Content Placeholder 2"/>
          <p:cNvSpPr>
            <a:spLocks noGrp="1"/>
          </p:cNvSpPr>
          <p:nvPr>
            <p:ph idx="1"/>
          </p:nvPr>
        </p:nvSpPr>
        <p:spPr>
          <a:xfrm>
            <a:off x="370800" y="1216799"/>
            <a:ext cx="8292188" cy="4991914"/>
          </a:xfrm>
          <a:prstGeom prst="rect">
            <a:avLst/>
          </a:prstGeom>
        </p:spPr>
        <p:txBody>
          <a:bodyPr/>
          <a:lstStyle>
            <a:lvl1pPr marL="457200" indent="-457200">
              <a:spcBef>
                <a:spcPts val="600"/>
              </a:spcBef>
              <a:defRPr sz="2800">
                <a:solidFill>
                  <a:srgbClr val="515151"/>
                </a:solidFill>
              </a:defRPr>
            </a:lvl1pPr>
            <a:lvl2pPr marL="914400" marR="0" indent="0" algn="l" defTabSz="914400" rtl="0" eaLnBrk="1" fontAlgn="auto" latinLnBrk="0" hangingPunct="1">
              <a:lnSpc>
                <a:spcPct val="100000"/>
              </a:lnSpc>
              <a:spcBef>
                <a:spcPts val="600"/>
              </a:spcBef>
              <a:spcAft>
                <a:spcPts val="1800"/>
              </a:spcAft>
              <a:buClr>
                <a:srgbClr val="F18B1E"/>
              </a:buClr>
              <a:buSzPct val="125000"/>
              <a:buFontTx/>
              <a:buNone/>
              <a:tabLst/>
              <a:defRPr sz="2000">
                <a:solidFill>
                  <a:srgbClr val="515151"/>
                </a:solidFill>
              </a:defRPr>
            </a:lvl2pPr>
            <a:lvl3pPr marL="1828800" indent="-452438">
              <a:spcBef>
                <a:spcPts val="600"/>
              </a:spcBef>
              <a:spcAft>
                <a:spcPts val="1800"/>
              </a:spcAft>
              <a:defRPr sz="1800">
                <a:solidFill>
                  <a:srgbClr val="515151"/>
                </a:solidFill>
              </a:defRPr>
            </a:lvl3pPr>
            <a:lvl4pPr>
              <a:defRPr sz="1400"/>
            </a:lvl4pPr>
            <a:lvl5pPr>
              <a:defRPr sz="14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 Second level Second level Second level Second level </a:t>
            </a:r>
          </a:p>
          <a:p>
            <a:pPr lvl="1"/>
            <a:endParaRPr lang="en-US" dirty="0" smtClean="0"/>
          </a:p>
          <a:p>
            <a:pPr lvl="1"/>
            <a:endParaRPr lang="en-US" dirty="0" smtClean="0"/>
          </a:p>
          <a:p>
            <a:pPr lvl="1"/>
            <a:endParaRPr lang="en-US" dirty="0" smtClean="0"/>
          </a:p>
          <a:p>
            <a:pPr lvl="1"/>
            <a:r>
              <a:rPr lang="en-US" dirty="0" smtClean="0"/>
              <a:t> </a:t>
            </a:r>
          </a:p>
          <a:p>
            <a:pPr lvl="2"/>
            <a:r>
              <a:rPr lang="en-US" dirty="0" smtClean="0"/>
              <a:t>Third level</a:t>
            </a:r>
          </a:p>
        </p:txBody>
      </p:sp>
    </p:spTree>
    <p:extLst>
      <p:ext uri="{BB962C8B-B14F-4D97-AF65-F5344CB8AC3E}">
        <p14:creationId xmlns:p14="http://schemas.microsoft.com/office/powerpoint/2010/main" val="404609425"/>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EB White Blank">
    <p:spTree>
      <p:nvGrpSpPr>
        <p:cNvPr id="1" name=""/>
        <p:cNvGrpSpPr/>
        <p:nvPr/>
      </p:nvGrpSpPr>
      <p:grpSpPr>
        <a:xfrm>
          <a:off x="0" y="0"/>
          <a:ext cx="0" cy="0"/>
          <a:chOff x="0" y="0"/>
          <a:chExt cx="0" cy="0"/>
        </a:xfrm>
      </p:grpSpPr>
      <p:grpSp>
        <p:nvGrpSpPr>
          <p:cNvPr id="2" name="Group 4"/>
          <p:cNvGrpSpPr>
            <a:grpSpLocks noChangeAspect="1"/>
          </p:cNvGrpSpPr>
          <p:nvPr userDrawn="1"/>
        </p:nvGrpSpPr>
        <p:grpSpPr bwMode="auto">
          <a:xfrm>
            <a:off x="-6994525" y="-1090613"/>
            <a:ext cx="2286000" cy="1714501"/>
            <a:chOff x="0" y="0"/>
            <a:chExt cx="9144000" cy="6858000"/>
          </a:xfrm>
        </p:grpSpPr>
        <p:sp>
          <p:nvSpPr>
            <p:cNvPr id="3" name="Rectangle 1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lnSpc>
                  <a:spcPct val="85000"/>
                </a:lnSpc>
                <a:spcBef>
                  <a:spcPct val="15000"/>
                </a:spcBef>
                <a:buClr>
                  <a:srgbClr val="747273"/>
                </a:buClr>
              </a:pPr>
              <a:endParaRPr lang="zh-CN" altLang="zh-CN">
                <a:solidFill>
                  <a:srgbClr val="FFFFFF"/>
                </a:solidFill>
                <a:ea typeface="SimSun" pitchFamily="2" charset="-122"/>
              </a:endParaRPr>
            </a:p>
          </p:txBody>
        </p:sp>
        <p:pic>
          <p:nvPicPr>
            <p:cNvPr id="4" name="Picture 15" descr="Bottom-wave-for-dean.png"/>
            <p:cNvPicPr>
              <a:picLocks noChangeAspect="1"/>
            </p:cNvPicPr>
            <p:nvPr/>
          </p:nvPicPr>
          <p:blipFill>
            <a:blip r:embed="rId2">
              <a:lum bright="-80000" contrast="60000"/>
              <a:extLst>
                <a:ext uri="{28A0092B-C50C-407E-A947-70E740481C1C}">
                  <a14:useLocalDpi xmlns:a14="http://schemas.microsoft.com/office/drawing/2010/main" val="0"/>
                </a:ext>
              </a:extLst>
            </a:blip>
            <a:srcRect l="-1050" t="-6880" b="-1041"/>
            <a:stretch>
              <a:fillRect/>
            </a:stretch>
          </p:blipFill>
          <p:spPr bwMode="auto">
            <a:xfrm>
              <a:off x="0" y="3858038"/>
              <a:ext cx="9144000" cy="299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6" descr="top-wave-for-Dean.png"/>
            <p:cNvPicPr>
              <a:picLocks noChangeAspect="1"/>
            </p:cNvPicPr>
            <p:nvPr/>
          </p:nvPicPr>
          <p:blipFill>
            <a:blip r:embed="rId3">
              <a:lum bright="-76000" contrast="70000"/>
              <a:extLst>
                <a:ext uri="{28A0092B-C50C-407E-A947-70E740481C1C}">
                  <a14:useLocalDpi xmlns:a14="http://schemas.microsoft.com/office/drawing/2010/main" val="0"/>
                </a:ext>
              </a:extLst>
            </a:blip>
            <a:srcRect r="-7219"/>
            <a:stretch>
              <a:fillRect/>
            </a:stretch>
          </p:blipFill>
          <p:spPr bwMode="auto">
            <a:xfrm>
              <a:off x="0" y="0"/>
              <a:ext cx="9144000" cy="330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17"/>
            <p:cNvCxnSpPr/>
            <p:nvPr/>
          </p:nvCxnSpPr>
          <p:spPr>
            <a:xfrm>
              <a:off x="0" y="6007100"/>
              <a:ext cx="9144000"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33276439"/>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EB White Text + Bottom Line">
    <p:spTree>
      <p:nvGrpSpPr>
        <p:cNvPr id="1" name=""/>
        <p:cNvGrpSpPr/>
        <p:nvPr/>
      </p:nvGrpSpPr>
      <p:grpSpPr>
        <a:xfrm>
          <a:off x="0" y="0"/>
          <a:ext cx="0" cy="0"/>
          <a:chOff x="0" y="0"/>
          <a:chExt cx="0" cy="0"/>
        </a:xfrm>
      </p:grpSpPr>
      <p:sp>
        <p:nvSpPr>
          <p:cNvPr id="5" name="Rectangle 10"/>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lnSpc>
                <a:spcPct val="85000"/>
              </a:lnSpc>
              <a:spcBef>
                <a:spcPct val="15000"/>
              </a:spcBef>
              <a:buClr>
                <a:srgbClr val="747273"/>
              </a:buClr>
            </a:pPr>
            <a:endParaRPr lang="zh-CN" altLang="zh-CN">
              <a:solidFill>
                <a:srgbClr val="FFFFFF"/>
              </a:solidFill>
              <a:ea typeface="SimSun" pitchFamily="2" charset="-122"/>
            </a:endParaRPr>
          </a:p>
        </p:txBody>
      </p:sp>
      <p:sp>
        <p:nvSpPr>
          <p:cNvPr id="7" name="Rectangle 14"/>
          <p:cNvSpPr/>
          <p:nvPr userDrawn="1"/>
        </p:nvSpPr>
        <p:spPr>
          <a:xfrm>
            <a:off x="0" y="4267201"/>
            <a:ext cx="9144000" cy="1751462"/>
          </a:xfrm>
          <a:prstGeom prst="rect">
            <a:avLst/>
          </a:prstGeom>
          <a:gradFill>
            <a:gsLst>
              <a:gs pos="95000">
                <a:schemeClr val="tx1">
                  <a:alpha val="2000"/>
                </a:schemeClr>
              </a:gs>
              <a:gs pos="30000">
                <a:schemeClr val="tx1">
                  <a:alpha val="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lnSpc>
                <a:spcPct val="85000"/>
              </a:lnSpc>
              <a:spcBef>
                <a:spcPct val="15000"/>
              </a:spcBef>
              <a:buClr>
                <a:srgbClr val="747273"/>
              </a:buClr>
            </a:pPr>
            <a:endParaRPr lang="zh-CN" altLang="zh-CN">
              <a:solidFill>
                <a:srgbClr val="FFFFFF"/>
              </a:solidFill>
              <a:ea typeface="SimSun" pitchFamily="2" charset="-122"/>
            </a:endParaRPr>
          </a:p>
        </p:txBody>
      </p:sp>
      <p:sp>
        <p:nvSpPr>
          <p:cNvPr id="2" name="Title 1"/>
          <p:cNvSpPr>
            <a:spLocks noGrp="1"/>
          </p:cNvSpPr>
          <p:nvPr>
            <p:ph type="title"/>
          </p:nvPr>
        </p:nvSpPr>
        <p:spPr>
          <a:xfrm>
            <a:off x="370800" y="374400"/>
            <a:ext cx="8248389" cy="676800"/>
          </a:xfrm>
        </p:spPr>
        <p:txBody>
          <a:bodyPr/>
          <a:lstStyle>
            <a:lvl1pPr algn="l">
              <a:defRPr sz="3600" b="0"/>
            </a:lvl1pPr>
          </a:lstStyle>
          <a:p>
            <a:r>
              <a:rPr lang="en-US" dirty="0" smtClean="0"/>
              <a:t>Click to edit Master title style</a:t>
            </a:r>
            <a:endParaRPr lang="en-US" dirty="0"/>
          </a:p>
        </p:txBody>
      </p:sp>
      <p:sp>
        <p:nvSpPr>
          <p:cNvPr id="4" name="Text Placeholder 3"/>
          <p:cNvSpPr>
            <a:spLocks noGrp="1"/>
          </p:cNvSpPr>
          <p:nvPr>
            <p:ph type="body" sz="half" idx="2"/>
          </p:nvPr>
        </p:nvSpPr>
        <p:spPr>
          <a:xfrm>
            <a:off x="370800" y="4779963"/>
            <a:ext cx="8260915" cy="995362"/>
          </a:xfrm>
          <a:prstGeom prst="rect">
            <a:avLst/>
          </a:prstGeom>
        </p:spPr>
        <p:txBody>
          <a:bodyPr anchor="ctr" anchorCtr="0"/>
          <a:lstStyle>
            <a:lvl1pPr marL="0" indent="0" algn="ctr">
              <a:buFontTx/>
              <a:buNone/>
              <a:defRPr sz="3200">
                <a:solidFill>
                  <a:srgbClr val="515151"/>
                </a:solidFill>
              </a:defRPr>
            </a:lvl1pPr>
            <a:lvl2pPr marL="801688" indent="-263525">
              <a:buNone/>
              <a:defRPr sz="1600"/>
            </a:lvl2pPr>
            <a:lvl3pPr marL="989013" indent="-187325">
              <a:buFont typeface="Arial" pitchFamily="34" charset="0"/>
              <a:buChar char="•"/>
              <a:defRPr sz="1400"/>
            </a:lvl3pPr>
            <a:lvl4pPr marL="1339850" indent="-174625">
              <a:buFont typeface="Arial" pitchFamily="34" charset="0"/>
              <a:buChar char="•"/>
              <a:defRPr sz="1400"/>
            </a:lvl4pPr>
            <a:lvl5pPr marL="1703388" indent="-174625">
              <a:buFont typeface="Arial" pitchFamily="34" charset="0"/>
              <a:buChar char="•"/>
              <a:defRPr sz="14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6" name="Content Placeholder 2"/>
          <p:cNvSpPr>
            <a:spLocks noGrp="1"/>
          </p:cNvSpPr>
          <p:nvPr>
            <p:ph idx="1"/>
          </p:nvPr>
        </p:nvSpPr>
        <p:spPr>
          <a:xfrm>
            <a:off x="370800" y="1216799"/>
            <a:ext cx="8292188" cy="3054575"/>
          </a:xfrm>
          <a:prstGeom prst="rect">
            <a:avLst/>
          </a:prstGeom>
        </p:spPr>
        <p:txBody>
          <a:bodyPr/>
          <a:lstStyle>
            <a:lvl1pPr marL="223838" indent="-223838">
              <a:spcBef>
                <a:spcPts val="600"/>
              </a:spcBef>
              <a:defRPr sz="2000">
                <a:solidFill>
                  <a:srgbClr val="515151"/>
                </a:solidFill>
              </a:defRPr>
            </a:lvl1pPr>
            <a:lvl2pPr marL="685800" indent="-228600">
              <a:spcAft>
                <a:spcPts val="1200"/>
              </a:spcAft>
              <a:defRPr sz="1600">
                <a:solidFill>
                  <a:srgbClr val="515151"/>
                </a:solidFill>
              </a:defRPr>
            </a:lvl2pPr>
            <a:lvl3pPr marL="1138238" indent="-228600">
              <a:spcBef>
                <a:spcPts val="600"/>
              </a:spcBef>
              <a:spcAft>
                <a:spcPts val="1200"/>
              </a:spcAft>
              <a:defRPr sz="1400">
                <a:solidFill>
                  <a:srgbClr val="515151"/>
                </a:solidFill>
              </a:defRPr>
            </a:lvl3pPr>
            <a:lvl4pPr>
              <a:defRPr sz="1400"/>
            </a:lvl4pPr>
            <a:lvl5pPr>
              <a:defRPr sz="14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4176757262"/>
      </p:ext>
    </p:extLst>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EB White Sample with Text">
    <p:spTree>
      <p:nvGrpSpPr>
        <p:cNvPr id="1" name=""/>
        <p:cNvGrpSpPr/>
        <p:nvPr/>
      </p:nvGrpSpPr>
      <p:grpSpPr>
        <a:xfrm>
          <a:off x="0" y="0"/>
          <a:ext cx="0" cy="0"/>
          <a:chOff x="0" y="0"/>
          <a:chExt cx="0" cy="0"/>
        </a:xfrm>
      </p:grpSpPr>
      <p:sp>
        <p:nvSpPr>
          <p:cNvPr id="5" name="Rectangle 10"/>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lnSpc>
                <a:spcPct val="85000"/>
              </a:lnSpc>
              <a:spcBef>
                <a:spcPct val="15000"/>
              </a:spcBef>
              <a:buClr>
                <a:srgbClr val="747273"/>
              </a:buClr>
            </a:pPr>
            <a:endParaRPr lang="zh-CN" altLang="zh-CN">
              <a:solidFill>
                <a:srgbClr val="FFFFFF"/>
              </a:solidFill>
              <a:ea typeface="SimSun" pitchFamily="2" charset="-122"/>
            </a:endParaRPr>
          </a:p>
        </p:txBody>
      </p:sp>
      <p:sp>
        <p:nvSpPr>
          <p:cNvPr id="6" name="Rectangle 14"/>
          <p:cNvSpPr/>
          <p:nvPr userDrawn="1"/>
        </p:nvSpPr>
        <p:spPr>
          <a:xfrm>
            <a:off x="0" y="4267201"/>
            <a:ext cx="9144000" cy="1751462"/>
          </a:xfrm>
          <a:prstGeom prst="rect">
            <a:avLst/>
          </a:prstGeom>
          <a:gradFill>
            <a:gsLst>
              <a:gs pos="95000">
                <a:schemeClr val="tx1">
                  <a:alpha val="2000"/>
                </a:schemeClr>
              </a:gs>
              <a:gs pos="30000">
                <a:schemeClr val="tx1">
                  <a:alpha val="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lnSpc>
                <a:spcPct val="85000"/>
              </a:lnSpc>
              <a:spcBef>
                <a:spcPct val="15000"/>
              </a:spcBef>
              <a:buClr>
                <a:srgbClr val="747273"/>
              </a:buClr>
            </a:pPr>
            <a:endParaRPr lang="zh-CN" altLang="zh-CN">
              <a:solidFill>
                <a:srgbClr val="FFFFFF"/>
              </a:solidFill>
              <a:ea typeface="SimSun" pitchFamily="2" charset="-122"/>
            </a:endParaRPr>
          </a:p>
        </p:txBody>
      </p:sp>
      <p:sp>
        <p:nvSpPr>
          <p:cNvPr id="2" name="Title 1"/>
          <p:cNvSpPr>
            <a:spLocks noGrp="1"/>
          </p:cNvSpPr>
          <p:nvPr>
            <p:ph type="title"/>
          </p:nvPr>
        </p:nvSpPr>
        <p:spPr>
          <a:xfrm>
            <a:off x="370800" y="374400"/>
            <a:ext cx="8248389" cy="676800"/>
          </a:xfrm>
        </p:spPr>
        <p:txBody>
          <a:bodyPr/>
          <a:lstStyle>
            <a:lvl1pPr algn="l">
              <a:defRPr sz="3600" b="0"/>
            </a:lvl1pPr>
          </a:lstStyle>
          <a:p>
            <a:r>
              <a:rPr lang="en-US" dirty="0" smtClean="0"/>
              <a:t>Click to edit Master title style</a:t>
            </a:r>
            <a:endParaRPr lang="en-US" dirty="0"/>
          </a:p>
        </p:txBody>
      </p:sp>
      <p:sp>
        <p:nvSpPr>
          <p:cNvPr id="4" name="Text Placeholder 3"/>
          <p:cNvSpPr>
            <a:spLocks noGrp="1"/>
          </p:cNvSpPr>
          <p:nvPr>
            <p:ph type="body" sz="half" idx="2"/>
          </p:nvPr>
        </p:nvSpPr>
        <p:spPr>
          <a:xfrm>
            <a:off x="370800" y="4283242"/>
            <a:ext cx="8260915" cy="1971508"/>
          </a:xfrm>
          <a:prstGeom prst="rect">
            <a:avLst/>
          </a:prstGeom>
        </p:spPr>
        <p:txBody>
          <a:bodyPr anchor="t" anchorCtr="0"/>
          <a:lstStyle>
            <a:lvl1pPr marL="223838" indent="-223838" algn="l">
              <a:buFont typeface="Arial" pitchFamily="34" charset="0"/>
              <a:buChar char="•"/>
              <a:defRPr sz="2000">
                <a:solidFill>
                  <a:srgbClr val="515151"/>
                </a:solidFill>
              </a:defRPr>
            </a:lvl1pPr>
            <a:lvl2pPr marL="801688" indent="-263525">
              <a:buNone/>
              <a:defRPr sz="1600"/>
            </a:lvl2pPr>
            <a:lvl3pPr marL="989013" indent="-187325">
              <a:buFont typeface="Arial" pitchFamily="34" charset="0"/>
              <a:buChar char="•"/>
              <a:defRPr sz="1400"/>
            </a:lvl3pPr>
            <a:lvl4pPr marL="1339850" indent="-174625">
              <a:buFont typeface="Arial" pitchFamily="34" charset="0"/>
              <a:buChar char="•"/>
              <a:defRPr sz="1400"/>
            </a:lvl4pPr>
            <a:lvl5pPr marL="1703388" indent="-174625">
              <a:buFont typeface="Arial" pitchFamily="34" charset="0"/>
              <a:buChar char="•"/>
              <a:defRPr sz="14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2797436294"/>
      </p:ext>
    </p:extLst>
  </p:cSld>
  <p:clrMapOvr>
    <a:masterClrMapping/>
  </p:clrMapOvr>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type="titleOnly" preserve="1">
  <p:cSld name="EB White Title Only">
    <p:spTree>
      <p:nvGrpSpPr>
        <p:cNvPr id="1" name=""/>
        <p:cNvGrpSpPr/>
        <p:nvPr/>
      </p:nvGrpSpPr>
      <p:grpSpPr>
        <a:xfrm>
          <a:off x="0" y="0"/>
          <a:ext cx="0" cy="0"/>
          <a:chOff x="0" y="0"/>
          <a:chExt cx="0" cy="0"/>
        </a:xfrm>
      </p:grpSpPr>
      <p:sp>
        <p:nvSpPr>
          <p:cNvPr id="3" name="Rectangle 9"/>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lnSpc>
                <a:spcPct val="85000"/>
              </a:lnSpc>
              <a:spcBef>
                <a:spcPct val="15000"/>
              </a:spcBef>
              <a:buClr>
                <a:srgbClr val="747273"/>
              </a:buClr>
            </a:pPr>
            <a:endParaRPr lang="zh-CN" altLang="zh-CN">
              <a:solidFill>
                <a:srgbClr val="FFFFFF"/>
              </a:solidFill>
              <a:ea typeface="SimSun" pitchFamily="2" charset="-122"/>
            </a:endParaRPr>
          </a:p>
        </p:txBody>
      </p:sp>
      <p:sp>
        <p:nvSpPr>
          <p:cNvPr id="2" name="Title 1"/>
          <p:cNvSpPr>
            <a:spLocks noGrp="1"/>
          </p:cNvSpPr>
          <p:nvPr>
            <p:ph type="title"/>
          </p:nvPr>
        </p:nvSpPr>
        <p:spPr/>
        <p:txBody>
          <a:bodyPr/>
          <a:lstStyle>
            <a:lvl1pPr>
              <a:defRPr>
                <a:latin typeface="+mj-lt"/>
              </a:defRPr>
            </a:lvl1pPr>
          </a:lstStyle>
          <a:p>
            <a:r>
              <a:rPr lang="en-US" dirty="0" smtClean="0"/>
              <a:t>Click to edit Master title style</a:t>
            </a:r>
            <a:endParaRPr lang="en-US" dirty="0"/>
          </a:p>
        </p:txBody>
      </p:sp>
    </p:spTree>
    <p:extLst>
      <p:ext uri="{BB962C8B-B14F-4D97-AF65-F5344CB8AC3E}">
        <p14:creationId xmlns:p14="http://schemas.microsoft.com/office/powerpoint/2010/main" val="16190107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EB White Text">
    <p:spTree>
      <p:nvGrpSpPr>
        <p:cNvPr id="1" name=""/>
        <p:cNvGrpSpPr/>
        <p:nvPr/>
      </p:nvGrpSpPr>
      <p:grpSpPr>
        <a:xfrm>
          <a:off x="0" y="0"/>
          <a:ext cx="0" cy="0"/>
          <a:chOff x="0" y="0"/>
          <a:chExt cx="0" cy="0"/>
        </a:xfrm>
      </p:grpSpPr>
      <p:sp>
        <p:nvSpPr>
          <p:cNvPr id="4" name="Rectangle 9"/>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lnSpc>
                <a:spcPct val="85000"/>
              </a:lnSpc>
              <a:spcBef>
                <a:spcPct val="15000"/>
              </a:spcBef>
              <a:buClr>
                <a:srgbClr val="747273"/>
              </a:buClr>
            </a:pPr>
            <a:endParaRPr lang="zh-CN" altLang="zh-CN">
              <a:solidFill>
                <a:srgbClr val="FFFFFF"/>
              </a:solidFill>
              <a:ea typeface="SimSun" pitchFamily="2" charset="-122"/>
            </a:endParaRPr>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12" name="Content Placeholder 2"/>
          <p:cNvSpPr>
            <a:spLocks noGrp="1"/>
          </p:cNvSpPr>
          <p:nvPr>
            <p:ph idx="1"/>
          </p:nvPr>
        </p:nvSpPr>
        <p:spPr>
          <a:xfrm>
            <a:off x="370800" y="1216799"/>
            <a:ext cx="8292188" cy="4991914"/>
          </a:xfrm>
          <a:prstGeom prst="rect">
            <a:avLst/>
          </a:prstGeom>
        </p:spPr>
        <p:txBody>
          <a:bodyPr/>
          <a:lstStyle>
            <a:lvl1pPr marL="457200" indent="-457200">
              <a:spcBef>
                <a:spcPts val="600"/>
              </a:spcBef>
              <a:defRPr sz="2800">
                <a:solidFill>
                  <a:srgbClr val="515151"/>
                </a:solidFill>
              </a:defRPr>
            </a:lvl1pPr>
            <a:lvl2pPr marL="914400" indent="0">
              <a:spcAft>
                <a:spcPts val="1800"/>
              </a:spcAft>
              <a:defRPr sz="2000">
                <a:solidFill>
                  <a:srgbClr val="515151"/>
                </a:solidFill>
              </a:defRPr>
            </a:lvl2pPr>
            <a:lvl3pPr marL="1377950" indent="-1588">
              <a:spcBef>
                <a:spcPts val="600"/>
              </a:spcBef>
              <a:spcAft>
                <a:spcPts val="1800"/>
              </a:spcAft>
              <a:defRPr sz="1800">
                <a:solidFill>
                  <a:srgbClr val="515151"/>
                </a:solidFill>
              </a:defRPr>
            </a:lvl3pPr>
            <a:lvl4pPr>
              <a:defRPr sz="1400"/>
            </a:lvl4pPr>
            <a:lvl5pPr>
              <a:defRPr sz="14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270090343"/>
      </p:ext>
    </p:extLst>
  </p:cSld>
  <p:clrMapOvr>
    <a:masterClrMapping/>
  </p:clrMapOvr>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EB White Text 2 Column">
    <p:spTree>
      <p:nvGrpSpPr>
        <p:cNvPr id="1" name=""/>
        <p:cNvGrpSpPr/>
        <p:nvPr/>
      </p:nvGrpSpPr>
      <p:grpSpPr>
        <a:xfrm>
          <a:off x="0" y="0"/>
          <a:ext cx="0" cy="0"/>
          <a:chOff x="0" y="0"/>
          <a:chExt cx="0" cy="0"/>
        </a:xfrm>
      </p:grpSpPr>
      <p:sp>
        <p:nvSpPr>
          <p:cNvPr id="5" name="Rectangle 9"/>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lnSpc>
                <a:spcPct val="85000"/>
              </a:lnSpc>
              <a:spcBef>
                <a:spcPct val="15000"/>
              </a:spcBef>
              <a:buClr>
                <a:srgbClr val="747273"/>
              </a:buClr>
            </a:pPr>
            <a:endParaRPr lang="zh-CN" altLang="zh-CN">
              <a:solidFill>
                <a:srgbClr val="FFFFFF"/>
              </a:solidFill>
              <a:ea typeface="SimSun" pitchFamily="2" charset="-122"/>
            </a:endParaRPr>
          </a:p>
        </p:txBody>
      </p:sp>
      <p:sp>
        <p:nvSpPr>
          <p:cNvPr id="2" name="Title 1"/>
          <p:cNvSpPr>
            <a:spLocks noGrp="1"/>
          </p:cNvSpPr>
          <p:nvPr>
            <p:ph type="title"/>
          </p:nvPr>
        </p:nvSpPr>
        <p:spPr>
          <a:xfrm>
            <a:off x="370800" y="374400"/>
            <a:ext cx="8292188" cy="676800"/>
          </a:xfrm>
        </p:spPr>
        <p:txBody>
          <a:bodyPr/>
          <a:lstStyle/>
          <a:p>
            <a:r>
              <a:rPr lang="en-US" dirty="0" smtClean="0"/>
              <a:t>Click to edit Master title style</a:t>
            </a:r>
            <a:endParaRPr lang="en-US" dirty="0"/>
          </a:p>
        </p:txBody>
      </p:sp>
      <p:sp>
        <p:nvSpPr>
          <p:cNvPr id="12" name="Content Placeholder 2"/>
          <p:cNvSpPr>
            <a:spLocks noGrp="1"/>
          </p:cNvSpPr>
          <p:nvPr>
            <p:ph idx="1"/>
          </p:nvPr>
        </p:nvSpPr>
        <p:spPr>
          <a:xfrm>
            <a:off x="370800" y="1216799"/>
            <a:ext cx="3931920" cy="4991914"/>
          </a:xfrm>
          <a:prstGeom prst="rect">
            <a:avLst/>
          </a:prstGeom>
        </p:spPr>
        <p:txBody>
          <a:bodyPr/>
          <a:lstStyle>
            <a:lvl1pPr marL="457200" indent="-457200">
              <a:spcBef>
                <a:spcPts val="600"/>
              </a:spcBef>
              <a:defRPr sz="2000">
                <a:solidFill>
                  <a:srgbClr val="515151"/>
                </a:solidFill>
              </a:defRPr>
            </a:lvl1pPr>
            <a:lvl2pPr marL="914400" indent="0">
              <a:spcAft>
                <a:spcPts val="1800"/>
              </a:spcAft>
              <a:defRPr sz="1600">
                <a:solidFill>
                  <a:srgbClr val="515151"/>
                </a:solidFill>
              </a:defRPr>
            </a:lvl2pPr>
            <a:lvl3pPr marL="1377950" indent="-1588">
              <a:spcBef>
                <a:spcPts val="600"/>
              </a:spcBef>
              <a:spcAft>
                <a:spcPts val="1800"/>
              </a:spcAft>
              <a:defRPr sz="1400">
                <a:solidFill>
                  <a:srgbClr val="515151"/>
                </a:solidFill>
              </a:defRPr>
            </a:lvl3pPr>
            <a:lvl4pPr>
              <a:defRPr sz="1400"/>
            </a:lvl4pPr>
            <a:lvl5pPr>
              <a:defRPr sz="14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Content Placeholder 2"/>
          <p:cNvSpPr>
            <a:spLocks noGrp="1"/>
          </p:cNvSpPr>
          <p:nvPr>
            <p:ph idx="10"/>
          </p:nvPr>
        </p:nvSpPr>
        <p:spPr>
          <a:xfrm>
            <a:off x="4731068" y="1216799"/>
            <a:ext cx="3931920" cy="4991914"/>
          </a:xfrm>
          <a:prstGeom prst="rect">
            <a:avLst/>
          </a:prstGeom>
        </p:spPr>
        <p:txBody>
          <a:bodyPr/>
          <a:lstStyle>
            <a:lvl1pPr marL="457200" indent="-457200">
              <a:spcBef>
                <a:spcPts val="600"/>
              </a:spcBef>
              <a:defRPr sz="2000">
                <a:solidFill>
                  <a:srgbClr val="515151"/>
                </a:solidFill>
              </a:defRPr>
            </a:lvl1pPr>
            <a:lvl2pPr marL="914400" indent="0">
              <a:spcAft>
                <a:spcPts val="1800"/>
              </a:spcAft>
              <a:defRPr sz="1600">
                <a:solidFill>
                  <a:srgbClr val="515151"/>
                </a:solidFill>
              </a:defRPr>
            </a:lvl2pPr>
            <a:lvl3pPr marL="1377950" indent="-1588">
              <a:spcBef>
                <a:spcPts val="600"/>
              </a:spcBef>
              <a:spcAft>
                <a:spcPts val="1800"/>
              </a:spcAft>
              <a:defRPr sz="1400">
                <a:solidFill>
                  <a:srgbClr val="515151"/>
                </a:solidFill>
              </a:defRPr>
            </a:lvl3pPr>
            <a:lvl4pPr>
              <a:defRPr sz="1400"/>
            </a:lvl4pPr>
            <a:lvl5pPr>
              <a:defRPr sz="14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120675307"/>
      </p:ext>
    </p:extLst>
  </p:cSld>
  <p:clrMapOvr>
    <a:masterClrMapping/>
  </p:clrMapOvr>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EB White Blank">
    <p:spTree>
      <p:nvGrpSpPr>
        <p:cNvPr id="1" name=""/>
        <p:cNvGrpSpPr/>
        <p:nvPr/>
      </p:nvGrpSpPr>
      <p:grpSpPr>
        <a:xfrm>
          <a:off x="0" y="0"/>
          <a:ext cx="0" cy="0"/>
          <a:chOff x="0" y="0"/>
          <a:chExt cx="0" cy="0"/>
        </a:xfrm>
      </p:grpSpPr>
      <p:grpSp>
        <p:nvGrpSpPr>
          <p:cNvPr id="2" name="Group 4"/>
          <p:cNvGrpSpPr>
            <a:grpSpLocks noChangeAspect="1"/>
          </p:cNvGrpSpPr>
          <p:nvPr userDrawn="1"/>
        </p:nvGrpSpPr>
        <p:grpSpPr bwMode="auto">
          <a:xfrm>
            <a:off x="-6994525" y="-1090613"/>
            <a:ext cx="2286000" cy="1714501"/>
            <a:chOff x="0" y="0"/>
            <a:chExt cx="9144000" cy="6858000"/>
          </a:xfrm>
        </p:grpSpPr>
        <p:sp>
          <p:nvSpPr>
            <p:cNvPr id="3" name="Rectangle 10"/>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lnSpc>
                  <a:spcPct val="85000"/>
                </a:lnSpc>
                <a:spcBef>
                  <a:spcPct val="15000"/>
                </a:spcBef>
                <a:buClr>
                  <a:srgbClr val="747273"/>
                </a:buClr>
              </a:pPr>
              <a:endParaRPr lang="zh-CN" altLang="zh-CN">
                <a:solidFill>
                  <a:srgbClr val="FFFFFF"/>
                </a:solidFill>
                <a:ea typeface="SimSun" pitchFamily="2" charset="-122"/>
              </a:endParaRPr>
            </a:p>
          </p:txBody>
        </p:sp>
        <p:pic>
          <p:nvPicPr>
            <p:cNvPr id="4" name="Picture 15" descr="Bottom-wave-for-dean.png"/>
            <p:cNvPicPr>
              <a:picLocks noChangeAspect="1"/>
            </p:cNvPicPr>
            <p:nvPr/>
          </p:nvPicPr>
          <p:blipFill>
            <a:blip r:embed="rId2">
              <a:lum bright="-80000" contrast="60000"/>
              <a:extLst>
                <a:ext uri="{28A0092B-C50C-407E-A947-70E740481C1C}">
                  <a14:useLocalDpi xmlns:a14="http://schemas.microsoft.com/office/drawing/2010/main" val="0"/>
                </a:ext>
              </a:extLst>
            </a:blip>
            <a:srcRect l="-1050" t="-6880" b="-1041"/>
            <a:stretch>
              <a:fillRect/>
            </a:stretch>
          </p:blipFill>
          <p:spPr bwMode="auto">
            <a:xfrm>
              <a:off x="0" y="3858038"/>
              <a:ext cx="9144000" cy="299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6" descr="top-wave-for-Dean.png"/>
            <p:cNvPicPr>
              <a:picLocks noChangeAspect="1"/>
            </p:cNvPicPr>
            <p:nvPr/>
          </p:nvPicPr>
          <p:blipFill>
            <a:blip r:embed="rId3">
              <a:lum bright="-76000" contrast="70000"/>
              <a:extLst>
                <a:ext uri="{28A0092B-C50C-407E-A947-70E740481C1C}">
                  <a14:useLocalDpi xmlns:a14="http://schemas.microsoft.com/office/drawing/2010/main" val="0"/>
                </a:ext>
              </a:extLst>
            </a:blip>
            <a:srcRect r="-7219"/>
            <a:stretch>
              <a:fillRect/>
            </a:stretch>
          </p:blipFill>
          <p:spPr bwMode="auto">
            <a:xfrm>
              <a:off x="0" y="0"/>
              <a:ext cx="9144000" cy="330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17"/>
            <p:cNvCxnSpPr/>
            <p:nvPr/>
          </p:nvCxnSpPr>
          <p:spPr>
            <a:xfrm>
              <a:off x="0" y="6007100"/>
              <a:ext cx="9144000"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6687293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EB Black Spark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5412790"/>
      </p:ext>
    </p:extLst>
  </p:cSld>
  <p:clrMapOvr>
    <a:masterClrMapping/>
  </p:clrMapOvr>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EB White Text + Bottom Line">
    <p:spTree>
      <p:nvGrpSpPr>
        <p:cNvPr id="1" name=""/>
        <p:cNvGrpSpPr/>
        <p:nvPr/>
      </p:nvGrpSpPr>
      <p:grpSpPr>
        <a:xfrm>
          <a:off x="0" y="0"/>
          <a:ext cx="0" cy="0"/>
          <a:chOff x="0" y="0"/>
          <a:chExt cx="0" cy="0"/>
        </a:xfrm>
      </p:grpSpPr>
      <p:sp>
        <p:nvSpPr>
          <p:cNvPr id="5" name="Rectangle 9"/>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lnSpc>
                <a:spcPct val="85000"/>
              </a:lnSpc>
              <a:spcBef>
                <a:spcPct val="15000"/>
              </a:spcBef>
              <a:buClr>
                <a:srgbClr val="747273"/>
              </a:buClr>
            </a:pPr>
            <a:endParaRPr lang="zh-CN" altLang="zh-CN">
              <a:solidFill>
                <a:srgbClr val="FFFFFF"/>
              </a:solidFill>
              <a:ea typeface="SimSun" pitchFamily="2" charset="-122"/>
            </a:endParaRPr>
          </a:p>
        </p:txBody>
      </p:sp>
      <p:sp>
        <p:nvSpPr>
          <p:cNvPr id="7" name="Rectangle 10"/>
          <p:cNvSpPr/>
          <p:nvPr userDrawn="1"/>
        </p:nvSpPr>
        <p:spPr>
          <a:xfrm>
            <a:off x="0" y="4267201"/>
            <a:ext cx="9144000" cy="1751462"/>
          </a:xfrm>
          <a:prstGeom prst="rect">
            <a:avLst/>
          </a:prstGeom>
          <a:gradFill>
            <a:gsLst>
              <a:gs pos="95000">
                <a:schemeClr val="tx1">
                  <a:alpha val="2000"/>
                </a:schemeClr>
              </a:gs>
              <a:gs pos="30000">
                <a:schemeClr val="tx1">
                  <a:alpha val="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lnSpc>
                <a:spcPct val="85000"/>
              </a:lnSpc>
              <a:spcBef>
                <a:spcPct val="15000"/>
              </a:spcBef>
              <a:buClr>
                <a:srgbClr val="747273"/>
              </a:buClr>
            </a:pPr>
            <a:endParaRPr lang="zh-CN" altLang="zh-CN">
              <a:solidFill>
                <a:srgbClr val="FFFFFF"/>
              </a:solidFill>
              <a:ea typeface="SimSun" pitchFamily="2" charset="-122"/>
            </a:endParaRPr>
          </a:p>
        </p:txBody>
      </p:sp>
      <p:sp>
        <p:nvSpPr>
          <p:cNvPr id="2" name="Title 1"/>
          <p:cNvSpPr>
            <a:spLocks noGrp="1"/>
          </p:cNvSpPr>
          <p:nvPr>
            <p:ph type="title"/>
          </p:nvPr>
        </p:nvSpPr>
        <p:spPr>
          <a:xfrm>
            <a:off x="370800" y="374400"/>
            <a:ext cx="8248389" cy="676800"/>
          </a:xfrm>
        </p:spPr>
        <p:txBody>
          <a:bodyPr/>
          <a:lstStyle>
            <a:lvl1pPr algn="l">
              <a:defRPr sz="3600" b="0"/>
            </a:lvl1pPr>
          </a:lstStyle>
          <a:p>
            <a:r>
              <a:rPr lang="en-US" dirty="0" smtClean="0"/>
              <a:t>Click to edit Master title style</a:t>
            </a:r>
            <a:endParaRPr lang="en-US" dirty="0"/>
          </a:p>
        </p:txBody>
      </p:sp>
      <p:sp>
        <p:nvSpPr>
          <p:cNvPr id="4" name="Text Placeholder 3"/>
          <p:cNvSpPr>
            <a:spLocks noGrp="1"/>
          </p:cNvSpPr>
          <p:nvPr>
            <p:ph type="body" sz="half" idx="2"/>
          </p:nvPr>
        </p:nvSpPr>
        <p:spPr>
          <a:xfrm>
            <a:off x="370800" y="4779963"/>
            <a:ext cx="8260915" cy="995362"/>
          </a:xfrm>
          <a:prstGeom prst="rect">
            <a:avLst/>
          </a:prstGeom>
        </p:spPr>
        <p:txBody>
          <a:bodyPr anchor="ctr" anchorCtr="0"/>
          <a:lstStyle>
            <a:lvl1pPr marL="0" indent="0" algn="ctr">
              <a:buFontTx/>
              <a:buNone/>
              <a:defRPr sz="3200">
                <a:solidFill>
                  <a:srgbClr val="515151"/>
                </a:solidFill>
              </a:defRPr>
            </a:lvl1pPr>
            <a:lvl2pPr marL="801688" indent="-263525">
              <a:buNone/>
              <a:defRPr sz="1600"/>
            </a:lvl2pPr>
            <a:lvl3pPr marL="989013" indent="-187325">
              <a:buFont typeface="Arial" pitchFamily="34" charset="0"/>
              <a:buChar char="•"/>
              <a:defRPr sz="1400"/>
            </a:lvl3pPr>
            <a:lvl4pPr marL="1339850" indent="-174625">
              <a:buFont typeface="Arial" pitchFamily="34" charset="0"/>
              <a:buChar char="•"/>
              <a:defRPr sz="1400"/>
            </a:lvl4pPr>
            <a:lvl5pPr marL="1703388" indent="-174625">
              <a:buFont typeface="Arial" pitchFamily="34" charset="0"/>
              <a:buChar char="•"/>
              <a:defRPr sz="14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6" name="Content Placeholder 2"/>
          <p:cNvSpPr>
            <a:spLocks noGrp="1"/>
          </p:cNvSpPr>
          <p:nvPr>
            <p:ph idx="1"/>
          </p:nvPr>
        </p:nvSpPr>
        <p:spPr>
          <a:xfrm>
            <a:off x="370800" y="1216799"/>
            <a:ext cx="8292188" cy="3054575"/>
          </a:xfrm>
          <a:prstGeom prst="rect">
            <a:avLst/>
          </a:prstGeom>
        </p:spPr>
        <p:txBody>
          <a:bodyPr/>
          <a:lstStyle>
            <a:lvl1pPr marL="223838" indent="-223838">
              <a:spcBef>
                <a:spcPts val="600"/>
              </a:spcBef>
              <a:defRPr sz="2000">
                <a:solidFill>
                  <a:srgbClr val="515151"/>
                </a:solidFill>
              </a:defRPr>
            </a:lvl1pPr>
            <a:lvl2pPr marL="685800" indent="-228600">
              <a:spcAft>
                <a:spcPts val="1200"/>
              </a:spcAft>
              <a:defRPr sz="1600">
                <a:solidFill>
                  <a:srgbClr val="515151"/>
                </a:solidFill>
              </a:defRPr>
            </a:lvl2pPr>
            <a:lvl3pPr marL="1138238" indent="-228600">
              <a:spcBef>
                <a:spcPts val="600"/>
              </a:spcBef>
              <a:spcAft>
                <a:spcPts val="1200"/>
              </a:spcAft>
              <a:defRPr sz="1400">
                <a:solidFill>
                  <a:srgbClr val="515151"/>
                </a:solidFill>
              </a:defRPr>
            </a:lvl3pPr>
            <a:lvl4pPr>
              <a:defRPr sz="1400"/>
            </a:lvl4pPr>
            <a:lvl5pPr>
              <a:defRPr sz="14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33835982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EB White Sample with Text">
    <p:spTree>
      <p:nvGrpSpPr>
        <p:cNvPr id="1" name=""/>
        <p:cNvGrpSpPr/>
        <p:nvPr/>
      </p:nvGrpSpPr>
      <p:grpSpPr>
        <a:xfrm>
          <a:off x="0" y="0"/>
          <a:ext cx="0" cy="0"/>
          <a:chOff x="0" y="0"/>
          <a:chExt cx="0" cy="0"/>
        </a:xfrm>
      </p:grpSpPr>
      <p:sp>
        <p:nvSpPr>
          <p:cNvPr id="5" name="Rectangle 9"/>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lnSpc>
                <a:spcPct val="85000"/>
              </a:lnSpc>
              <a:spcBef>
                <a:spcPct val="15000"/>
              </a:spcBef>
              <a:buClr>
                <a:srgbClr val="747273"/>
              </a:buClr>
            </a:pPr>
            <a:endParaRPr lang="zh-CN" altLang="zh-CN">
              <a:solidFill>
                <a:srgbClr val="FFFFFF"/>
              </a:solidFill>
              <a:ea typeface="SimSun" pitchFamily="2" charset="-122"/>
            </a:endParaRPr>
          </a:p>
        </p:txBody>
      </p:sp>
      <p:sp>
        <p:nvSpPr>
          <p:cNvPr id="6" name="Rectangle 10"/>
          <p:cNvSpPr/>
          <p:nvPr userDrawn="1"/>
        </p:nvSpPr>
        <p:spPr>
          <a:xfrm>
            <a:off x="0" y="4267201"/>
            <a:ext cx="9144000" cy="1751462"/>
          </a:xfrm>
          <a:prstGeom prst="rect">
            <a:avLst/>
          </a:prstGeom>
          <a:gradFill>
            <a:gsLst>
              <a:gs pos="95000">
                <a:schemeClr val="tx1">
                  <a:alpha val="2000"/>
                </a:schemeClr>
              </a:gs>
              <a:gs pos="30000">
                <a:schemeClr val="tx1">
                  <a:alpha val="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lnSpc>
                <a:spcPct val="85000"/>
              </a:lnSpc>
              <a:spcBef>
                <a:spcPct val="15000"/>
              </a:spcBef>
              <a:buClr>
                <a:srgbClr val="747273"/>
              </a:buClr>
            </a:pPr>
            <a:endParaRPr lang="zh-CN" altLang="zh-CN">
              <a:solidFill>
                <a:srgbClr val="FFFFFF"/>
              </a:solidFill>
              <a:ea typeface="SimSun" pitchFamily="2" charset="-122"/>
            </a:endParaRPr>
          </a:p>
        </p:txBody>
      </p:sp>
      <p:sp>
        <p:nvSpPr>
          <p:cNvPr id="2" name="Title 1"/>
          <p:cNvSpPr>
            <a:spLocks noGrp="1"/>
          </p:cNvSpPr>
          <p:nvPr>
            <p:ph type="title"/>
          </p:nvPr>
        </p:nvSpPr>
        <p:spPr>
          <a:xfrm>
            <a:off x="370800" y="374400"/>
            <a:ext cx="8248389" cy="676800"/>
          </a:xfrm>
        </p:spPr>
        <p:txBody>
          <a:bodyPr/>
          <a:lstStyle>
            <a:lvl1pPr algn="l">
              <a:defRPr sz="3600" b="0"/>
            </a:lvl1pPr>
          </a:lstStyle>
          <a:p>
            <a:r>
              <a:rPr lang="en-US" dirty="0" smtClean="0"/>
              <a:t>Click to edit Master title style</a:t>
            </a:r>
            <a:endParaRPr lang="en-US" dirty="0"/>
          </a:p>
        </p:txBody>
      </p:sp>
      <p:sp>
        <p:nvSpPr>
          <p:cNvPr id="4" name="Text Placeholder 3"/>
          <p:cNvSpPr>
            <a:spLocks noGrp="1"/>
          </p:cNvSpPr>
          <p:nvPr>
            <p:ph type="body" sz="half" idx="2"/>
          </p:nvPr>
        </p:nvSpPr>
        <p:spPr>
          <a:xfrm>
            <a:off x="370800" y="4283242"/>
            <a:ext cx="8260915" cy="1971508"/>
          </a:xfrm>
          <a:prstGeom prst="rect">
            <a:avLst/>
          </a:prstGeom>
        </p:spPr>
        <p:txBody>
          <a:bodyPr anchor="t" anchorCtr="0"/>
          <a:lstStyle>
            <a:lvl1pPr marL="223838" indent="-223838" algn="l">
              <a:buFont typeface="Arial" pitchFamily="34" charset="0"/>
              <a:buChar char="•"/>
              <a:defRPr sz="2000">
                <a:solidFill>
                  <a:srgbClr val="515151"/>
                </a:solidFill>
              </a:defRPr>
            </a:lvl1pPr>
            <a:lvl2pPr marL="801688" indent="-263525">
              <a:buNone/>
              <a:defRPr sz="1600"/>
            </a:lvl2pPr>
            <a:lvl3pPr marL="989013" indent="-187325">
              <a:buFont typeface="Arial" pitchFamily="34" charset="0"/>
              <a:buChar char="•"/>
              <a:defRPr sz="1400"/>
            </a:lvl3pPr>
            <a:lvl4pPr marL="1339850" indent="-174625">
              <a:buFont typeface="Arial" pitchFamily="34" charset="0"/>
              <a:buChar char="•"/>
              <a:defRPr sz="1400"/>
            </a:lvl4pPr>
            <a:lvl5pPr marL="1703388" indent="-174625">
              <a:buFont typeface="Arial" pitchFamily="34" charset="0"/>
              <a:buChar char="•"/>
              <a:defRPr sz="14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43282339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atin typeface="Arial" pitchFamily="34" charset="0"/>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spcBef>
                <a:spcPts val="1200"/>
              </a:spcBef>
              <a:buClr>
                <a:srgbClr val="F18B1E"/>
              </a:buClr>
              <a:defRPr/>
            </a:lvl1pPr>
            <a:lvl2pPr marL="538163" indent="0">
              <a:spcBef>
                <a:spcPts val="400"/>
              </a:spcBef>
              <a:buClr>
                <a:srgbClr val="F18B1E"/>
              </a:buClr>
              <a:defRPr/>
            </a:lvl2pPr>
            <a:lvl3pPr>
              <a:buClr>
                <a:srgbClr val="F18B1E"/>
              </a:buClr>
              <a:defRPr/>
            </a:lvl3pPr>
            <a:lvl4pPr>
              <a:buClr>
                <a:srgbClr val="F18B1E"/>
              </a:buClr>
              <a:defRPr/>
            </a:lvl4pPr>
            <a:lvl5pPr>
              <a:buClr>
                <a:srgbClr val="F18B1E"/>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1328209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70800" y="1216800"/>
            <a:ext cx="4113518" cy="4920953"/>
          </a:xfrm>
        </p:spPr>
        <p:txBody>
          <a:bodyPr/>
          <a:lstStyle>
            <a:lvl1pPr>
              <a:spcBef>
                <a:spcPts val="1200"/>
              </a:spcBef>
              <a:defRPr sz="2000"/>
            </a:lvl1pPr>
            <a:lvl2pPr>
              <a:spcBef>
                <a:spcPts val="400"/>
              </a:spcBef>
              <a:defRPr sz="16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760934" y="1229326"/>
            <a:ext cx="4038600" cy="4920953"/>
          </a:xfrm>
        </p:spPr>
        <p:txBody>
          <a:bodyPr/>
          <a:lstStyle>
            <a:lvl1pPr>
              <a:spcBef>
                <a:spcPts val="1200"/>
              </a:spcBef>
              <a:defRPr sz="2000"/>
            </a:lvl1pPr>
            <a:lvl2pPr>
              <a:spcBef>
                <a:spcPts val="400"/>
              </a:spcBef>
              <a:defRPr sz="16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89329823"/>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82044" y="1221963"/>
            <a:ext cx="4114800" cy="639762"/>
          </a:xfrm>
        </p:spPr>
        <p:txBody>
          <a:bodyPr/>
          <a:lstStyle>
            <a:lvl1pPr marL="0" indent="0">
              <a:buNone/>
              <a:defRPr sz="2000" b="1">
                <a:solidFill>
                  <a:srgbClr val="99A28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82044" y="1861725"/>
            <a:ext cx="4102274" cy="4263502"/>
          </a:xfrm>
        </p:spPr>
        <p:txBody>
          <a:bodyPr/>
          <a:lstStyle>
            <a:lvl1pPr>
              <a:spcBef>
                <a:spcPts val="1200"/>
              </a:spcBef>
              <a:defRPr sz="2000"/>
            </a:lvl1pPr>
            <a:lvl2pPr>
              <a:spcBef>
                <a:spcPts val="400"/>
              </a:spcBef>
              <a:defRPr sz="1600"/>
            </a:lvl2pPr>
            <a:lvl3pPr>
              <a:defRPr sz="1400"/>
            </a:lvl3pPr>
            <a:lvl4pPr>
              <a:defRPr sz="1400"/>
            </a:lvl4pPr>
            <a:lvl5pPr>
              <a:defRPr sz="14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770285" y="1221963"/>
            <a:ext cx="4041775" cy="639762"/>
          </a:xfrm>
        </p:spPr>
        <p:txBody>
          <a:bodyPr/>
          <a:lstStyle>
            <a:lvl1pPr marL="0" indent="0">
              <a:buNone/>
              <a:defRPr sz="2000" b="1">
                <a:solidFill>
                  <a:srgbClr val="99A28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770285" y="1861725"/>
            <a:ext cx="4041775" cy="4276028"/>
          </a:xfrm>
        </p:spPr>
        <p:txBody>
          <a:bodyPr/>
          <a:lstStyle>
            <a:lvl1pPr>
              <a:spcBef>
                <a:spcPts val="1200"/>
              </a:spcBef>
              <a:defRPr sz="2000"/>
            </a:lvl1pPr>
            <a:lvl2pPr>
              <a:spcBef>
                <a:spcPts val="400"/>
              </a:spcBef>
              <a:defRPr sz="1600"/>
            </a:lvl2pPr>
            <a:lvl3pPr>
              <a:defRPr sz="1400"/>
            </a:lvl3pPr>
            <a:lvl4pPr>
              <a:defRPr sz="1400"/>
            </a:lvl4pPr>
            <a:lvl5pPr>
              <a:defRPr sz="14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38739103"/>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itleOnly" preserve="1">
  <p:cSld name="Title Only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648103402"/>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itleOnly" preserve="1">
  <p:cSld name="Title Only (blank)">
    <p:spTree>
      <p:nvGrpSpPr>
        <p:cNvPr id="1" name=""/>
        <p:cNvGrpSpPr/>
        <p:nvPr/>
      </p:nvGrpSpPr>
      <p:grpSpPr>
        <a:xfrm>
          <a:off x="0" y="0"/>
          <a:ext cx="0" cy="0"/>
          <a:chOff x="0" y="0"/>
          <a:chExt cx="0" cy="0"/>
        </a:xfrm>
      </p:grpSpPr>
      <p:sp>
        <p:nvSpPr>
          <p:cNvPr id="3" name="Rectangle 14"/>
          <p:cNvSpPr/>
          <p:nvPr userDrawn="1"/>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lnSpc>
                <a:spcPct val="85000"/>
              </a:lnSpc>
              <a:spcBef>
                <a:spcPct val="15000"/>
              </a:spcBef>
              <a:buClr>
                <a:srgbClr val="747273"/>
              </a:buClr>
            </a:pPr>
            <a:endParaRPr lang="zh-CN" altLang="zh-CN">
              <a:solidFill>
                <a:srgbClr val="FFFFFF"/>
              </a:solidFill>
              <a:ea typeface="SimSun" pitchFamily="2" charset="-122"/>
            </a:endParaRPr>
          </a:p>
        </p:txBody>
      </p:sp>
      <p:pic>
        <p:nvPicPr>
          <p:cNvPr id="4" name="Picture 21" descr="Bottom-wave-for-dean.png"/>
          <p:cNvPicPr>
            <a:picLocks noChangeAspect="1"/>
          </p:cNvPicPr>
          <p:nvPr userDrawn="1"/>
        </p:nvPicPr>
        <p:blipFill>
          <a:blip r:embed="rId2">
            <a:lum bright="-86000" contrast="50000"/>
            <a:extLst>
              <a:ext uri="{28A0092B-C50C-407E-A947-70E740481C1C}">
                <a14:useLocalDpi xmlns:a14="http://schemas.microsoft.com/office/drawing/2010/main" val="0"/>
              </a:ext>
            </a:extLst>
          </a:blip>
          <a:srcRect l="-1044" t="-6880" r="641" b="-1041"/>
          <a:stretch>
            <a:fillRect/>
          </a:stretch>
        </p:blipFill>
        <p:spPr bwMode="auto">
          <a:xfrm>
            <a:off x="0" y="3857625"/>
            <a:ext cx="914400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3" descr="top-wave-for-Dean.png"/>
          <p:cNvPicPr>
            <a:picLocks noChangeAspect="1"/>
          </p:cNvPicPr>
          <p:nvPr userDrawn="1"/>
        </p:nvPicPr>
        <p:blipFill>
          <a:blip r:embed="rId3">
            <a:lum bright="-86000" contrast="70000"/>
            <a:extLst>
              <a:ext uri="{28A0092B-C50C-407E-A947-70E740481C1C}">
                <a14:useLocalDpi xmlns:a14="http://schemas.microsoft.com/office/drawing/2010/main" val="0"/>
              </a:ext>
            </a:extLst>
          </a:blip>
          <a:srcRect t="1216" r="-7225"/>
          <a:stretch>
            <a:fillRect/>
          </a:stretch>
        </p:blipFill>
        <p:spPr bwMode="auto">
          <a:xfrm>
            <a:off x="0" y="0"/>
            <a:ext cx="9144000" cy="330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4"/>
          <p:cNvSpPr/>
          <p:nvPr userDrawn="1"/>
        </p:nvSpPr>
        <p:spPr>
          <a:xfrm>
            <a:off x="0" y="315913"/>
            <a:ext cx="9144000" cy="762000"/>
          </a:xfrm>
          <a:prstGeom prst="rect">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lnSpc>
                <a:spcPct val="85000"/>
              </a:lnSpc>
              <a:spcBef>
                <a:spcPct val="15000"/>
              </a:spcBef>
              <a:buClr>
                <a:srgbClr val="747273"/>
              </a:buClr>
            </a:pPr>
            <a:endParaRPr lang="zh-CN" altLang="zh-CN">
              <a:solidFill>
                <a:srgbClr val="FFFFFF"/>
              </a:solidFill>
              <a:ea typeface="SimSun" pitchFamily="2" charset="-122"/>
            </a:endParaRPr>
          </a:p>
        </p:txBody>
      </p:sp>
      <p:sp>
        <p:nvSpPr>
          <p:cNvPr id="10" name="Rectangle 28"/>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lnSpc>
                <a:spcPct val="85000"/>
              </a:lnSpc>
              <a:spcBef>
                <a:spcPct val="15000"/>
              </a:spcBef>
              <a:buClr>
                <a:srgbClr val="747273"/>
              </a:buClr>
            </a:pPr>
            <a:endParaRPr lang="zh-CN" altLang="zh-CN">
              <a:solidFill>
                <a:srgbClr val="FFFFFF"/>
              </a:solidFill>
              <a:ea typeface="SimSun" pitchFamily="2" charset="-122"/>
            </a:endParaRPr>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921997244"/>
      </p:ext>
    </p:extLst>
  </p:cSld>
  <p:clrMapOvr>
    <a:masterClrMapping/>
  </p:clrMapOvr>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4"/>
          <p:cNvSpPr/>
          <p:nvPr userDrawn="1"/>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lnSpc>
                <a:spcPct val="85000"/>
              </a:lnSpc>
              <a:spcBef>
                <a:spcPct val="15000"/>
              </a:spcBef>
              <a:buClr>
                <a:srgbClr val="747273"/>
              </a:buClr>
            </a:pPr>
            <a:endParaRPr lang="zh-CN" altLang="zh-CN">
              <a:solidFill>
                <a:srgbClr val="FFFFFF"/>
              </a:solidFill>
              <a:ea typeface="SimSun" pitchFamily="2" charset="-122"/>
            </a:endParaRPr>
          </a:p>
        </p:txBody>
      </p:sp>
      <p:pic>
        <p:nvPicPr>
          <p:cNvPr id="3" name="Picture 21" descr="Bottom-wave-for-dean.png"/>
          <p:cNvPicPr>
            <a:picLocks noChangeAspect="1"/>
          </p:cNvPicPr>
          <p:nvPr userDrawn="1"/>
        </p:nvPicPr>
        <p:blipFill>
          <a:blip r:embed="rId2">
            <a:lum bright="-86000" contrast="50000"/>
            <a:extLst>
              <a:ext uri="{28A0092B-C50C-407E-A947-70E740481C1C}">
                <a14:useLocalDpi xmlns:a14="http://schemas.microsoft.com/office/drawing/2010/main" val="0"/>
              </a:ext>
            </a:extLst>
          </a:blip>
          <a:srcRect l="-1044" t="-6880" r="641" b="-1041"/>
          <a:stretch>
            <a:fillRect/>
          </a:stretch>
        </p:blipFill>
        <p:spPr bwMode="auto">
          <a:xfrm>
            <a:off x="0" y="3857625"/>
            <a:ext cx="914400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23" descr="top-wave-for-Dean.png"/>
          <p:cNvPicPr>
            <a:picLocks noChangeAspect="1"/>
          </p:cNvPicPr>
          <p:nvPr userDrawn="1"/>
        </p:nvPicPr>
        <p:blipFill>
          <a:blip r:embed="rId3">
            <a:lum bright="-86000" contrast="70000"/>
            <a:extLst>
              <a:ext uri="{28A0092B-C50C-407E-A947-70E740481C1C}">
                <a14:useLocalDpi xmlns:a14="http://schemas.microsoft.com/office/drawing/2010/main" val="0"/>
              </a:ext>
            </a:extLst>
          </a:blip>
          <a:srcRect t="1216" r="-7225"/>
          <a:stretch>
            <a:fillRect/>
          </a:stretch>
        </p:blipFill>
        <p:spPr bwMode="auto">
          <a:xfrm>
            <a:off x="0" y="0"/>
            <a:ext cx="9144000" cy="330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93247800"/>
      </p:ext>
    </p:extLst>
  </p:cSld>
  <p:clrMapOvr>
    <a:masterClrMapping/>
  </p:clrMapOvr>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70800" y="374400"/>
            <a:ext cx="8248389" cy="676800"/>
          </a:xfrm>
        </p:spPr>
        <p:txBody>
          <a:bodyPr/>
          <a:lstStyle>
            <a:lvl1pPr algn="l">
              <a:defRPr sz="3600" b="0"/>
            </a:lvl1pPr>
          </a:lstStyle>
          <a:p>
            <a:r>
              <a:rPr lang="en-US" dirty="0" smtClean="0"/>
              <a:t>Click to edit Master title style</a:t>
            </a:r>
            <a:endParaRPr lang="en-US" dirty="0"/>
          </a:p>
        </p:txBody>
      </p:sp>
      <p:sp>
        <p:nvSpPr>
          <p:cNvPr id="3" name="Content Placeholder 2"/>
          <p:cNvSpPr>
            <a:spLocks noGrp="1"/>
          </p:cNvSpPr>
          <p:nvPr>
            <p:ph idx="1"/>
          </p:nvPr>
        </p:nvSpPr>
        <p:spPr>
          <a:xfrm>
            <a:off x="370800" y="1216799"/>
            <a:ext cx="8223337" cy="3054575"/>
          </a:xfrm>
        </p:spPr>
        <p:txBody>
          <a:bodyPr/>
          <a:lstStyle>
            <a:lvl1pPr>
              <a:defRPr sz="2000"/>
            </a:lvl1pPr>
            <a:lvl2pPr>
              <a:defRPr sz="1600"/>
            </a:lvl2pPr>
            <a:lvl3pPr>
              <a:defRPr sz="1400"/>
            </a:lvl3pPr>
            <a:lvl4pPr>
              <a:defRPr sz="1400"/>
            </a:lvl4pPr>
            <a:lvl5pPr>
              <a:defRPr sz="14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370800" y="4321479"/>
            <a:ext cx="8260915" cy="1804684"/>
          </a:xfrm>
        </p:spPr>
        <p:txBody>
          <a:bodyPr/>
          <a:lstStyle>
            <a:lvl1pPr marL="263525" indent="-263525">
              <a:buFont typeface="Arial" pitchFamily="34" charset="0"/>
              <a:buChar char="•"/>
              <a:defRPr sz="2000"/>
            </a:lvl1pPr>
            <a:lvl2pPr marL="801688" indent="-263525">
              <a:buNone/>
              <a:defRPr sz="1600"/>
            </a:lvl2pPr>
            <a:lvl3pPr marL="989013" indent="-187325">
              <a:buFont typeface="Arial" pitchFamily="34" charset="0"/>
              <a:buChar char="•"/>
              <a:defRPr sz="1400"/>
            </a:lvl3pPr>
            <a:lvl4pPr marL="1339850" indent="-174625">
              <a:buFont typeface="Arial" pitchFamily="34" charset="0"/>
              <a:buChar char="•"/>
              <a:defRPr sz="1400"/>
            </a:lvl4pPr>
            <a:lvl5pPr marL="1703388" indent="-174625">
              <a:buFont typeface="Arial" pitchFamily="34" charset="0"/>
              <a:buChar char="•"/>
              <a:defRPr sz="14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25105259"/>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370800" y="1216800"/>
            <a:ext cx="4122976" cy="490080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763370" y="1216800"/>
            <a:ext cx="4017376" cy="4925859"/>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370799" y="374400"/>
            <a:ext cx="8460049" cy="676800"/>
          </a:xfrm>
        </p:spPr>
        <p:txBody>
          <a:bodyPr/>
          <a:lstStyle/>
          <a:p>
            <a:r>
              <a:rPr lang="en-US" dirty="0" smtClean="0"/>
              <a:t>Click to edit Master title style</a:t>
            </a:r>
            <a:endParaRPr lang="en-GB" dirty="0"/>
          </a:p>
        </p:txBody>
      </p:sp>
    </p:spTree>
    <p:extLst>
      <p:ext uri="{BB962C8B-B14F-4D97-AF65-F5344CB8AC3E}">
        <p14:creationId xmlns:p14="http://schemas.microsoft.com/office/powerpoint/2010/main" val="2757431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B Black Spark Picture Bumper">
    <p:spTree>
      <p:nvGrpSpPr>
        <p:cNvPr id="1" name=""/>
        <p:cNvGrpSpPr/>
        <p:nvPr/>
      </p:nvGrpSpPr>
      <p:grpSpPr>
        <a:xfrm>
          <a:off x="0" y="0"/>
          <a:ext cx="0" cy="0"/>
          <a:chOff x="0" y="0"/>
          <a:chExt cx="0" cy="0"/>
        </a:xfrm>
      </p:grpSpPr>
      <p:sp>
        <p:nvSpPr>
          <p:cNvPr id="8" name="Title 1"/>
          <p:cNvSpPr>
            <a:spLocks noGrp="1"/>
          </p:cNvSpPr>
          <p:nvPr>
            <p:ph type="title"/>
          </p:nvPr>
        </p:nvSpPr>
        <p:spPr>
          <a:xfrm>
            <a:off x="2644058" y="1092896"/>
            <a:ext cx="6211017" cy="896242"/>
          </a:xfrm>
          <a:prstGeom prst="rect">
            <a:avLst/>
          </a:prstGeom>
        </p:spPr>
        <p:txBody>
          <a:bodyPr anchor="ctr" anchorCtr="0"/>
          <a:lstStyle>
            <a:lvl1pPr algn="l">
              <a:defRPr sz="3600" b="0" baseline="0">
                <a:solidFill>
                  <a:srgbClr val="F68933"/>
                </a:solidFill>
                <a:latin typeface="Arial" pitchFamily="34" charset="0"/>
                <a:cs typeface="Arial" pitchFamily="34" charset="0"/>
              </a:defRPr>
            </a:lvl1pPr>
          </a:lstStyle>
          <a:p>
            <a:r>
              <a:rPr lang="en-US" dirty="0" smtClean="0"/>
              <a:t>Click to edit Master title style</a:t>
            </a:r>
            <a:endParaRPr lang="en-GB" dirty="0"/>
          </a:p>
        </p:txBody>
      </p:sp>
      <p:sp>
        <p:nvSpPr>
          <p:cNvPr id="9" name="Picture Placeholder 2"/>
          <p:cNvSpPr>
            <a:spLocks noGrp="1"/>
          </p:cNvSpPr>
          <p:nvPr>
            <p:ph type="pic" idx="1"/>
          </p:nvPr>
        </p:nvSpPr>
        <p:spPr>
          <a:xfrm>
            <a:off x="2776538" y="1909762"/>
            <a:ext cx="5866420" cy="240506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a:p>
        </p:txBody>
      </p:sp>
      <p:sp>
        <p:nvSpPr>
          <p:cNvPr id="10" name="Text Placeholder 3"/>
          <p:cNvSpPr>
            <a:spLocks noGrp="1"/>
          </p:cNvSpPr>
          <p:nvPr>
            <p:ph type="body" sz="half" idx="2"/>
          </p:nvPr>
        </p:nvSpPr>
        <p:spPr>
          <a:xfrm>
            <a:off x="2676141" y="4519478"/>
            <a:ext cx="6178933" cy="614497"/>
          </a:xfrm>
          <a:prstGeom prst="rect">
            <a:avLst/>
          </a:prstGeom>
        </p:spPr>
        <p:txBody>
          <a:bodyPr/>
          <a:lstStyle>
            <a:lvl1pPr marL="223838" indent="-223838">
              <a:buClr>
                <a:srgbClr val="F68933"/>
              </a:buClr>
              <a:buFont typeface="Arial" pitchFamily="34" charset="0"/>
              <a:buChar char="•"/>
              <a:defRPr lang="en-US" sz="2000" kern="1200" dirty="0" smtClean="0">
                <a:solidFill>
                  <a:schemeClr val="bg1"/>
                </a:solidFill>
                <a:latin typeface="Arial" pitchFamily="34" charset="0"/>
                <a:ea typeface="+mn-ea"/>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340264251"/>
      </p:ext>
    </p:extLst>
  </p:cSld>
  <p:clrMapOvr>
    <a:masterClrMapping/>
  </p:clrMapOvr>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70799" y="374400"/>
            <a:ext cx="8510153" cy="676800"/>
          </a:xfrm>
        </p:spPr>
        <p:txBody>
          <a:bodyPr/>
          <a:lstStyle/>
          <a:p>
            <a:r>
              <a:rPr lang="en-US" smtClean="0"/>
              <a:t>Click to edit Master title style</a:t>
            </a:r>
            <a:endParaRPr lang="en-GB"/>
          </a:p>
        </p:txBody>
      </p:sp>
      <p:sp>
        <p:nvSpPr>
          <p:cNvPr id="3" name="Content Placeholder 2"/>
          <p:cNvSpPr>
            <a:spLocks noGrp="1"/>
          </p:cNvSpPr>
          <p:nvPr>
            <p:ph sz="half" idx="1"/>
          </p:nvPr>
        </p:nvSpPr>
        <p:spPr>
          <a:xfrm>
            <a:off x="370800" y="1216800"/>
            <a:ext cx="4213726" cy="494600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quarter" idx="2"/>
          </p:nvPr>
        </p:nvSpPr>
        <p:spPr>
          <a:xfrm>
            <a:off x="4762800" y="1224419"/>
            <a:ext cx="3898900" cy="3034429"/>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Content Placeholder 4"/>
          <p:cNvSpPr>
            <a:spLocks noGrp="1"/>
          </p:cNvSpPr>
          <p:nvPr>
            <p:ph sz="quarter" idx="3"/>
          </p:nvPr>
        </p:nvSpPr>
        <p:spPr>
          <a:xfrm>
            <a:off x="4762800" y="4287230"/>
            <a:ext cx="3898900" cy="187557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817970199"/>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370800" y="374400"/>
            <a:ext cx="8229600" cy="676800"/>
          </a:xfrm>
        </p:spPr>
        <p:txBody>
          <a:bodyPr/>
          <a:lstStyle/>
          <a:p>
            <a:r>
              <a:rPr lang="en-US" dirty="0" smtClean="0"/>
              <a:t>Click to edit Master title style</a:t>
            </a:r>
            <a:endParaRPr lang="en-GB" dirty="0"/>
          </a:p>
        </p:txBody>
      </p:sp>
      <p:sp>
        <p:nvSpPr>
          <p:cNvPr id="3" name="Chart Placeholder 2"/>
          <p:cNvSpPr>
            <a:spLocks noGrp="1"/>
          </p:cNvSpPr>
          <p:nvPr>
            <p:ph type="chart" idx="1"/>
          </p:nvPr>
        </p:nvSpPr>
        <p:spPr>
          <a:xfrm>
            <a:off x="370800" y="1216800"/>
            <a:ext cx="8229600" cy="3079627"/>
          </a:xfrm>
        </p:spPr>
        <p:txBody>
          <a:bodyPr/>
          <a:lstStyle/>
          <a:p>
            <a:pPr lvl="0"/>
            <a:endParaRPr lang="en-GB" noProof="0"/>
          </a:p>
        </p:txBody>
      </p:sp>
    </p:spTree>
    <p:extLst>
      <p:ext uri="{BB962C8B-B14F-4D97-AF65-F5344CB8AC3E}">
        <p14:creationId xmlns:p14="http://schemas.microsoft.com/office/powerpoint/2010/main" val="2567889527"/>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4058" y="1092896"/>
            <a:ext cx="5998901" cy="566738"/>
          </a:xfrm>
          <a:prstGeom prst="rect">
            <a:avLst/>
          </a:prstGeom>
        </p:spPr>
        <p:txBody>
          <a:bodyPr anchor="t"/>
          <a:lstStyle>
            <a:lvl1pPr algn="l">
              <a:defRPr sz="3200" b="0">
                <a:latin typeface="Arial" pitchFamily="34" charset="0"/>
                <a:cs typeface="Arial" pitchFamily="34" charset="0"/>
              </a:defRPr>
            </a:lvl1pPr>
          </a:lstStyle>
          <a:p>
            <a:r>
              <a:rPr lang="en-US" dirty="0" smtClean="0"/>
              <a:t>Click to edit Master title style</a:t>
            </a:r>
            <a:endParaRPr lang="en-GB" dirty="0"/>
          </a:p>
        </p:txBody>
      </p:sp>
      <p:sp>
        <p:nvSpPr>
          <p:cNvPr id="3" name="Picture Placeholder 2"/>
          <p:cNvSpPr>
            <a:spLocks noGrp="1"/>
          </p:cNvSpPr>
          <p:nvPr>
            <p:ph type="pic" idx="1"/>
          </p:nvPr>
        </p:nvSpPr>
        <p:spPr>
          <a:xfrm>
            <a:off x="2731739" y="1816274"/>
            <a:ext cx="5911219" cy="2430050"/>
          </a:xfrm>
          <a:prstGeom prst="rect">
            <a:avLst/>
          </a:prstGeom>
        </p:spPr>
        <p:txBody>
          <a:bodyPr/>
          <a:lstStyle>
            <a:lvl1pPr marL="0" indent="0">
              <a:buNone/>
              <a:defRPr sz="3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2644058" y="4359058"/>
            <a:ext cx="5486400" cy="1725460"/>
          </a:xfrm>
          <a:prstGeom prst="rect">
            <a:avLst/>
          </a:prstGeom>
        </p:spPr>
        <p:txBody>
          <a:bodyPr/>
          <a:lstStyle>
            <a:lvl1pPr marL="0" indent="0">
              <a:buNone/>
              <a:defRPr sz="2000">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01765630"/>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itleOnly" preserve="1">
  <p:cSld name="EB White Title Only">
    <p:spTree>
      <p:nvGrpSpPr>
        <p:cNvPr id="1" name=""/>
        <p:cNvGrpSpPr/>
        <p:nvPr/>
      </p:nvGrpSpPr>
      <p:grpSpPr>
        <a:xfrm>
          <a:off x="0" y="0"/>
          <a:ext cx="0" cy="0"/>
          <a:chOff x="0" y="0"/>
          <a:chExt cx="0" cy="0"/>
        </a:xfrm>
      </p:grpSpPr>
      <p:sp>
        <p:nvSpPr>
          <p:cNvPr id="3" name="Rectangle 9"/>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lnSpc>
                <a:spcPct val="85000"/>
              </a:lnSpc>
              <a:spcBef>
                <a:spcPct val="15000"/>
              </a:spcBef>
              <a:buClr>
                <a:srgbClr val="747273"/>
              </a:buClr>
            </a:pPr>
            <a:endParaRPr lang="zh-CN" altLang="zh-CN">
              <a:solidFill>
                <a:srgbClr val="FFFFFF"/>
              </a:solidFill>
              <a:ea typeface="SimSun" pitchFamily="2" charset="-122"/>
            </a:endParaRPr>
          </a:p>
        </p:txBody>
      </p:sp>
      <p:sp>
        <p:nvSpPr>
          <p:cNvPr id="2" name="Title 1"/>
          <p:cNvSpPr>
            <a:spLocks noGrp="1"/>
          </p:cNvSpPr>
          <p:nvPr>
            <p:ph type="title"/>
          </p:nvPr>
        </p:nvSpPr>
        <p:spPr/>
        <p:txBody>
          <a:bodyPr/>
          <a:lstStyle>
            <a:lvl1pPr>
              <a:defRPr>
                <a:latin typeface="+mj-lt"/>
              </a:defRPr>
            </a:lvl1pPr>
          </a:lstStyle>
          <a:p>
            <a:r>
              <a:rPr lang="en-US" noProof="0" smtClean="0"/>
              <a:t>Click to edit Master title style</a:t>
            </a:r>
            <a:endParaRPr lang="en-US" noProof="0"/>
          </a:p>
        </p:txBody>
      </p:sp>
    </p:spTree>
    <p:extLst>
      <p:ext uri="{BB962C8B-B14F-4D97-AF65-F5344CB8AC3E}">
        <p14:creationId xmlns:p14="http://schemas.microsoft.com/office/powerpoint/2010/main" val="1380647017"/>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EB White Text">
    <p:spTree>
      <p:nvGrpSpPr>
        <p:cNvPr id="1" name=""/>
        <p:cNvGrpSpPr/>
        <p:nvPr/>
      </p:nvGrpSpPr>
      <p:grpSpPr>
        <a:xfrm>
          <a:off x="0" y="0"/>
          <a:ext cx="0" cy="0"/>
          <a:chOff x="0" y="0"/>
          <a:chExt cx="0" cy="0"/>
        </a:xfrm>
      </p:grpSpPr>
      <p:sp>
        <p:nvSpPr>
          <p:cNvPr id="4" name="Rectangle 9"/>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lnSpc>
                <a:spcPct val="85000"/>
              </a:lnSpc>
              <a:spcBef>
                <a:spcPct val="15000"/>
              </a:spcBef>
              <a:buClr>
                <a:srgbClr val="747273"/>
              </a:buClr>
            </a:pPr>
            <a:endParaRPr lang="zh-CN" altLang="zh-CN">
              <a:solidFill>
                <a:srgbClr val="FFFFFF"/>
              </a:solidFill>
              <a:ea typeface="SimSun" pitchFamily="2" charset="-122"/>
            </a:endParaRPr>
          </a:p>
        </p:txBody>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12" name="Content Placeholder 2"/>
          <p:cNvSpPr>
            <a:spLocks noGrp="1"/>
          </p:cNvSpPr>
          <p:nvPr>
            <p:ph idx="1"/>
          </p:nvPr>
        </p:nvSpPr>
        <p:spPr>
          <a:xfrm>
            <a:off x="370800" y="1216799"/>
            <a:ext cx="8292188" cy="4991914"/>
          </a:xfrm>
          <a:prstGeom prst="rect">
            <a:avLst/>
          </a:prstGeom>
        </p:spPr>
        <p:txBody>
          <a:bodyPr/>
          <a:lstStyle>
            <a:lvl1pPr marL="457200" indent="-457200">
              <a:spcBef>
                <a:spcPts val="600"/>
              </a:spcBef>
              <a:defRPr sz="2800">
                <a:solidFill>
                  <a:srgbClr val="515151"/>
                </a:solidFill>
              </a:defRPr>
            </a:lvl1pPr>
            <a:lvl2pPr marL="914400" indent="0">
              <a:spcAft>
                <a:spcPts val="1800"/>
              </a:spcAft>
              <a:defRPr sz="2000">
                <a:solidFill>
                  <a:srgbClr val="515151"/>
                </a:solidFill>
              </a:defRPr>
            </a:lvl2pPr>
            <a:lvl3pPr marL="1377950" indent="-1588">
              <a:spcBef>
                <a:spcPts val="600"/>
              </a:spcBef>
              <a:spcAft>
                <a:spcPts val="1800"/>
              </a:spcAft>
              <a:defRPr sz="1800">
                <a:solidFill>
                  <a:srgbClr val="515151"/>
                </a:solidFill>
              </a:defRPr>
            </a:lvl3pPr>
            <a:lvl4pPr>
              <a:defRPr sz="1400"/>
            </a:lvl4pPr>
            <a:lvl5pPr>
              <a:defRPr sz="1400"/>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p:txBody>
      </p:sp>
    </p:spTree>
    <p:extLst>
      <p:ext uri="{BB962C8B-B14F-4D97-AF65-F5344CB8AC3E}">
        <p14:creationId xmlns:p14="http://schemas.microsoft.com/office/powerpoint/2010/main" val="2333495819"/>
      </p:ext>
    </p:extLst>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EB White Text 2 Column">
    <p:spTree>
      <p:nvGrpSpPr>
        <p:cNvPr id="1" name=""/>
        <p:cNvGrpSpPr/>
        <p:nvPr/>
      </p:nvGrpSpPr>
      <p:grpSpPr>
        <a:xfrm>
          <a:off x="0" y="0"/>
          <a:ext cx="0" cy="0"/>
          <a:chOff x="0" y="0"/>
          <a:chExt cx="0" cy="0"/>
        </a:xfrm>
      </p:grpSpPr>
      <p:sp>
        <p:nvSpPr>
          <p:cNvPr id="5" name="Rectangle 9"/>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lnSpc>
                <a:spcPct val="85000"/>
              </a:lnSpc>
              <a:spcBef>
                <a:spcPct val="15000"/>
              </a:spcBef>
              <a:buClr>
                <a:srgbClr val="747273"/>
              </a:buClr>
            </a:pPr>
            <a:endParaRPr lang="zh-CN" altLang="zh-CN">
              <a:solidFill>
                <a:srgbClr val="FFFFFF"/>
              </a:solidFill>
              <a:ea typeface="SimSun" pitchFamily="2" charset="-122"/>
            </a:endParaRPr>
          </a:p>
        </p:txBody>
      </p:sp>
      <p:sp>
        <p:nvSpPr>
          <p:cNvPr id="2" name="Title 1"/>
          <p:cNvSpPr>
            <a:spLocks noGrp="1"/>
          </p:cNvSpPr>
          <p:nvPr>
            <p:ph type="title"/>
          </p:nvPr>
        </p:nvSpPr>
        <p:spPr>
          <a:xfrm>
            <a:off x="370800" y="374400"/>
            <a:ext cx="8292188" cy="676800"/>
          </a:xfrm>
        </p:spPr>
        <p:txBody>
          <a:bodyPr/>
          <a:lstStyle/>
          <a:p>
            <a:r>
              <a:rPr lang="en-US" noProof="0" smtClean="0"/>
              <a:t>Click to edit Master title style</a:t>
            </a:r>
            <a:endParaRPr lang="en-US" noProof="0"/>
          </a:p>
        </p:txBody>
      </p:sp>
      <p:sp>
        <p:nvSpPr>
          <p:cNvPr id="12" name="Content Placeholder 2"/>
          <p:cNvSpPr>
            <a:spLocks noGrp="1"/>
          </p:cNvSpPr>
          <p:nvPr>
            <p:ph idx="1"/>
          </p:nvPr>
        </p:nvSpPr>
        <p:spPr>
          <a:xfrm>
            <a:off x="370800" y="1216799"/>
            <a:ext cx="3931920" cy="4991914"/>
          </a:xfrm>
          <a:prstGeom prst="rect">
            <a:avLst/>
          </a:prstGeom>
        </p:spPr>
        <p:txBody>
          <a:bodyPr/>
          <a:lstStyle>
            <a:lvl1pPr marL="457200" indent="-457200">
              <a:spcBef>
                <a:spcPts val="600"/>
              </a:spcBef>
              <a:defRPr sz="2000">
                <a:solidFill>
                  <a:srgbClr val="515151"/>
                </a:solidFill>
              </a:defRPr>
            </a:lvl1pPr>
            <a:lvl2pPr marL="914400" indent="0">
              <a:spcAft>
                <a:spcPts val="1800"/>
              </a:spcAft>
              <a:defRPr sz="1600">
                <a:solidFill>
                  <a:srgbClr val="515151"/>
                </a:solidFill>
              </a:defRPr>
            </a:lvl2pPr>
            <a:lvl3pPr marL="1377950" indent="-1588">
              <a:spcBef>
                <a:spcPts val="600"/>
              </a:spcBef>
              <a:spcAft>
                <a:spcPts val="1800"/>
              </a:spcAft>
              <a:defRPr sz="1400">
                <a:solidFill>
                  <a:srgbClr val="515151"/>
                </a:solidFill>
              </a:defRPr>
            </a:lvl3pPr>
            <a:lvl4pPr>
              <a:defRPr sz="1400"/>
            </a:lvl4pPr>
            <a:lvl5pPr>
              <a:defRPr sz="1400"/>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p:txBody>
      </p:sp>
      <p:sp>
        <p:nvSpPr>
          <p:cNvPr id="7" name="Content Placeholder 2"/>
          <p:cNvSpPr>
            <a:spLocks noGrp="1"/>
          </p:cNvSpPr>
          <p:nvPr>
            <p:ph idx="10"/>
          </p:nvPr>
        </p:nvSpPr>
        <p:spPr>
          <a:xfrm>
            <a:off x="4731068" y="1216799"/>
            <a:ext cx="3931920" cy="4991914"/>
          </a:xfrm>
          <a:prstGeom prst="rect">
            <a:avLst/>
          </a:prstGeom>
        </p:spPr>
        <p:txBody>
          <a:bodyPr/>
          <a:lstStyle>
            <a:lvl1pPr marL="457200" indent="-457200">
              <a:spcBef>
                <a:spcPts val="600"/>
              </a:spcBef>
              <a:defRPr sz="2000">
                <a:solidFill>
                  <a:srgbClr val="515151"/>
                </a:solidFill>
              </a:defRPr>
            </a:lvl1pPr>
            <a:lvl2pPr marL="914400" indent="0">
              <a:spcAft>
                <a:spcPts val="1800"/>
              </a:spcAft>
              <a:defRPr sz="1600">
                <a:solidFill>
                  <a:srgbClr val="515151"/>
                </a:solidFill>
              </a:defRPr>
            </a:lvl2pPr>
            <a:lvl3pPr marL="1377950" indent="-1588">
              <a:spcBef>
                <a:spcPts val="600"/>
              </a:spcBef>
              <a:spcAft>
                <a:spcPts val="1800"/>
              </a:spcAft>
              <a:defRPr sz="1400">
                <a:solidFill>
                  <a:srgbClr val="515151"/>
                </a:solidFill>
              </a:defRPr>
            </a:lvl3pPr>
            <a:lvl4pPr>
              <a:defRPr sz="1400"/>
            </a:lvl4pPr>
            <a:lvl5pPr>
              <a:defRPr sz="1400"/>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p:txBody>
      </p:sp>
    </p:spTree>
    <p:extLst>
      <p:ext uri="{BB962C8B-B14F-4D97-AF65-F5344CB8AC3E}">
        <p14:creationId xmlns:p14="http://schemas.microsoft.com/office/powerpoint/2010/main" val="3259355256"/>
      </p:ext>
    </p:extLst>
  </p:cSld>
  <p:clrMapOvr>
    <a:masterClrMapping/>
  </p:clrMapOvr>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EB White Blank">
    <p:spTree>
      <p:nvGrpSpPr>
        <p:cNvPr id="1" name=""/>
        <p:cNvGrpSpPr/>
        <p:nvPr/>
      </p:nvGrpSpPr>
      <p:grpSpPr>
        <a:xfrm>
          <a:off x="0" y="0"/>
          <a:ext cx="0" cy="0"/>
          <a:chOff x="0" y="0"/>
          <a:chExt cx="0" cy="0"/>
        </a:xfrm>
      </p:grpSpPr>
      <p:grpSp>
        <p:nvGrpSpPr>
          <p:cNvPr id="2" name="Group 4"/>
          <p:cNvGrpSpPr>
            <a:grpSpLocks noChangeAspect="1"/>
          </p:cNvGrpSpPr>
          <p:nvPr userDrawn="1"/>
        </p:nvGrpSpPr>
        <p:grpSpPr bwMode="auto">
          <a:xfrm>
            <a:off x="-6994525" y="-1090613"/>
            <a:ext cx="2286000" cy="1714501"/>
            <a:chOff x="0" y="0"/>
            <a:chExt cx="9144000" cy="6858000"/>
          </a:xfrm>
        </p:grpSpPr>
        <p:sp>
          <p:nvSpPr>
            <p:cNvPr id="3" name="Rectangle 10"/>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lnSpc>
                  <a:spcPct val="85000"/>
                </a:lnSpc>
                <a:spcBef>
                  <a:spcPct val="15000"/>
                </a:spcBef>
                <a:buClr>
                  <a:srgbClr val="747273"/>
                </a:buClr>
              </a:pPr>
              <a:endParaRPr lang="zh-CN" altLang="zh-CN">
                <a:solidFill>
                  <a:srgbClr val="FFFFFF"/>
                </a:solidFill>
                <a:ea typeface="SimSun" pitchFamily="2" charset="-122"/>
              </a:endParaRPr>
            </a:p>
          </p:txBody>
        </p:sp>
        <p:pic>
          <p:nvPicPr>
            <p:cNvPr id="4" name="Picture 15" descr="Bottom-wave-for-dean.png"/>
            <p:cNvPicPr>
              <a:picLocks noChangeAspect="1"/>
            </p:cNvPicPr>
            <p:nvPr/>
          </p:nvPicPr>
          <p:blipFill>
            <a:blip r:embed="rId2">
              <a:lum bright="-80000" contrast="60000"/>
              <a:extLst>
                <a:ext uri="{28A0092B-C50C-407E-A947-70E740481C1C}">
                  <a14:useLocalDpi xmlns:a14="http://schemas.microsoft.com/office/drawing/2010/main" val="0"/>
                </a:ext>
              </a:extLst>
            </a:blip>
            <a:srcRect l="-1044" t="-6880" r="641" b="-1041"/>
            <a:stretch>
              <a:fillRect/>
            </a:stretch>
          </p:blipFill>
          <p:spPr bwMode="auto">
            <a:xfrm>
              <a:off x="0" y="3858038"/>
              <a:ext cx="9144000" cy="299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6" descr="top-wave-for-Dean.png"/>
            <p:cNvPicPr>
              <a:picLocks noChangeAspect="1"/>
            </p:cNvPicPr>
            <p:nvPr/>
          </p:nvPicPr>
          <p:blipFill>
            <a:blip r:embed="rId3">
              <a:lum bright="-76000" contrast="70000"/>
              <a:extLst>
                <a:ext uri="{28A0092B-C50C-407E-A947-70E740481C1C}">
                  <a14:useLocalDpi xmlns:a14="http://schemas.microsoft.com/office/drawing/2010/main" val="0"/>
                </a:ext>
              </a:extLst>
            </a:blip>
            <a:srcRect r="-7225"/>
            <a:stretch>
              <a:fillRect/>
            </a:stretch>
          </p:blipFill>
          <p:spPr bwMode="auto">
            <a:xfrm>
              <a:off x="0" y="0"/>
              <a:ext cx="9144000" cy="330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17"/>
            <p:cNvCxnSpPr/>
            <p:nvPr/>
          </p:nvCxnSpPr>
          <p:spPr>
            <a:xfrm>
              <a:off x="0" y="6007100"/>
              <a:ext cx="9144000"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48236939"/>
      </p:ext>
    </p:extLst>
  </p:cSld>
  <p:clrMapOvr>
    <a:masterClrMapping/>
  </p:clrMapOvr>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EB White Text + Bottom Line">
    <p:spTree>
      <p:nvGrpSpPr>
        <p:cNvPr id="1" name=""/>
        <p:cNvGrpSpPr/>
        <p:nvPr/>
      </p:nvGrpSpPr>
      <p:grpSpPr>
        <a:xfrm>
          <a:off x="0" y="0"/>
          <a:ext cx="0" cy="0"/>
          <a:chOff x="0" y="0"/>
          <a:chExt cx="0" cy="0"/>
        </a:xfrm>
      </p:grpSpPr>
      <p:sp>
        <p:nvSpPr>
          <p:cNvPr id="5" name="Rectangle 9"/>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lnSpc>
                <a:spcPct val="85000"/>
              </a:lnSpc>
              <a:spcBef>
                <a:spcPct val="15000"/>
              </a:spcBef>
              <a:buClr>
                <a:srgbClr val="747273"/>
              </a:buClr>
            </a:pPr>
            <a:endParaRPr lang="zh-CN" altLang="zh-CN">
              <a:solidFill>
                <a:srgbClr val="FFFFFF"/>
              </a:solidFill>
              <a:ea typeface="SimSun" pitchFamily="2" charset="-122"/>
            </a:endParaRPr>
          </a:p>
        </p:txBody>
      </p:sp>
      <p:sp>
        <p:nvSpPr>
          <p:cNvPr id="7" name="Rectangle 10"/>
          <p:cNvSpPr/>
          <p:nvPr userDrawn="1"/>
        </p:nvSpPr>
        <p:spPr>
          <a:xfrm>
            <a:off x="0" y="4267201"/>
            <a:ext cx="9144000" cy="1751462"/>
          </a:xfrm>
          <a:prstGeom prst="rect">
            <a:avLst/>
          </a:prstGeom>
          <a:gradFill>
            <a:gsLst>
              <a:gs pos="95000">
                <a:schemeClr val="tx1">
                  <a:alpha val="2000"/>
                </a:schemeClr>
              </a:gs>
              <a:gs pos="30000">
                <a:schemeClr val="tx1">
                  <a:alpha val="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lnSpc>
                <a:spcPct val="85000"/>
              </a:lnSpc>
              <a:spcBef>
                <a:spcPct val="15000"/>
              </a:spcBef>
              <a:buClr>
                <a:srgbClr val="747273"/>
              </a:buClr>
            </a:pPr>
            <a:endParaRPr lang="zh-CN" altLang="zh-CN">
              <a:solidFill>
                <a:srgbClr val="FFFFFF"/>
              </a:solidFill>
              <a:ea typeface="SimSun" pitchFamily="2" charset="-122"/>
            </a:endParaRPr>
          </a:p>
        </p:txBody>
      </p:sp>
      <p:sp>
        <p:nvSpPr>
          <p:cNvPr id="2" name="Title 1"/>
          <p:cNvSpPr>
            <a:spLocks noGrp="1"/>
          </p:cNvSpPr>
          <p:nvPr>
            <p:ph type="title"/>
          </p:nvPr>
        </p:nvSpPr>
        <p:spPr>
          <a:xfrm>
            <a:off x="370800" y="374400"/>
            <a:ext cx="8248389" cy="676800"/>
          </a:xfrm>
        </p:spPr>
        <p:txBody>
          <a:bodyPr/>
          <a:lstStyle>
            <a:lvl1pPr algn="l">
              <a:defRPr sz="3600" b="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370800" y="4779963"/>
            <a:ext cx="8260915" cy="995362"/>
          </a:xfrm>
          <a:prstGeom prst="rect">
            <a:avLst/>
          </a:prstGeom>
        </p:spPr>
        <p:txBody>
          <a:bodyPr anchor="ctr" anchorCtr="0"/>
          <a:lstStyle>
            <a:lvl1pPr marL="0" indent="0" algn="ctr">
              <a:buFontTx/>
              <a:buNone/>
              <a:defRPr sz="3200">
                <a:solidFill>
                  <a:srgbClr val="515151"/>
                </a:solidFill>
              </a:defRPr>
            </a:lvl1pPr>
            <a:lvl2pPr marL="801688" indent="-263525">
              <a:buNone/>
              <a:defRPr sz="1600"/>
            </a:lvl2pPr>
            <a:lvl3pPr marL="989013" indent="-187325">
              <a:buFont typeface="Arial" pitchFamily="34" charset="0"/>
              <a:buChar char="•"/>
              <a:defRPr sz="1400"/>
            </a:lvl3pPr>
            <a:lvl4pPr marL="1339850" indent="-174625">
              <a:buFont typeface="Arial" pitchFamily="34" charset="0"/>
              <a:buChar char="•"/>
              <a:defRPr sz="1400"/>
            </a:lvl4pPr>
            <a:lvl5pPr marL="1703388" indent="-174625">
              <a:buFont typeface="Arial" pitchFamily="34" charset="0"/>
              <a:buChar char="•"/>
              <a:defRPr sz="14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6" name="Content Placeholder 2"/>
          <p:cNvSpPr>
            <a:spLocks noGrp="1"/>
          </p:cNvSpPr>
          <p:nvPr>
            <p:ph idx="1"/>
          </p:nvPr>
        </p:nvSpPr>
        <p:spPr>
          <a:xfrm>
            <a:off x="370800" y="1216799"/>
            <a:ext cx="8292188" cy="3054575"/>
          </a:xfrm>
          <a:prstGeom prst="rect">
            <a:avLst/>
          </a:prstGeom>
        </p:spPr>
        <p:txBody>
          <a:bodyPr/>
          <a:lstStyle>
            <a:lvl1pPr marL="223838" indent="-223838">
              <a:spcBef>
                <a:spcPts val="600"/>
              </a:spcBef>
              <a:defRPr sz="2000">
                <a:solidFill>
                  <a:srgbClr val="515151"/>
                </a:solidFill>
              </a:defRPr>
            </a:lvl1pPr>
            <a:lvl2pPr marL="685800" indent="-228600">
              <a:spcAft>
                <a:spcPts val="1200"/>
              </a:spcAft>
              <a:defRPr sz="1600">
                <a:solidFill>
                  <a:srgbClr val="515151"/>
                </a:solidFill>
              </a:defRPr>
            </a:lvl2pPr>
            <a:lvl3pPr marL="1138238" indent="-228600">
              <a:spcBef>
                <a:spcPts val="600"/>
              </a:spcBef>
              <a:spcAft>
                <a:spcPts val="1200"/>
              </a:spcAft>
              <a:defRPr sz="1400">
                <a:solidFill>
                  <a:srgbClr val="515151"/>
                </a:solidFill>
              </a:defRPr>
            </a:lvl3pPr>
            <a:lvl4pPr>
              <a:defRPr sz="1400"/>
            </a:lvl4pPr>
            <a:lvl5pPr>
              <a:defRPr sz="1400"/>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p:txBody>
      </p:sp>
    </p:spTree>
    <p:extLst>
      <p:ext uri="{BB962C8B-B14F-4D97-AF65-F5344CB8AC3E}">
        <p14:creationId xmlns:p14="http://schemas.microsoft.com/office/powerpoint/2010/main" val="1498136907"/>
      </p:ext>
    </p:extLst>
  </p:cSld>
  <p:clrMapOvr>
    <a:masterClrMapping/>
  </p:clrMapOvr>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EB White Sample with Text">
    <p:spTree>
      <p:nvGrpSpPr>
        <p:cNvPr id="1" name=""/>
        <p:cNvGrpSpPr/>
        <p:nvPr/>
      </p:nvGrpSpPr>
      <p:grpSpPr>
        <a:xfrm>
          <a:off x="0" y="0"/>
          <a:ext cx="0" cy="0"/>
          <a:chOff x="0" y="0"/>
          <a:chExt cx="0" cy="0"/>
        </a:xfrm>
      </p:grpSpPr>
      <p:sp>
        <p:nvSpPr>
          <p:cNvPr id="5" name="Rectangle 9"/>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lnSpc>
                <a:spcPct val="85000"/>
              </a:lnSpc>
              <a:spcBef>
                <a:spcPct val="15000"/>
              </a:spcBef>
              <a:buClr>
                <a:srgbClr val="747273"/>
              </a:buClr>
            </a:pPr>
            <a:endParaRPr lang="zh-CN" altLang="zh-CN">
              <a:solidFill>
                <a:srgbClr val="FFFFFF"/>
              </a:solidFill>
              <a:ea typeface="SimSun" pitchFamily="2" charset="-122"/>
            </a:endParaRPr>
          </a:p>
        </p:txBody>
      </p:sp>
      <p:sp>
        <p:nvSpPr>
          <p:cNvPr id="6" name="Rectangle 10"/>
          <p:cNvSpPr/>
          <p:nvPr userDrawn="1"/>
        </p:nvSpPr>
        <p:spPr>
          <a:xfrm>
            <a:off x="0" y="4267201"/>
            <a:ext cx="9144000" cy="1751462"/>
          </a:xfrm>
          <a:prstGeom prst="rect">
            <a:avLst/>
          </a:prstGeom>
          <a:gradFill>
            <a:gsLst>
              <a:gs pos="95000">
                <a:schemeClr val="tx1">
                  <a:alpha val="2000"/>
                </a:schemeClr>
              </a:gs>
              <a:gs pos="30000">
                <a:schemeClr val="tx1">
                  <a:alpha val="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lnSpc>
                <a:spcPct val="85000"/>
              </a:lnSpc>
              <a:spcBef>
                <a:spcPct val="15000"/>
              </a:spcBef>
              <a:buClr>
                <a:srgbClr val="747273"/>
              </a:buClr>
            </a:pPr>
            <a:endParaRPr lang="zh-CN" altLang="zh-CN">
              <a:solidFill>
                <a:srgbClr val="FFFFFF"/>
              </a:solidFill>
              <a:ea typeface="SimSun" pitchFamily="2" charset="-122"/>
            </a:endParaRPr>
          </a:p>
        </p:txBody>
      </p:sp>
      <p:sp>
        <p:nvSpPr>
          <p:cNvPr id="2" name="Title 1"/>
          <p:cNvSpPr>
            <a:spLocks noGrp="1"/>
          </p:cNvSpPr>
          <p:nvPr>
            <p:ph type="title"/>
          </p:nvPr>
        </p:nvSpPr>
        <p:spPr>
          <a:xfrm>
            <a:off x="370800" y="374400"/>
            <a:ext cx="8248389" cy="676800"/>
          </a:xfrm>
        </p:spPr>
        <p:txBody>
          <a:bodyPr/>
          <a:lstStyle>
            <a:lvl1pPr algn="l">
              <a:defRPr sz="3600" b="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370800" y="4283242"/>
            <a:ext cx="8260915" cy="1971508"/>
          </a:xfrm>
          <a:prstGeom prst="rect">
            <a:avLst/>
          </a:prstGeom>
        </p:spPr>
        <p:txBody>
          <a:bodyPr anchor="t" anchorCtr="0"/>
          <a:lstStyle>
            <a:lvl1pPr marL="223838" indent="-223838" algn="l">
              <a:buFont typeface="Arial" pitchFamily="34" charset="0"/>
              <a:buChar char="•"/>
              <a:defRPr sz="2000">
                <a:solidFill>
                  <a:srgbClr val="515151"/>
                </a:solidFill>
              </a:defRPr>
            </a:lvl1pPr>
            <a:lvl2pPr marL="801688" indent="-263525">
              <a:buNone/>
              <a:defRPr sz="1600"/>
            </a:lvl2pPr>
            <a:lvl3pPr marL="989013" indent="-187325">
              <a:buFont typeface="Arial" pitchFamily="34" charset="0"/>
              <a:buChar char="•"/>
              <a:defRPr sz="1400"/>
            </a:lvl3pPr>
            <a:lvl4pPr marL="1339850" indent="-174625">
              <a:buFont typeface="Arial" pitchFamily="34" charset="0"/>
              <a:buChar char="•"/>
              <a:defRPr sz="1400"/>
            </a:lvl4pPr>
            <a:lvl5pPr marL="1703388" indent="-174625">
              <a:buFont typeface="Arial" pitchFamily="34" charset="0"/>
              <a:buChar char="•"/>
              <a:defRPr sz="14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Tree>
    <p:extLst>
      <p:ext uri="{BB962C8B-B14F-4D97-AF65-F5344CB8AC3E}">
        <p14:creationId xmlns:p14="http://schemas.microsoft.com/office/powerpoint/2010/main" val="37517569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Layout" Target="../slideLayouts/slideLayout39.xml"/><Relationship Id="rId7" Type="http://schemas.openxmlformats.org/officeDocument/2006/relationships/image" Target="../media/image4.png"/><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theme" Target="../theme/theme10.xml"/><Relationship Id="rId5" Type="http://schemas.openxmlformats.org/officeDocument/2006/relationships/slideLayout" Target="../slideLayouts/slideLayout41.xml"/><Relationship Id="rId4" Type="http://schemas.openxmlformats.org/officeDocument/2006/relationships/slideLayout" Target="../slideLayouts/slideLayout40.xml"/></Relationships>
</file>

<file path=ppt/slideMasters/_rels/slideMaster1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Layout" Target="../slideLayouts/slideLayout44.xml"/><Relationship Id="rId7" Type="http://schemas.openxmlformats.org/officeDocument/2006/relationships/image" Target="../media/image4.png"/><Relationship Id="rId2" Type="http://schemas.openxmlformats.org/officeDocument/2006/relationships/slideLayout" Target="../slideLayouts/slideLayout43.xml"/><Relationship Id="rId1" Type="http://schemas.openxmlformats.org/officeDocument/2006/relationships/slideLayout" Target="../slideLayouts/slideLayout42.xml"/><Relationship Id="rId6" Type="http://schemas.openxmlformats.org/officeDocument/2006/relationships/theme" Target="../theme/theme11.xml"/><Relationship Id="rId5" Type="http://schemas.openxmlformats.org/officeDocument/2006/relationships/slideLayout" Target="../slideLayouts/slideLayout46.xml"/><Relationship Id="rId4" Type="http://schemas.openxmlformats.org/officeDocument/2006/relationships/slideLayout" Target="../slideLayouts/slideLayout45.xml"/></Relationships>
</file>

<file path=ppt/slideMasters/_rels/slideMaster1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Layout" Target="../slideLayouts/slideLayout49.xml"/><Relationship Id="rId7" Type="http://schemas.openxmlformats.org/officeDocument/2006/relationships/image" Target="../media/image4.png"/><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theme" Target="../theme/theme12.xml"/><Relationship Id="rId5" Type="http://schemas.openxmlformats.org/officeDocument/2006/relationships/slideLayout" Target="../slideLayouts/slideLayout51.xml"/><Relationship Id="rId4" Type="http://schemas.openxmlformats.org/officeDocument/2006/relationships/slideLayout" Target="../slideLayouts/slideLayout50.xml"/></Relationships>
</file>

<file path=ppt/slideMasters/_rels/slideMaster1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Layout" Target="../slideLayouts/slideLayout54.xml"/><Relationship Id="rId7" Type="http://schemas.openxmlformats.org/officeDocument/2006/relationships/image" Target="../media/image4.png"/><Relationship Id="rId2" Type="http://schemas.openxmlformats.org/officeDocument/2006/relationships/slideLayout" Target="../slideLayouts/slideLayout53.xml"/><Relationship Id="rId1" Type="http://schemas.openxmlformats.org/officeDocument/2006/relationships/slideLayout" Target="../slideLayouts/slideLayout52.xml"/><Relationship Id="rId6" Type="http://schemas.openxmlformats.org/officeDocument/2006/relationships/theme" Target="../theme/theme13.xml"/><Relationship Id="rId5" Type="http://schemas.openxmlformats.org/officeDocument/2006/relationships/slideLayout" Target="../slideLayouts/slideLayout56.xml"/><Relationship Id="rId4" Type="http://schemas.openxmlformats.org/officeDocument/2006/relationships/slideLayout" Target="../slideLayouts/slideLayout55.xml"/></Relationships>
</file>

<file path=ppt/slideMasters/_rels/slideMaster14.xml.rels><?xml version="1.0" encoding="UTF-8" standalone="yes"?>
<Relationships xmlns="http://schemas.openxmlformats.org/package/2006/relationships"><Relationship Id="rId3" Type="http://schemas.openxmlformats.org/officeDocument/2006/relationships/theme" Target="../theme/theme14.xml"/><Relationship Id="rId2" Type="http://schemas.openxmlformats.org/officeDocument/2006/relationships/slideLayout" Target="../slideLayouts/slideLayout58.xml"/><Relationship Id="rId1" Type="http://schemas.openxmlformats.org/officeDocument/2006/relationships/slideLayout" Target="../slideLayouts/slideLayout57.xml"/><Relationship Id="rId4" Type="http://schemas.openxmlformats.org/officeDocument/2006/relationships/image" Target="../media/image1.jpeg"/></Relationships>
</file>

<file path=ppt/slideMasters/_rels/slideMaster1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slideLayout" Target="../slideLayouts/slideLayout61.xml"/><Relationship Id="rId7" Type="http://schemas.openxmlformats.org/officeDocument/2006/relationships/image" Target="../media/image10.png"/><Relationship Id="rId2" Type="http://schemas.openxmlformats.org/officeDocument/2006/relationships/slideLayout" Target="../slideLayouts/slideLayout60.xml"/><Relationship Id="rId1" Type="http://schemas.openxmlformats.org/officeDocument/2006/relationships/slideLayout" Target="../slideLayouts/slideLayout59.xml"/><Relationship Id="rId6" Type="http://schemas.openxmlformats.org/officeDocument/2006/relationships/theme" Target="../theme/theme15.xml"/><Relationship Id="rId5" Type="http://schemas.openxmlformats.org/officeDocument/2006/relationships/slideLayout" Target="../slideLayouts/slideLayout63.xml"/><Relationship Id="rId4" Type="http://schemas.openxmlformats.org/officeDocument/2006/relationships/slideLayout" Target="../slideLayouts/slideLayout62.xml"/></Relationships>
</file>

<file path=ppt/slideMasters/_rels/slideMaster16.xml.rels><?xml version="1.0" encoding="UTF-8" standalone="yes"?>
<Relationships xmlns="http://schemas.openxmlformats.org/package/2006/relationships"><Relationship Id="rId8" Type="http://schemas.openxmlformats.org/officeDocument/2006/relationships/theme" Target="../theme/theme16.xml"/><Relationship Id="rId3" Type="http://schemas.openxmlformats.org/officeDocument/2006/relationships/slideLayout" Target="../slideLayouts/slideLayout66.xml"/><Relationship Id="rId7" Type="http://schemas.openxmlformats.org/officeDocument/2006/relationships/slideLayout" Target="../slideLayouts/slideLayout70.xml"/><Relationship Id="rId2" Type="http://schemas.openxmlformats.org/officeDocument/2006/relationships/slideLayout" Target="../slideLayouts/slideLayout65.xml"/><Relationship Id="rId1" Type="http://schemas.openxmlformats.org/officeDocument/2006/relationships/slideLayout" Target="../slideLayouts/slideLayout64.xml"/><Relationship Id="rId6" Type="http://schemas.openxmlformats.org/officeDocument/2006/relationships/slideLayout" Target="../slideLayouts/slideLayout69.xml"/><Relationship Id="rId5" Type="http://schemas.openxmlformats.org/officeDocument/2006/relationships/slideLayout" Target="../slideLayouts/slideLayout68.xml"/><Relationship Id="rId10" Type="http://schemas.openxmlformats.org/officeDocument/2006/relationships/image" Target="../media/image9.png"/><Relationship Id="rId4" Type="http://schemas.openxmlformats.org/officeDocument/2006/relationships/slideLayout" Target="../slideLayouts/slideLayout67.xml"/><Relationship Id="rId9" Type="http://schemas.openxmlformats.org/officeDocument/2006/relationships/image" Target="../media/image8.png"/></Relationships>
</file>

<file path=ppt/slideMasters/_rels/slideMaster1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slideLayout" Target="../slideLayouts/slideLayout73.xml"/><Relationship Id="rId7" Type="http://schemas.openxmlformats.org/officeDocument/2006/relationships/image" Target="../media/image8.png"/><Relationship Id="rId2" Type="http://schemas.openxmlformats.org/officeDocument/2006/relationships/slideLayout" Target="../slideLayouts/slideLayout72.xml"/><Relationship Id="rId1" Type="http://schemas.openxmlformats.org/officeDocument/2006/relationships/slideLayout" Target="../slideLayouts/slideLayout71.xml"/><Relationship Id="rId6" Type="http://schemas.openxmlformats.org/officeDocument/2006/relationships/theme" Target="../theme/theme17.xml"/><Relationship Id="rId5" Type="http://schemas.openxmlformats.org/officeDocument/2006/relationships/slideLayout" Target="../slideLayouts/slideLayout75.xml"/><Relationship Id="rId4" Type="http://schemas.openxmlformats.org/officeDocument/2006/relationships/slideLayout" Target="../slideLayouts/slideLayout74.xml"/></Relationships>
</file>

<file path=ppt/slideMasters/_rels/slideMaster1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slideLayout" Target="../slideLayouts/slideLayout78.xml"/><Relationship Id="rId7" Type="http://schemas.openxmlformats.org/officeDocument/2006/relationships/theme" Target="../theme/theme18.xml"/><Relationship Id="rId2" Type="http://schemas.openxmlformats.org/officeDocument/2006/relationships/slideLayout" Target="../slideLayouts/slideLayout77.xml"/><Relationship Id="rId1" Type="http://schemas.openxmlformats.org/officeDocument/2006/relationships/slideLayout" Target="../slideLayouts/slideLayout76.xml"/><Relationship Id="rId6" Type="http://schemas.openxmlformats.org/officeDocument/2006/relationships/slideLayout" Target="../slideLayouts/slideLayout81.xml"/><Relationship Id="rId5" Type="http://schemas.openxmlformats.org/officeDocument/2006/relationships/slideLayout" Target="../slideLayouts/slideLayout80.xml"/><Relationship Id="rId4" Type="http://schemas.openxmlformats.org/officeDocument/2006/relationships/slideLayout" Target="../slideLayouts/slideLayout79.xml"/><Relationship Id="rId9" Type="http://schemas.openxmlformats.org/officeDocument/2006/relationships/image" Target="../media/image9.png"/></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89.xml"/><Relationship Id="rId13" Type="http://schemas.openxmlformats.org/officeDocument/2006/relationships/image" Target="../media/image4.png"/><Relationship Id="rId3" Type="http://schemas.openxmlformats.org/officeDocument/2006/relationships/slideLayout" Target="../slideLayouts/slideLayout84.xml"/><Relationship Id="rId7" Type="http://schemas.openxmlformats.org/officeDocument/2006/relationships/slideLayout" Target="../slideLayouts/slideLayout88.xml"/><Relationship Id="rId12" Type="http://schemas.openxmlformats.org/officeDocument/2006/relationships/theme" Target="../theme/theme19.xml"/><Relationship Id="rId2" Type="http://schemas.openxmlformats.org/officeDocument/2006/relationships/slideLayout" Target="../slideLayouts/slideLayout83.xml"/><Relationship Id="rId1" Type="http://schemas.openxmlformats.org/officeDocument/2006/relationships/slideLayout" Target="../slideLayouts/slideLayout82.xml"/><Relationship Id="rId6" Type="http://schemas.openxmlformats.org/officeDocument/2006/relationships/slideLayout" Target="../slideLayouts/slideLayout87.xml"/><Relationship Id="rId11" Type="http://schemas.openxmlformats.org/officeDocument/2006/relationships/slideLayout" Target="../slideLayouts/slideLayout92.xml"/><Relationship Id="rId5" Type="http://schemas.openxmlformats.org/officeDocument/2006/relationships/slideLayout" Target="../slideLayouts/slideLayout86.xml"/><Relationship Id="rId10" Type="http://schemas.openxmlformats.org/officeDocument/2006/relationships/slideLayout" Target="../slideLayouts/slideLayout91.xml"/><Relationship Id="rId4" Type="http://schemas.openxmlformats.org/officeDocument/2006/relationships/slideLayout" Target="../slideLayouts/slideLayout85.xml"/><Relationship Id="rId9" Type="http://schemas.openxmlformats.org/officeDocument/2006/relationships/slideLayout" Target="../slideLayouts/slideLayout90.xml"/><Relationship Id="rId14" Type="http://schemas.openxmlformats.org/officeDocument/2006/relationships/image" Target="../media/image5.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2.jpeg"/><Relationship Id="rId5" Type="http://schemas.openxmlformats.org/officeDocument/2006/relationships/theme" Target="../theme/theme2.xml"/><Relationship Id="rId4" Type="http://schemas.openxmlformats.org/officeDocument/2006/relationships/slideLayout" Target="../slideLayouts/slideLayout5.xml"/></Relationships>
</file>

<file path=ppt/slideMasters/_rels/slideMaster2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slideLayout" Target="../slideLayouts/slideLayout95.xml"/><Relationship Id="rId7" Type="http://schemas.openxmlformats.org/officeDocument/2006/relationships/theme" Target="../theme/theme20.xml"/><Relationship Id="rId2" Type="http://schemas.openxmlformats.org/officeDocument/2006/relationships/slideLayout" Target="../slideLayouts/slideLayout94.xml"/><Relationship Id="rId1" Type="http://schemas.openxmlformats.org/officeDocument/2006/relationships/slideLayout" Target="../slideLayouts/slideLayout93.xml"/><Relationship Id="rId6" Type="http://schemas.openxmlformats.org/officeDocument/2006/relationships/slideLayout" Target="../slideLayouts/slideLayout98.xml"/><Relationship Id="rId5" Type="http://schemas.openxmlformats.org/officeDocument/2006/relationships/slideLayout" Target="../slideLayouts/slideLayout97.xml"/><Relationship Id="rId4" Type="http://schemas.openxmlformats.org/officeDocument/2006/relationships/slideLayout" Target="../slideLayouts/slideLayout96.xml"/><Relationship Id="rId9" Type="http://schemas.openxmlformats.org/officeDocument/2006/relationships/image" Target="../media/image9.pn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image" Target="../media/image3.jpeg"/><Relationship Id="rId5" Type="http://schemas.openxmlformats.org/officeDocument/2006/relationships/theme" Target="../theme/theme3.xml"/><Relationship Id="rId4" Type="http://schemas.openxmlformats.org/officeDocument/2006/relationships/slideLayout" Target="../slideLayouts/slideLayout9.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2.xml"/><Relationship Id="rId7" Type="http://schemas.openxmlformats.org/officeDocument/2006/relationships/image" Target="../media/image5.png"/><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image" Target="../media/image4.png"/><Relationship Id="rId5" Type="http://schemas.openxmlformats.org/officeDocument/2006/relationships/theme" Target="../theme/theme4.xml"/><Relationship Id="rId4" Type="http://schemas.openxmlformats.org/officeDocument/2006/relationships/slideLayout" Target="../slideLayouts/slideLayout13.xml"/></Relationships>
</file>

<file path=ppt/slideMasters/_rels/slideMaster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Layout" Target="../slideLayouts/slideLayout16.xml"/><Relationship Id="rId7" Type="http://schemas.openxmlformats.org/officeDocument/2006/relationships/image" Target="../media/image4.png"/><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theme" Target="../theme/theme5.xml"/><Relationship Id="rId5" Type="http://schemas.openxmlformats.org/officeDocument/2006/relationships/slideLayout" Target="../slideLayouts/slideLayout18.xml"/><Relationship Id="rId4" Type="http://schemas.openxmlformats.org/officeDocument/2006/relationships/slideLayout" Target="../slideLayouts/slideLayout17.xml"/></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20.xml"/><Relationship Id="rId1" Type="http://schemas.openxmlformats.org/officeDocument/2006/relationships/slideLayout" Target="../slideLayouts/slideLayout19.xml"/><Relationship Id="rId4" Type="http://schemas.openxmlformats.org/officeDocument/2006/relationships/image" Target="../media/image1.jpeg"/></Relationships>
</file>

<file path=ppt/slideMasters/_rels/slideMaster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slideLayout" Target="../slideLayouts/slideLayout23.xml"/><Relationship Id="rId7" Type="http://schemas.openxmlformats.org/officeDocument/2006/relationships/theme" Target="../theme/theme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5" Type="http://schemas.openxmlformats.org/officeDocument/2006/relationships/slideLayout" Target="../slideLayouts/slideLayout25.xml"/><Relationship Id="rId4" Type="http://schemas.openxmlformats.org/officeDocument/2006/relationships/slideLayout" Target="../slideLayouts/slideLayout24.xml"/><Relationship Id="rId9" Type="http://schemas.openxmlformats.org/officeDocument/2006/relationships/image" Target="../media/image9.png"/></Relationships>
</file>

<file path=ppt/slideMasters/_rels/slideMaster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Layout" Target="../slideLayouts/slideLayout29.xml"/><Relationship Id="rId7" Type="http://schemas.openxmlformats.org/officeDocument/2006/relationships/image" Target="../media/image4.png"/><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theme" Target="../theme/theme8.xml"/><Relationship Id="rId5" Type="http://schemas.openxmlformats.org/officeDocument/2006/relationships/slideLayout" Target="../slideLayouts/slideLayout31.xml"/><Relationship Id="rId4" Type="http://schemas.openxmlformats.org/officeDocument/2006/relationships/slideLayout" Target="../slideLayouts/slideLayout30.xml"/></Relationships>
</file>

<file path=ppt/slideMasters/_rels/slideMaster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Layout" Target="../slideLayouts/slideLayout34.xml"/><Relationship Id="rId7" Type="http://schemas.openxmlformats.org/officeDocument/2006/relationships/image" Target="../media/image4.png"/><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theme" Target="../theme/theme9.xml"/><Relationship Id="rId5" Type="http://schemas.openxmlformats.org/officeDocument/2006/relationships/slideLayout" Target="../slideLayouts/slideLayout36.xml"/><Relationship Id="rId4"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descr="EB_home_background.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p:nvSpPr>
        <p:spPr>
          <a:xfrm>
            <a:off x="0" y="1439863"/>
            <a:ext cx="9144000" cy="28067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lnSpc>
                <a:spcPct val="85000"/>
              </a:lnSpc>
              <a:spcBef>
                <a:spcPct val="15000"/>
              </a:spcBef>
              <a:buClr>
                <a:srgbClr val="747273"/>
              </a:buClr>
            </a:pPr>
            <a:endParaRPr lang="zh-CN" altLang="zh-CN">
              <a:solidFill>
                <a:srgbClr val="FFFFFF"/>
              </a:solidFill>
              <a:latin typeface="Calibri" pitchFamily="34" charset="0"/>
            </a:endParaRPr>
          </a:p>
        </p:txBody>
      </p:sp>
      <p:sp>
        <p:nvSpPr>
          <p:cNvPr id="15" name="Rectangle 14"/>
          <p:cNvSpPr/>
          <p:nvPr/>
        </p:nvSpPr>
        <p:spPr>
          <a:xfrm>
            <a:off x="0" y="0"/>
            <a:ext cx="9144000" cy="1439863"/>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lnSpc>
                <a:spcPct val="85000"/>
              </a:lnSpc>
              <a:spcBef>
                <a:spcPct val="15000"/>
              </a:spcBef>
              <a:buClr>
                <a:srgbClr val="747273"/>
              </a:buClr>
            </a:pPr>
            <a:endParaRPr lang="zh-CN" altLang="zh-CN">
              <a:solidFill>
                <a:srgbClr val="FFFFFF"/>
              </a:solidFill>
              <a:latin typeface="Calibri" pitchFamily="34" charset="0"/>
            </a:endParaRPr>
          </a:p>
        </p:txBody>
      </p:sp>
      <p:sp>
        <p:nvSpPr>
          <p:cNvPr id="16" name="Rectangle 15"/>
          <p:cNvSpPr/>
          <p:nvPr/>
        </p:nvSpPr>
        <p:spPr>
          <a:xfrm>
            <a:off x="0" y="4235450"/>
            <a:ext cx="9144000" cy="2622550"/>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lnSpc>
                <a:spcPct val="85000"/>
              </a:lnSpc>
              <a:spcBef>
                <a:spcPct val="15000"/>
              </a:spcBef>
              <a:buClr>
                <a:srgbClr val="747273"/>
              </a:buClr>
            </a:pPr>
            <a:endParaRPr lang="zh-CN" altLang="zh-CN">
              <a:solidFill>
                <a:srgbClr val="FFFFFF"/>
              </a:solidFill>
              <a:latin typeface="Calibri" pitchFamily="34" charset="0"/>
            </a:endParaRPr>
          </a:p>
        </p:txBody>
      </p:sp>
    </p:spTree>
  </p:cSld>
  <p:clrMap bg1="lt1" tx1="dk1" bg2="lt2" tx2="dk2" accent1="accent1" accent2="accent2" accent3="accent3" accent4="accent4" accent5="accent5" accent6="accent6" hlink="hlink" folHlink="folHlink"/>
  <p:sldLayoutIdLst>
    <p:sldLayoutId id="2147484629" r:id="rId1"/>
  </p:sldLayoutIdLs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 name="Rectangle 17"/>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lnSpc>
                <a:spcPct val="85000"/>
              </a:lnSpc>
              <a:spcBef>
                <a:spcPct val="15000"/>
              </a:spcBef>
              <a:buClr>
                <a:srgbClr val="747273"/>
              </a:buClr>
            </a:pPr>
            <a:endParaRPr lang="zh-CN" altLang="zh-CN">
              <a:solidFill>
                <a:srgbClr val="FFFFFF"/>
              </a:solidFill>
              <a:latin typeface="Calibri" pitchFamily="34" charset="0"/>
            </a:endParaRPr>
          </a:p>
        </p:txBody>
      </p:sp>
      <p:pic>
        <p:nvPicPr>
          <p:cNvPr id="11267" name="Picture 18" descr="Bottom-wave-for-dean.png"/>
          <p:cNvPicPr>
            <a:picLocks noChangeAspect="1"/>
          </p:cNvPicPr>
          <p:nvPr/>
        </p:nvPicPr>
        <p:blipFill>
          <a:blip r:embed="rId7">
            <a:lum bright="100000" contrast="-100000"/>
            <a:extLst>
              <a:ext uri="{28A0092B-C50C-407E-A947-70E740481C1C}">
                <a14:useLocalDpi xmlns:a14="http://schemas.microsoft.com/office/drawing/2010/main" val="0"/>
              </a:ext>
            </a:extLst>
          </a:blip>
          <a:srcRect l="-1044" t="-6880" r="641" b="-1041"/>
          <a:stretch>
            <a:fillRect/>
          </a:stretch>
        </p:blipFill>
        <p:spPr bwMode="auto">
          <a:xfrm>
            <a:off x="0" y="3857625"/>
            <a:ext cx="914400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8" name="Picture 19" descr="top-wave-for-Dean.png"/>
          <p:cNvPicPr>
            <a:picLocks noChangeAspect="1"/>
          </p:cNvPicPr>
          <p:nvPr/>
        </p:nvPicPr>
        <p:blipFill>
          <a:blip r:embed="rId8">
            <a:lum bright="20000" contrast="80000"/>
            <a:extLst>
              <a:ext uri="{28A0092B-C50C-407E-A947-70E740481C1C}">
                <a14:useLocalDpi xmlns:a14="http://schemas.microsoft.com/office/drawing/2010/main" val="0"/>
              </a:ext>
            </a:extLst>
          </a:blip>
          <a:srcRect t="1216" r="-7225"/>
          <a:stretch>
            <a:fillRect/>
          </a:stretch>
        </p:blipFill>
        <p:spPr bwMode="auto">
          <a:xfrm>
            <a:off x="0" y="0"/>
            <a:ext cx="9144000" cy="330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3" name="Straight Connector 22"/>
          <p:cNvCxnSpPr/>
          <p:nvPr/>
        </p:nvCxnSpPr>
        <p:spPr>
          <a:xfrm>
            <a:off x="0" y="6005513"/>
            <a:ext cx="9144000" cy="1587"/>
          </a:xfrm>
          <a:prstGeom prst="line">
            <a:avLst/>
          </a:prstGeom>
          <a:ln w="952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0247" name="Title 17"/>
          <p:cNvSpPr txBox="1">
            <a:spLocks/>
          </p:cNvSpPr>
          <p:nvPr/>
        </p:nvSpPr>
        <p:spPr bwMode="auto">
          <a:xfrm>
            <a:off x="374650" y="381000"/>
            <a:ext cx="8543925" cy="787400"/>
          </a:xfrm>
          <a:prstGeom prst="rect">
            <a:avLst/>
          </a:prstGeom>
          <a:noFill/>
          <a:ln w="9525">
            <a:noFill/>
            <a:miter lim="800000"/>
            <a:headEnd/>
            <a:tailEnd/>
          </a:ln>
        </p:spPr>
        <p:txBody>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nSpc>
                <a:spcPct val="85000"/>
              </a:lnSpc>
              <a:buClr>
                <a:srgbClr val="747273"/>
              </a:buClr>
            </a:pPr>
            <a:endParaRPr lang="zh-CN" altLang="zh-CN" sz="3600">
              <a:solidFill>
                <a:srgbClr val="F68933"/>
              </a:solidFill>
              <a:latin typeface="HelveticaNeueLT Std Lt"/>
            </a:endParaRPr>
          </a:p>
        </p:txBody>
      </p:sp>
    </p:spTree>
  </p:cSld>
  <p:clrMap bg1="lt1" tx1="dk1" bg2="lt2" tx2="dk2" accent1="accent1" accent2="accent2" accent3="accent3" accent4="accent4" accent5="accent5" accent6="accent6" hlink="hlink" folHlink="folHlink"/>
  <p:sldLayoutIdLst>
    <p:sldLayoutId id="2147484679" r:id="rId1"/>
    <p:sldLayoutId id="2147484680" r:id="rId2"/>
    <p:sldLayoutId id="2147484681" r:id="rId3"/>
    <p:sldLayoutId id="2147484682" r:id="rId4"/>
    <p:sldLayoutId id="2147484641" r:id="rId5"/>
  </p:sldLayoutIdLs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 name="Rectangle 17"/>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lnSpc>
                <a:spcPct val="85000"/>
              </a:lnSpc>
              <a:spcBef>
                <a:spcPct val="15000"/>
              </a:spcBef>
              <a:buClr>
                <a:srgbClr val="747273"/>
              </a:buClr>
            </a:pPr>
            <a:endParaRPr lang="zh-CN" altLang="zh-CN">
              <a:solidFill>
                <a:srgbClr val="FFFFFF"/>
              </a:solidFill>
              <a:latin typeface="Calibri" pitchFamily="34" charset="0"/>
            </a:endParaRPr>
          </a:p>
        </p:txBody>
      </p:sp>
      <p:pic>
        <p:nvPicPr>
          <p:cNvPr id="12291" name="Picture 18" descr="Bottom-wave-for-dean.png"/>
          <p:cNvPicPr>
            <a:picLocks noChangeAspect="1"/>
          </p:cNvPicPr>
          <p:nvPr/>
        </p:nvPicPr>
        <p:blipFill>
          <a:blip r:embed="rId7">
            <a:lum bright="100000" contrast="-100000"/>
            <a:extLst>
              <a:ext uri="{28A0092B-C50C-407E-A947-70E740481C1C}">
                <a14:useLocalDpi xmlns:a14="http://schemas.microsoft.com/office/drawing/2010/main" val="0"/>
              </a:ext>
            </a:extLst>
          </a:blip>
          <a:srcRect l="-1044" t="-6880" r="641" b="-1041"/>
          <a:stretch>
            <a:fillRect/>
          </a:stretch>
        </p:blipFill>
        <p:spPr bwMode="auto">
          <a:xfrm>
            <a:off x="0" y="3857625"/>
            <a:ext cx="914400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2" name="Picture 19" descr="top-wave-for-Dean.png"/>
          <p:cNvPicPr>
            <a:picLocks noChangeAspect="1"/>
          </p:cNvPicPr>
          <p:nvPr/>
        </p:nvPicPr>
        <p:blipFill>
          <a:blip r:embed="rId8">
            <a:lum bright="20000" contrast="80000"/>
            <a:extLst>
              <a:ext uri="{28A0092B-C50C-407E-A947-70E740481C1C}">
                <a14:useLocalDpi xmlns:a14="http://schemas.microsoft.com/office/drawing/2010/main" val="0"/>
              </a:ext>
            </a:extLst>
          </a:blip>
          <a:srcRect t="1216" r="-7225"/>
          <a:stretch>
            <a:fillRect/>
          </a:stretch>
        </p:blipFill>
        <p:spPr bwMode="auto">
          <a:xfrm>
            <a:off x="0" y="0"/>
            <a:ext cx="9144000" cy="330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3" name="Straight Connector 22"/>
          <p:cNvCxnSpPr/>
          <p:nvPr/>
        </p:nvCxnSpPr>
        <p:spPr>
          <a:xfrm>
            <a:off x="0" y="6005513"/>
            <a:ext cx="9144000" cy="1587"/>
          </a:xfrm>
          <a:prstGeom prst="line">
            <a:avLst/>
          </a:prstGeom>
          <a:ln w="952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1271" name="Title 17"/>
          <p:cNvSpPr txBox="1">
            <a:spLocks/>
          </p:cNvSpPr>
          <p:nvPr/>
        </p:nvSpPr>
        <p:spPr bwMode="auto">
          <a:xfrm>
            <a:off x="374650" y="381000"/>
            <a:ext cx="8543925" cy="787400"/>
          </a:xfrm>
          <a:prstGeom prst="rect">
            <a:avLst/>
          </a:prstGeom>
          <a:noFill/>
          <a:ln w="9525">
            <a:noFill/>
            <a:miter lim="800000"/>
            <a:headEnd/>
            <a:tailEnd/>
          </a:ln>
        </p:spPr>
        <p:txBody>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nSpc>
                <a:spcPct val="85000"/>
              </a:lnSpc>
              <a:buClr>
                <a:srgbClr val="747273"/>
              </a:buClr>
            </a:pPr>
            <a:endParaRPr lang="zh-CN" altLang="zh-CN" sz="3600">
              <a:solidFill>
                <a:srgbClr val="F68933"/>
              </a:solidFill>
              <a:latin typeface="HelveticaNeueLT Std Lt"/>
            </a:endParaRPr>
          </a:p>
        </p:txBody>
      </p:sp>
    </p:spTree>
  </p:cSld>
  <p:clrMap bg1="lt1" tx1="dk1" bg2="lt2" tx2="dk2" accent1="accent1" accent2="accent2" accent3="accent3" accent4="accent4" accent5="accent5" accent6="accent6" hlink="hlink" folHlink="folHlink"/>
  <p:sldLayoutIdLst>
    <p:sldLayoutId id="2147484683" r:id="rId1"/>
    <p:sldLayoutId id="2147484684" r:id="rId2"/>
    <p:sldLayoutId id="2147484685" r:id="rId3"/>
    <p:sldLayoutId id="2147484686" r:id="rId4"/>
    <p:sldLayoutId id="2147484642" r:id="rId5"/>
  </p:sldLayoutIdLs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 name="Rectangle 17"/>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lnSpc>
                <a:spcPct val="85000"/>
              </a:lnSpc>
              <a:spcBef>
                <a:spcPct val="15000"/>
              </a:spcBef>
              <a:buClr>
                <a:srgbClr val="747273"/>
              </a:buClr>
            </a:pPr>
            <a:endParaRPr lang="zh-CN" altLang="zh-CN">
              <a:solidFill>
                <a:srgbClr val="FFFFFF"/>
              </a:solidFill>
              <a:latin typeface="Calibri" pitchFamily="34" charset="0"/>
            </a:endParaRPr>
          </a:p>
        </p:txBody>
      </p:sp>
      <p:pic>
        <p:nvPicPr>
          <p:cNvPr id="13315" name="Picture 18" descr="Bottom-wave-for-dean.png"/>
          <p:cNvPicPr>
            <a:picLocks noChangeAspect="1"/>
          </p:cNvPicPr>
          <p:nvPr/>
        </p:nvPicPr>
        <p:blipFill>
          <a:blip r:embed="rId7">
            <a:lum bright="100000" contrast="-100000"/>
            <a:extLst>
              <a:ext uri="{28A0092B-C50C-407E-A947-70E740481C1C}">
                <a14:useLocalDpi xmlns:a14="http://schemas.microsoft.com/office/drawing/2010/main" val="0"/>
              </a:ext>
            </a:extLst>
          </a:blip>
          <a:srcRect l="-1044" t="-6880" r="641" b="-1041"/>
          <a:stretch>
            <a:fillRect/>
          </a:stretch>
        </p:blipFill>
        <p:spPr bwMode="auto">
          <a:xfrm>
            <a:off x="0" y="3857625"/>
            <a:ext cx="914400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6" name="Picture 19" descr="top-wave-for-Dean.png"/>
          <p:cNvPicPr>
            <a:picLocks noChangeAspect="1"/>
          </p:cNvPicPr>
          <p:nvPr/>
        </p:nvPicPr>
        <p:blipFill>
          <a:blip r:embed="rId8">
            <a:lum bright="20000" contrast="80000"/>
            <a:extLst>
              <a:ext uri="{28A0092B-C50C-407E-A947-70E740481C1C}">
                <a14:useLocalDpi xmlns:a14="http://schemas.microsoft.com/office/drawing/2010/main" val="0"/>
              </a:ext>
            </a:extLst>
          </a:blip>
          <a:srcRect t="1216" r="-7225"/>
          <a:stretch>
            <a:fillRect/>
          </a:stretch>
        </p:blipFill>
        <p:spPr bwMode="auto">
          <a:xfrm>
            <a:off x="0" y="0"/>
            <a:ext cx="9144000" cy="330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3" name="Straight Connector 22"/>
          <p:cNvCxnSpPr/>
          <p:nvPr/>
        </p:nvCxnSpPr>
        <p:spPr>
          <a:xfrm>
            <a:off x="0" y="6005513"/>
            <a:ext cx="9144000" cy="1587"/>
          </a:xfrm>
          <a:prstGeom prst="line">
            <a:avLst/>
          </a:prstGeom>
          <a:ln w="952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2295" name="Title 17"/>
          <p:cNvSpPr txBox="1">
            <a:spLocks/>
          </p:cNvSpPr>
          <p:nvPr/>
        </p:nvSpPr>
        <p:spPr bwMode="auto">
          <a:xfrm>
            <a:off x="374650" y="381000"/>
            <a:ext cx="8543925" cy="787400"/>
          </a:xfrm>
          <a:prstGeom prst="rect">
            <a:avLst/>
          </a:prstGeom>
          <a:noFill/>
          <a:ln w="9525">
            <a:noFill/>
            <a:miter lim="800000"/>
            <a:headEnd/>
            <a:tailEnd/>
          </a:ln>
        </p:spPr>
        <p:txBody>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nSpc>
                <a:spcPct val="85000"/>
              </a:lnSpc>
              <a:buClr>
                <a:srgbClr val="747273"/>
              </a:buClr>
            </a:pPr>
            <a:endParaRPr lang="zh-CN" altLang="zh-CN" sz="3600">
              <a:solidFill>
                <a:srgbClr val="F68933"/>
              </a:solidFill>
              <a:latin typeface="HelveticaNeueLT Std Lt"/>
            </a:endParaRPr>
          </a:p>
        </p:txBody>
      </p:sp>
    </p:spTree>
  </p:cSld>
  <p:clrMap bg1="lt1" tx1="dk1" bg2="lt2" tx2="dk2" accent1="accent1" accent2="accent2" accent3="accent3" accent4="accent4" accent5="accent5" accent6="accent6" hlink="hlink" folHlink="folHlink"/>
  <p:sldLayoutIdLst>
    <p:sldLayoutId id="2147484687" r:id="rId1"/>
    <p:sldLayoutId id="2147484688" r:id="rId2"/>
    <p:sldLayoutId id="2147484689" r:id="rId3"/>
    <p:sldLayoutId id="2147484690" r:id="rId4"/>
    <p:sldLayoutId id="2147484643" r:id="rId5"/>
  </p:sldLayoutIdLs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 name="Rectangle 17"/>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lnSpc>
                <a:spcPct val="85000"/>
              </a:lnSpc>
              <a:spcBef>
                <a:spcPct val="15000"/>
              </a:spcBef>
              <a:buClr>
                <a:srgbClr val="747273"/>
              </a:buClr>
            </a:pPr>
            <a:endParaRPr lang="zh-CN" altLang="zh-CN">
              <a:solidFill>
                <a:srgbClr val="FFFFFF"/>
              </a:solidFill>
              <a:latin typeface="Calibri" pitchFamily="34" charset="0"/>
            </a:endParaRPr>
          </a:p>
        </p:txBody>
      </p:sp>
      <p:pic>
        <p:nvPicPr>
          <p:cNvPr id="14339" name="Picture 18" descr="Bottom-wave-for-dean.png"/>
          <p:cNvPicPr>
            <a:picLocks noChangeAspect="1"/>
          </p:cNvPicPr>
          <p:nvPr/>
        </p:nvPicPr>
        <p:blipFill>
          <a:blip r:embed="rId7">
            <a:lum bright="100000" contrast="-100000"/>
            <a:extLst>
              <a:ext uri="{28A0092B-C50C-407E-A947-70E740481C1C}">
                <a14:useLocalDpi xmlns:a14="http://schemas.microsoft.com/office/drawing/2010/main" val="0"/>
              </a:ext>
            </a:extLst>
          </a:blip>
          <a:srcRect l="-1044" t="-6880" r="641" b="-1041"/>
          <a:stretch>
            <a:fillRect/>
          </a:stretch>
        </p:blipFill>
        <p:spPr bwMode="auto">
          <a:xfrm>
            <a:off x="0" y="3857625"/>
            <a:ext cx="914400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0" name="Picture 19" descr="top-wave-for-Dean.png"/>
          <p:cNvPicPr>
            <a:picLocks noChangeAspect="1"/>
          </p:cNvPicPr>
          <p:nvPr/>
        </p:nvPicPr>
        <p:blipFill>
          <a:blip r:embed="rId8">
            <a:lum bright="20000" contrast="80000"/>
            <a:extLst>
              <a:ext uri="{28A0092B-C50C-407E-A947-70E740481C1C}">
                <a14:useLocalDpi xmlns:a14="http://schemas.microsoft.com/office/drawing/2010/main" val="0"/>
              </a:ext>
            </a:extLst>
          </a:blip>
          <a:srcRect t="1216" r="-7225"/>
          <a:stretch>
            <a:fillRect/>
          </a:stretch>
        </p:blipFill>
        <p:spPr bwMode="auto">
          <a:xfrm>
            <a:off x="0" y="0"/>
            <a:ext cx="9144000" cy="330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9" name="Title 17"/>
          <p:cNvSpPr txBox="1">
            <a:spLocks/>
          </p:cNvSpPr>
          <p:nvPr/>
        </p:nvSpPr>
        <p:spPr bwMode="auto">
          <a:xfrm>
            <a:off x="374650" y="381000"/>
            <a:ext cx="8543925" cy="787400"/>
          </a:xfrm>
          <a:prstGeom prst="rect">
            <a:avLst/>
          </a:prstGeom>
          <a:noFill/>
          <a:ln w="9525">
            <a:noFill/>
            <a:miter lim="800000"/>
            <a:headEnd/>
            <a:tailEnd/>
          </a:ln>
        </p:spPr>
        <p:txBody>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nSpc>
                <a:spcPct val="85000"/>
              </a:lnSpc>
              <a:buClr>
                <a:srgbClr val="747273"/>
              </a:buClr>
            </a:pPr>
            <a:endParaRPr lang="zh-CN" altLang="zh-CN" sz="3600">
              <a:solidFill>
                <a:srgbClr val="F68933"/>
              </a:solidFill>
              <a:latin typeface="HelveticaNeueLT Std Lt"/>
            </a:endParaRPr>
          </a:p>
        </p:txBody>
      </p:sp>
    </p:spTree>
  </p:cSld>
  <p:clrMap bg1="lt1" tx1="dk1" bg2="lt2" tx2="dk2" accent1="accent1" accent2="accent2" accent3="accent3" accent4="accent4" accent5="accent5" accent6="accent6" hlink="hlink" folHlink="folHlink"/>
  <p:sldLayoutIdLst>
    <p:sldLayoutId id="2147484691" r:id="rId1"/>
    <p:sldLayoutId id="2147484692" r:id="rId2"/>
    <p:sldLayoutId id="2147484693" r:id="rId3"/>
    <p:sldLayoutId id="2147484694" r:id="rId4"/>
    <p:sldLayoutId id="2147484644" r:id="rId5"/>
  </p:sldLayoutIdLs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5362" name="Picture 7" descr="EB_home_background.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p:nvSpPr>
        <p:spPr>
          <a:xfrm>
            <a:off x="0" y="1439863"/>
            <a:ext cx="9144000" cy="28067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lnSpc>
                <a:spcPct val="85000"/>
              </a:lnSpc>
              <a:spcBef>
                <a:spcPct val="15000"/>
              </a:spcBef>
              <a:buClr>
                <a:srgbClr val="747273"/>
              </a:buClr>
            </a:pPr>
            <a:endParaRPr lang="zh-CN" altLang="zh-CN">
              <a:solidFill>
                <a:srgbClr val="FFFFFF"/>
              </a:solidFill>
              <a:latin typeface="Calibri" pitchFamily="34" charset="0"/>
            </a:endParaRPr>
          </a:p>
        </p:txBody>
      </p:sp>
      <p:sp>
        <p:nvSpPr>
          <p:cNvPr id="15" name="Rectangle 14"/>
          <p:cNvSpPr/>
          <p:nvPr/>
        </p:nvSpPr>
        <p:spPr>
          <a:xfrm>
            <a:off x="0" y="0"/>
            <a:ext cx="9144000" cy="1439863"/>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lnSpc>
                <a:spcPct val="85000"/>
              </a:lnSpc>
              <a:spcBef>
                <a:spcPct val="15000"/>
              </a:spcBef>
              <a:buClr>
                <a:srgbClr val="747273"/>
              </a:buClr>
            </a:pPr>
            <a:endParaRPr lang="zh-CN" altLang="zh-CN">
              <a:solidFill>
                <a:srgbClr val="FFFFFF"/>
              </a:solidFill>
              <a:latin typeface="Calibri" pitchFamily="34" charset="0"/>
            </a:endParaRPr>
          </a:p>
        </p:txBody>
      </p:sp>
      <p:sp>
        <p:nvSpPr>
          <p:cNvPr id="16" name="Rectangle 15"/>
          <p:cNvSpPr/>
          <p:nvPr/>
        </p:nvSpPr>
        <p:spPr>
          <a:xfrm>
            <a:off x="0" y="4235450"/>
            <a:ext cx="9144000" cy="2622550"/>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lnSpc>
                <a:spcPct val="85000"/>
              </a:lnSpc>
              <a:spcBef>
                <a:spcPct val="15000"/>
              </a:spcBef>
              <a:buClr>
                <a:srgbClr val="747273"/>
              </a:buClr>
            </a:pPr>
            <a:endParaRPr lang="zh-CN" altLang="zh-CN">
              <a:solidFill>
                <a:srgbClr val="FFFFFF"/>
              </a:solidFill>
              <a:latin typeface="Calibri" pitchFamily="34" charset="0"/>
            </a:endParaRPr>
          </a:p>
        </p:txBody>
      </p:sp>
    </p:spTree>
  </p:cSld>
  <p:clrMap bg1="lt1" tx1="dk1" bg2="lt2" tx2="dk2" accent1="accent1" accent2="accent2" accent3="accent3" accent4="accent4" accent5="accent5" accent6="accent6" hlink="hlink" folHlink="folHlink"/>
  <p:sldLayoutIdLst>
    <p:sldLayoutId id="2147484645" r:id="rId1"/>
    <p:sldLayoutId id="2147484695" r:id="rId2"/>
  </p:sldLayoutIdLs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 name="Rectangle 17"/>
          <p:cNvSpPr/>
          <p:nvPr/>
        </p:nvSpPr>
        <p:spPr bwMode="invGray">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lnSpc>
                <a:spcPct val="85000"/>
              </a:lnSpc>
              <a:spcBef>
                <a:spcPct val="15000"/>
              </a:spcBef>
              <a:buClr>
                <a:srgbClr val="747273"/>
              </a:buClr>
            </a:pPr>
            <a:endParaRPr lang="zh-CN" altLang="zh-CN">
              <a:solidFill>
                <a:srgbClr val="FFFFFF"/>
              </a:solidFill>
              <a:latin typeface="Calibri" pitchFamily="34" charset="0"/>
            </a:endParaRPr>
          </a:p>
        </p:txBody>
      </p:sp>
      <p:pic>
        <p:nvPicPr>
          <p:cNvPr id="16387" name="Picture 18" descr="Bottom-wave-for-dean.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invGray">
          <a:xfrm>
            <a:off x="19050" y="3857625"/>
            <a:ext cx="910590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Picture 19" descr="top-wave-for-Dean.pn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invGray">
          <a:xfrm>
            <a:off x="11113" y="0"/>
            <a:ext cx="9121775" cy="330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7" name="Title 17"/>
          <p:cNvSpPr txBox="1">
            <a:spLocks/>
          </p:cNvSpPr>
          <p:nvPr/>
        </p:nvSpPr>
        <p:spPr bwMode="auto">
          <a:xfrm>
            <a:off x="374650" y="381000"/>
            <a:ext cx="8543925" cy="787400"/>
          </a:xfrm>
          <a:prstGeom prst="rect">
            <a:avLst/>
          </a:prstGeom>
          <a:noFill/>
          <a:ln w="9525">
            <a:noFill/>
            <a:miter lim="800000"/>
            <a:headEnd/>
            <a:tailEnd/>
          </a:ln>
        </p:spPr>
        <p:txBody>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nSpc>
                <a:spcPct val="85000"/>
              </a:lnSpc>
              <a:buClr>
                <a:srgbClr val="747273"/>
              </a:buClr>
            </a:pPr>
            <a:endParaRPr lang="zh-CN" altLang="zh-CN" sz="3600">
              <a:solidFill>
                <a:srgbClr val="F68933"/>
              </a:solidFill>
              <a:latin typeface="HelveticaNeueLT Std Lt"/>
            </a:endParaRPr>
          </a:p>
        </p:txBody>
      </p:sp>
    </p:spTree>
  </p:cSld>
  <p:clrMap bg1="lt1" tx1="dk1" bg2="lt2" tx2="dk2" accent1="accent1" accent2="accent2" accent3="accent3" accent4="accent4" accent5="accent5" accent6="accent6" hlink="hlink" folHlink="folHlink"/>
  <p:sldLayoutIdLst>
    <p:sldLayoutId id="2147484696" r:id="rId1"/>
    <p:sldLayoutId id="2147484697" r:id="rId2"/>
    <p:sldLayoutId id="2147484698" r:id="rId3"/>
    <p:sldLayoutId id="2147484699" r:id="rId4"/>
    <p:sldLayoutId id="2147484700" r:id="rId5"/>
  </p:sldLayoutIdLs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lnSpc>
                <a:spcPct val="85000"/>
              </a:lnSpc>
              <a:spcBef>
                <a:spcPct val="15000"/>
              </a:spcBef>
              <a:buClr>
                <a:srgbClr val="747273"/>
              </a:buClr>
            </a:pPr>
            <a:endParaRPr lang="zh-CN" altLang="zh-CN">
              <a:solidFill>
                <a:srgbClr val="FFFFFF"/>
              </a:solidFill>
              <a:ea typeface="SimSun" pitchFamily="2" charset="-122"/>
            </a:endParaRPr>
          </a:p>
        </p:txBody>
      </p:sp>
      <p:pic>
        <p:nvPicPr>
          <p:cNvPr id="17411" name="Picture 7" descr="Bottom-wave-for-dean.pn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19050" y="3857625"/>
            <a:ext cx="910590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2" name="Picture 8" descr="top-wave-for-Dean.png"/>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1113" y="0"/>
            <a:ext cx="9121775" cy="330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0" name="Title 17"/>
          <p:cNvSpPr txBox="1">
            <a:spLocks/>
          </p:cNvSpPr>
          <p:nvPr/>
        </p:nvSpPr>
        <p:spPr bwMode="auto">
          <a:xfrm>
            <a:off x="374650" y="381000"/>
            <a:ext cx="8543925" cy="787400"/>
          </a:xfrm>
          <a:prstGeom prst="rect">
            <a:avLst/>
          </a:prstGeom>
          <a:noFill/>
          <a:ln w="9525">
            <a:noFill/>
            <a:miter lim="800000"/>
            <a:headEnd/>
            <a:tailEnd/>
          </a:ln>
        </p:spPr>
        <p:txBody>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nSpc>
                <a:spcPct val="85000"/>
              </a:lnSpc>
              <a:buClr>
                <a:srgbClr val="747273"/>
              </a:buClr>
            </a:pPr>
            <a:endParaRPr lang="zh-CN" altLang="zh-CN" sz="3600">
              <a:solidFill>
                <a:srgbClr val="F68933"/>
              </a:solidFill>
              <a:latin typeface="HelveticaNeueLT Std Lt"/>
              <a:ea typeface="SimSun" pitchFamily="2" charset="-122"/>
            </a:endParaRPr>
          </a:p>
        </p:txBody>
      </p:sp>
      <p:sp>
        <p:nvSpPr>
          <p:cNvPr id="17417" name="Rectangle 2"/>
          <p:cNvSpPr>
            <a:spLocks noGrp="1" noChangeArrowheads="1"/>
          </p:cNvSpPr>
          <p:nvPr>
            <p:ph type="title"/>
          </p:nvPr>
        </p:nvSpPr>
        <p:spPr bwMode="auto">
          <a:xfrm>
            <a:off x="371475" y="374650"/>
            <a:ext cx="8291513"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zh-CN" smtClean="0"/>
              <a:t>Click to edit Master title style</a:t>
            </a:r>
          </a:p>
        </p:txBody>
      </p:sp>
    </p:spTree>
  </p:cSld>
  <p:clrMap bg1="lt1" tx1="dk1" bg2="lt2" tx2="dk2" accent1="accent1" accent2="accent2" accent3="accent3" accent4="accent4" accent5="accent5" accent6="accent6" hlink="hlink" folHlink="folHlink"/>
  <p:sldLayoutIdLst>
    <p:sldLayoutId id="2147484701" r:id="rId1"/>
    <p:sldLayoutId id="2147484702" r:id="rId2"/>
    <p:sldLayoutId id="2147484703" r:id="rId3"/>
    <p:sldLayoutId id="2147484704" r:id="rId4"/>
    <p:sldLayoutId id="2147484705" r:id="rId5"/>
    <p:sldLayoutId id="2147484706" r:id="rId6"/>
    <p:sldLayoutId id="2147484707" r:id="rId7"/>
  </p:sldLayoutIdLst>
  <p:timing>
    <p:tnLst>
      <p:par>
        <p:cTn id="1" dur="indefinite" restart="never" nodeType="tmRoot"/>
      </p:par>
    </p:tnLst>
  </p:timing>
  <p:txStyles>
    <p:titleStyle>
      <a:lvl1pPr algn="l" rtl="0" eaLnBrk="0" fontAlgn="base" hangingPunct="0">
        <a:spcBef>
          <a:spcPct val="0"/>
        </a:spcBef>
        <a:spcAft>
          <a:spcPct val="0"/>
        </a:spcAft>
        <a:defRPr lang="en-GB" sz="3600" kern="1200" dirty="0">
          <a:solidFill>
            <a:srgbClr val="F68933"/>
          </a:solidFill>
          <a:latin typeface="+mj-lt"/>
          <a:ea typeface="+mj-ea"/>
          <a:cs typeface="Segoe UI" pitchFamily="34" charset="0"/>
        </a:defRPr>
      </a:lvl1pPr>
      <a:lvl2pPr algn="l" rtl="0" eaLnBrk="0" fontAlgn="base" hangingPunct="0">
        <a:spcBef>
          <a:spcPct val="0"/>
        </a:spcBef>
        <a:spcAft>
          <a:spcPct val="0"/>
        </a:spcAft>
        <a:defRPr sz="3600">
          <a:solidFill>
            <a:srgbClr val="F68933"/>
          </a:solidFill>
          <a:latin typeface="Arial" charset="0"/>
          <a:cs typeface="Segoe UI" pitchFamily="34" charset="0"/>
        </a:defRPr>
      </a:lvl2pPr>
      <a:lvl3pPr algn="l" rtl="0" eaLnBrk="0" fontAlgn="base" hangingPunct="0">
        <a:spcBef>
          <a:spcPct val="0"/>
        </a:spcBef>
        <a:spcAft>
          <a:spcPct val="0"/>
        </a:spcAft>
        <a:defRPr sz="3600">
          <a:solidFill>
            <a:srgbClr val="F68933"/>
          </a:solidFill>
          <a:latin typeface="Arial" charset="0"/>
          <a:cs typeface="Segoe UI" pitchFamily="34" charset="0"/>
        </a:defRPr>
      </a:lvl3pPr>
      <a:lvl4pPr algn="l" rtl="0" eaLnBrk="0" fontAlgn="base" hangingPunct="0">
        <a:spcBef>
          <a:spcPct val="0"/>
        </a:spcBef>
        <a:spcAft>
          <a:spcPct val="0"/>
        </a:spcAft>
        <a:defRPr sz="3600">
          <a:solidFill>
            <a:srgbClr val="F68933"/>
          </a:solidFill>
          <a:latin typeface="Arial" charset="0"/>
          <a:cs typeface="Segoe UI" pitchFamily="34" charset="0"/>
        </a:defRPr>
      </a:lvl4pPr>
      <a:lvl5pPr algn="l" rtl="0" eaLnBrk="0" fontAlgn="base" hangingPunct="0">
        <a:spcBef>
          <a:spcPct val="0"/>
        </a:spcBef>
        <a:spcAft>
          <a:spcPct val="0"/>
        </a:spcAft>
        <a:defRPr sz="3600">
          <a:solidFill>
            <a:srgbClr val="F68933"/>
          </a:solidFill>
          <a:latin typeface="Arial" charset="0"/>
          <a:cs typeface="Segoe UI" pitchFamily="34"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263525" indent="-263525" algn="l" rtl="0" eaLnBrk="0" fontAlgn="base" hangingPunct="0">
        <a:spcBef>
          <a:spcPct val="20000"/>
        </a:spcBef>
        <a:spcAft>
          <a:spcPct val="0"/>
        </a:spcAft>
        <a:buClr>
          <a:srgbClr val="F18B1E"/>
        </a:buClr>
        <a:buSzPct val="125000"/>
        <a:buFont typeface="Arial" pitchFamily="34" charset="0"/>
        <a:buChar char="•"/>
        <a:defRPr lang="en-US" sz="2000" kern="1200" dirty="0">
          <a:solidFill>
            <a:srgbClr val="404040"/>
          </a:solidFill>
          <a:latin typeface="+mn-lt"/>
          <a:ea typeface="+mn-ea"/>
          <a:cs typeface="Arial" charset="0"/>
        </a:defRPr>
      </a:lvl1pPr>
      <a:lvl2pPr marL="801688" indent="-263525" algn="l" rtl="0" eaLnBrk="0" fontAlgn="base" hangingPunct="0">
        <a:spcBef>
          <a:spcPts val="600"/>
        </a:spcBef>
        <a:spcAft>
          <a:spcPct val="0"/>
        </a:spcAft>
        <a:buClr>
          <a:srgbClr val="F18B1E"/>
        </a:buClr>
        <a:buSzPct val="125000"/>
        <a:buChar char="–"/>
        <a:defRPr lang="en-US" sz="1600" kern="1200">
          <a:solidFill>
            <a:srgbClr val="515151"/>
          </a:solidFill>
          <a:latin typeface="+mn-lt"/>
          <a:cs typeface="Arial" charset="0"/>
        </a:defRPr>
      </a:lvl2pPr>
      <a:lvl3pPr marL="989013" indent="-187325" algn="l" rtl="0" eaLnBrk="0" fontAlgn="base" hangingPunct="0">
        <a:spcBef>
          <a:spcPct val="20000"/>
        </a:spcBef>
        <a:spcAft>
          <a:spcPct val="0"/>
        </a:spcAft>
        <a:buClr>
          <a:srgbClr val="F18B1E"/>
        </a:buClr>
        <a:buSzPct val="125000"/>
        <a:buChar char="•"/>
        <a:defRPr lang="en-US" sz="1400" kern="1200">
          <a:solidFill>
            <a:srgbClr val="515151"/>
          </a:solidFill>
          <a:latin typeface="+mn-lt"/>
          <a:cs typeface="Arial" charset="0"/>
        </a:defRPr>
      </a:lvl3pPr>
      <a:lvl4pPr marL="1339850" indent="-174625" algn="l" rtl="0" eaLnBrk="0" fontAlgn="base" hangingPunct="0">
        <a:spcBef>
          <a:spcPct val="20000"/>
        </a:spcBef>
        <a:spcAft>
          <a:spcPct val="0"/>
        </a:spcAft>
        <a:buClr>
          <a:srgbClr val="F18B1E"/>
        </a:buClr>
        <a:buSzPct val="125000"/>
        <a:buChar char="–"/>
        <a:defRPr lang="en-US" sz="1400" kern="1200">
          <a:solidFill>
            <a:srgbClr val="515151"/>
          </a:solidFill>
          <a:latin typeface="+mn-lt"/>
          <a:cs typeface="Arial" charset="0"/>
        </a:defRPr>
      </a:lvl4pPr>
      <a:lvl5pPr marL="1703388" indent="-174625" algn="l" rtl="0" eaLnBrk="0" fontAlgn="base" hangingPunct="0">
        <a:spcBef>
          <a:spcPct val="20000"/>
        </a:spcBef>
        <a:spcAft>
          <a:spcPct val="0"/>
        </a:spcAft>
        <a:buClr>
          <a:srgbClr val="F18B1E"/>
        </a:buClr>
        <a:buSzPct val="125000"/>
        <a:buChar char="»"/>
        <a:defRPr lang="en-GB" sz="1400" kern="1200">
          <a:solidFill>
            <a:srgbClr val="515151"/>
          </a:solidFill>
          <a:latin typeface="+mn-lt"/>
          <a:cs typeface="Arial"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lnSpc>
                <a:spcPct val="85000"/>
              </a:lnSpc>
              <a:spcBef>
                <a:spcPct val="15000"/>
              </a:spcBef>
              <a:buClr>
                <a:srgbClr val="747273"/>
              </a:buClr>
            </a:pPr>
            <a:endParaRPr lang="zh-CN" altLang="zh-CN">
              <a:solidFill>
                <a:srgbClr val="FFFFFF"/>
              </a:solidFill>
              <a:ea typeface="SimSun" pitchFamily="2" charset="-122"/>
            </a:endParaRPr>
          </a:p>
        </p:txBody>
      </p:sp>
      <p:pic>
        <p:nvPicPr>
          <p:cNvPr id="18435" name="Picture 7" descr="Bottom-wave-for-dean.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9050" y="3857625"/>
            <a:ext cx="910590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6" name="Picture 8" descr="top-wave-for-Dean.pn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1113" y="0"/>
            <a:ext cx="9121775" cy="330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Title 17"/>
          <p:cNvSpPr txBox="1">
            <a:spLocks/>
          </p:cNvSpPr>
          <p:nvPr/>
        </p:nvSpPr>
        <p:spPr bwMode="auto">
          <a:xfrm>
            <a:off x="374650" y="381000"/>
            <a:ext cx="8543925" cy="787400"/>
          </a:xfrm>
          <a:prstGeom prst="rect">
            <a:avLst/>
          </a:prstGeom>
          <a:noFill/>
          <a:ln w="9525">
            <a:noFill/>
            <a:miter lim="800000"/>
            <a:headEnd/>
            <a:tailEnd/>
          </a:ln>
        </p:spPr>
        <p:txBody>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nSpc>
                <a:spcPct val="85000"/>
              </a:lnSpc>
              <a:buClr>
                <a:srgbClr val="747273"/>
              </a:buClr>
            </a:pPr>
            <a:endParaRPr lang="zh-CN" altLang="zh-CN" sz="3600">
              <a:solidFill>
                <a:srgbClr val="F68933"/>
              </a:solidFill>
              <a:latin typeface="HelveticaNeueLT Std Lt"/>
              <a:ea typeface="SimSun" pitchFamily="2" charset="-122"/>
            </a:endParaRPr>
          </a:p>
        </p:txBody>
      </p:sp>
      <p:sp>
        <p:nvSpPr>
          <p:cNvPr id="18440" name="Rectangle 2"/>
          <p:cNvSpPr>
            <a:spLocks noGrp="1" noChangeArrowheads="1"/>
          </p:cNvSpPr>
          <p:nvPr>
            <p:ph type="title"/>
          </p:nvPr>
        </p:nvSpPr>
        <p:spPr bwMode="auto">
          <a:xfrm>
            <a:off x="371475" y="374650"/>
            <a:ext cx="8291513"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zh-CN" smtClean="0"/>
              <a:t>Click to edit Master title style</a:t>
            </a:r>
          </a:p>
        </p:txBody>
      </p:sp>
    </p:spTree>
  </p:cSld>
  <p:clrMap bg1="lt1" tx1="dk1" bg2="lt2" tx2="dk2" accent1="accent1" accent2="accent2" accent3="accent3" accent4="accent4" accent5="accent5" accent6="accent6" hlink="hlink" folHlink="folHlink"/>
  <p:sldLayoutIdLst>
    <p:sldLayoutId id="2147484708" r:id="rId1"/>
    <p:sldLayoutId id="2147484709" r:id="rId2"/>
    <p:sldLayoutId id="2147484710" r:id="rId3"/>
    <p:sldLayoutId id="2147484711" r:id="rId4"/>
    <p:sldLayoutId id="2147484712" r:id="rId5"/>
  </p:sldLayoutIdLst>
  <p:timing>
    <p:tnLst>
      <p:par>
        <p:cTn id="1" dur="indefinite" restart="never" nodeType="tmRoot"/>
      </p:par>
    </p:tnLst>
  </p:timing>
  <p:txStyles>
    <p:titleStyle>
      <a:lvl1pPr algn="l" rtl="0" eaLnBrk="0" fontAlgn="base" hangingPunct="0">
        <a:spcBef>
          <a:spcPct val="0"/>
        </a:spcBef>
        <a:spcAft>
          <a:spcPct val="0"/>
        </a:spcAft>
        <a:defRPr lang="en-GB" sz="3600" kern="1200" dirty="0">
          <a:solidFill>
            <a:srgbClr val="F68933"/>
          </a:solidFill>
          <a:latin typeface="+mj-lt"/>
          <a:ea typeface="+mj-ea"/>
          <a:cs typeface="Segoe UI" pitchFamily="34" charset="0"/>
        </a:defRPr>
      </a:lvl1pPr>
      <a:lvl2pPr algn="l" rtl="0" eaLnBrk="0" fontAlgn="base" hangingPunct="0">
        <a:spcBef>
          <a:spcPct val="0"/>
        </a:spcBef>
        <a:spcAft>
          <a:spcPct val="0"/>
        </a:spcAft>
        <a:defRPr sz="3600">
          <a:solidFill>
            <a:srgbClr val="F68933"/>
          </a:solidFill>
          <a:latin typeface="Arial" charset="0"/>
          <a:cs typeface="Segoe UI" pitchFamily="34" charset="0"/>
        </a:defRPr>
      </a:lvl2pPr>
      <a:lvl3pPr algn="l" rtl="0" eaLnBrk="0" fontAlgn="base" hangingPunct="0">
        <a:spcBef>
          <a:spcPct val="0"/>
        </a:spcBef>
        <a:spcAft>
          <a:spcPct val="0"/>
        </a:spcAft>
        <a:defRPr sz="3600">
          <a:solidFill>
            <a:srgbClr val="F68933"/>
          </a:solidFill>
          <a:latin typeface="Arial" charset="0"/>
          <a:cs typeface="Segoe UI" pitchFamily="34" charset="0"/>
        </a:defRPr>
      </a:lvl3pPr>
      <a:lvl4pPr algn="l" rtl="0" eaLnBrk="0" fontAlgn="base" hangingPunct="0">
        <a:spcBef>
          <a:spcPct val="0"/>
        </a:spcBef>
        <a:spcAft>
          <a:spcPct val="0"/>
        </a:spcAft>
        <a:defRPr sz="3600">
          <a:solidFill>
            <a:srgbClr val="F68933"/>
          </a:solidFill>
          <a:latin typeface="Arial" charset="0"/>
          <a:cs typeface="Segoe UI" pitchFamily="34" charset="0"/>
        </a:defRPr>
      </a:lvl4pPr>
      <a:lvl5pPr algn="l" rtl="0" eaLnBrk="0" fontAlgn="base" hangingPunct="0">
        <a:spcBef>
          <a:spcPct val="0"/>
        </a:spcBef>
        <a:spcAft>
          <a:spcPct val="0"/>
        </a:spcAft>
        <a:defRPr sz="3600">
          <a:solidFill>
            <a:srgbClr val="F68933"/>
          </a:solidFill>
          <a:latin typeface="Arial" charset="0"/>
          <a:cs typeface="Segoe UI" pitchFamily="34"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263525" indent="-263525" algn="l" rtl="0" eaLnBrk="0" fontAlgn="base" hangingPunct="0">
        <a:spcBef>
          <a:spcPct val="20000"/>
        </a:spcBef>
        <a:spcAft>
          <a:spcPct val="0"/>
        </a:spcAft>
        <a:buClr>
          <a:srgbClr val="F18B1E"/>
        </a:buClr>
        <a:buSzPct val="125000"/>
        <a:buFont typeface="Arial" pitchFamily="34" charset="0"/>
        <a:buChar char="•"/>
        <a:defRPr lang="en-US" sz="2000" kern="1200" dirty="0">
          <a:solidFill>
            <a:srgbClr val="404040"/>
          </a:solidFill>
          <a:latin typeface="+mn-lt"/>
          <a:ea typeface="+mn-ea"/>
          <a:cs typeface="Arial" charset="0"/>
        </a:defRPr>
      </a:lvl1pPr>
      <a:lvl2pPr marL="801688" indent="-263525" algn="l" rtl="0" eaLnBrk="0" fontAlgn="base" hangingPunct="0">
        <a:spcBef>
          <a:spcPts val="600"/>
        </a:spcBef>
        <a:spcAft>
          <a:spcPct val="0"/>
        </a:spcAft>
        <a:buClr>
          <a:srgbClr val="F18B1E"/>
        </a:buClr>
        <a:buSzPct val="125000"/>
        <a:buChar char="–"/>
        <a:defRPr lang="en-US" sz="1600" kern="1200">
          <a:solidFill>
            <a:srgbClr val="515151"/>
          </a:solidFill>
          <a:latin typeface="+mn-lt"/>
          <a:cs typeface="Arial" charset="0"/>
        </a:defRPr>
      </a:lvl2pPr>
      <a:lvl3pPr marL="989013" indent="-187325" algn="l" rtl="0" eaLnBrk="0" fontAlgn="base" hangingPunct="0">
        <a:spcBef>
          <a:spcPct val="20000"/>
        </a:spcBef>
        <a:spcAft>
          <a:spcPct val="0"/>
        </a:spcAft>
        <a:buClr>
          <a:srgbClr val="F18B1E"/>
        </a:buClr>
        <a:buSzPct val="125000"/>
        <a:buChar char="•"/>
        <a:defRPr lang="en-US" sz="1400" kern="1200">
          <a:solidFill>
            <a:srgbClr val="515151"/>
          </a:solidFill>
          <a:latin typeface="+mn-lt"/>
          <a:cs typeface="Arial" charset="0"/>
        </a:defRPr>
      </a:lvl3pPr>
      <a:lvl4pPr marL="1339850" indent="-174625" algn="l" rtl="0" eaLnBrk="0" fontAlgn="base" hangingPunct="0">
        <a:spcBef>
          <a:spcPct val="20000"/>
        </a:spcBef>
        <a:spcAft>
          <a:spcPct val="0"/>
        </a:spcAft>
        <a:buClr>
          <a:srgbClr val="F18B1E"/>
        </a:buClr>
        <a:buSzPct val="125000"/>
        <a:buChar char="–"/>
        <a:defRPr lang="en-US" sz="1400" kern="1200">
          <a:solidFill>
            <a:srgbClr val="515151"/>
          </a:solidFill>
          <a:latin typeface="+mn-lt"/>
          <a:cs typeface="Arial" charset="0"/>
        </a:defRPr>
      </a:lvl4pPr>
      <a:lvl5pPr marL="1703388" indent="-174625" algn="l" rtl="0" eaLnBrk="0" fontAlgn="base" hangingPunct="0">
        <a:spcBef>
          <a:spcPct val="20000"/>
        </a:spcBef>
        <a:spcAft>
          <a:spcPct val="0"/>
        </a:spcAft>
        <a:buClr>
          <a:srgbClr val="F18B1E"/>
        </a:buClr>
        <a:buSzPct val="125000"/>
        <a:buChar char="»"/>
        <a:defRPr lang="en-GB" sz="1400" kern="1200">
          <a:solidFill>
            <a:srgbClr val="515151"/>
          </a:solidFill>
          <a:latin typeface="+mn-lt"/>
          <a:cs typeface="Arial"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lnSpc>
                <a:spcPct val="85000"/>
              </a:lnSpc>
              <a:spcBef>
                <a:spcPct val="15000"/>
              </a:spcBef>
              <a:buClr>
                <a:srgbClr val="747273"/>
              </a:buClr>
            </a:pPr>
            <a:endParaRPr lang="zh-CN" altLang="zh-CN">
              <a:solidFill>
                <a:srgbClr val="FFFFFF"/>
              </a:solidFill>
              <a:ea typeface="SimSun" pitchFamily="2" charset="-122"/>
            </a:endParaRPr>
          </a:p>
        </p:txBody>
      </p:sp>
      <p:pic>
        <p:nvPicPr>
          <p:cNvPr id="19459" name="Picture 7" descr="Bottom-wave-for-dean.pn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9050" y="3857625"/>
            <a:ext cx="910590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0" name="Picture 8" descr="top-wave-for-Dean.pn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11113" y="0"/>
            <a:ext cx="9121775" cy="330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8" name="Title 17"/>
          <p:cNvSpPr txBox="1">
            <a:spLocks/>
          </p:cNvSpPr>
          <p:nvPr/>
        </p:nvSpPr>
        <p:spPr bwMode="auto">
          <a:xfrm>
            <a:off x="374650" y="381000"/>
            <a:ext cx="8543925" cy="787400"/>
          </a:xfrm>
          <a:prstGeom prst="rect">
            <a:avLst/>
          </a:prstGeom>
          <a:noFill/>
          <a:ln w="9525">
            <a:noFill/>
            <a:miter lim="800000"/>
            <a:headEnd/>
            <a:tailEnd/>
          </a:ln>
        </p:spPr>
        <p:txBody>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nSpc>
                <a:spcPct val="85000"/>
              </a:lnSpc>
              <a:buClr>
                <a:srgbClr val="747273"/>
              </a:buClr>
            </a:pPr>
            <a:endParaRPr lang="zh-CN" altLang="zh-CN" sz="3600">
              <a:solidFill>
                <a:srgbClr val="F68933"/>
              </a:solidFill>
              <a:latin typeface="HelveticaNeueLT Std Lt"/>
              <a:ea typeface="SimSun" pitchFamily="2" charset="-122"/>
            </a:endParaRPr>
          </a:p>
        </p:txBody>
      </p:sp>
      <p:sp>
        <p:nvSpPr>
          <p:cNvPr id="19465" name="Rectangle 2"/>
          <p:cNvSpPr>
            <a:spLocks noGrp="1" noChangeArrowheads="1"/>
          </p:cNvSpPr>
          <p:nvPr>
            <p:ph type="title"/>
          </p:nvPr>
        </p:nvSpPr>
        <p:spPr bwMode="auto">
          <a:xfrm>
            <a:off x="371475" y="374650"/>
            <a:ext cx="8291513"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zh-CN" smtClean="0"/>
              <a:t>Click to edit Master title style</a:t>
            </a:r>
          </a:p>
        </p:txBody>
      </p:sp>
    </p:spTree>
  </p:cSld>
  <p:clrMap bg1="lt1" tx1="dk1" bg2="lt2" tx2="dk2" accent1="accent1" accent2="accent2" accent3="accent3" accent4="accent4" accent5="accent5" accent6="accent6" hlink="hlink" folHlink="folHlink"/>
  <p:sldLayoutIdLst>
    <p:sldLayoutId id="2147484713" r:id="rId1"/>
    <p:sldLayoutId id="2147484714" r:id="rId2"/>
    <p:sldLayoutId id="2147484715" r:id="rId3"/>
    <p:sldLayoutId id="2147484716" r:id="rId4"/>
    <p:sldLayoutId id="2147484717" r:id="rId5"/>
    <p:sldLayoutId id="2147484718" r:id="rId6"/>
  </p:sldLayoutIdLst>
  <p:timing>
    <p:tnLst>
      <p:par>
        <p:cTn id="1" dur="indefinite" restart="never" nodeType="tmRoot"/>
      </p:par>
    </p:tnLst>
  </p:timing>
  <p:txStyles>
    <p:titleStyle>
      <a:lvl1pPr algn="l" rtl="0" eaLnBrk="0" fontAlgn="base" hangingPunct="0">
        <a:spcBef>
          <a:spcPct val="0"/>
        </a:spcBef>
        <a:spcAft>
          <a:spcPct val="0"/>
        </a:spcAft>
        <a:defRPr lang="en-GB" sz="3600" kern="1200" dirty="0">
          <a:solidFill>
            <a:srgbClr val="F68933"/>
          </a:solidFill>
          <a:latin typeface="+mj-lt"/>
          <a:ea typeface="+mj-ea"/>
          <a:cs typeface="Segoe UI" pitchFamily="34" charset="0"/>
        </a:defRPr>
      </a:lvl1pPr>
      <a:lvl2pPr algn="l" rtl="0" eaLnBrk="0" fontAlgn="base" hangingPunct="0">
        <a:spcBef>
          <a:spcPct val="0"/>
        </a:spcBef>
        <a:spcAft>
          <a:spcPct val="0"/>
        </a:spcAft>
        <a:defRPr sz="3600">
          <a:solidFill>
            <a:srgbClr val="F68933"/>
          </a:solidFill>
          <a:latin typeface="Arial" charset="0"/>
          <a:cs typeface="Segoe UI" pitchFamily="34" charset="0"/>
        </a:defRPr>
      </a:lvl2pPr>
      <a:lvl3pPr algn="l" rtl="0" eaLnBrk="0" fontAlgn="base" hangingPunct="0">
        <a:spcBef>
          <a:spcPct val="0"/>
        </a:spcBef>
        <a:spcAft>
          <a:spcPct val="0"/>
        </a:spcAft>
        <a:defRPr sz="3600">
          <a:solidFill>
            <a:srgbClr val="F68933"/>
          </a:solidFill>
          <a:latin typeface="Arial" charset="0"/>
          <a:cs typeface="Segoe UI" pitchFamily="34" charset="0"/>
        </a:defRPr>
      </a:lvl3pPr>
      <a:lvl4pPr algn="l" rtl="0" eaLnBrk="0" fontAlgn="base" hangingPunct="0">
        <a:spcBef>
          <a:spcPct val="0"/>
        </a:spcBef>
        <a:spcAft>
          <a:spcPct val="0"/>
        </a:spcAft>
        <a:defRPr sz="3600">
          <a:solidFill>
            <a:srgbClr val="F68933"/>
          </a:solidFill>
          <a:latin typeface="Arial" charset="0"/>
          <a:cs typeface="Segoe UI" pitchFamily="34" charset="0"/>
        </a:defRPr>
      </a:lvl4pPr>
      <a:lvl5pPr algn="l" rtl="0" eaLnBrk="0" fontAlgn="base" hangingPunct="0">
        <a:spcBef>
          <a:spcPct val="0"/>
        </a:spcBef>
        <a:spcAft>
          <a:spcPct val="0"/>
        </a:spcAft>
        <a:defRPr sz="3600">
          <a:solidFill>
            <a:srgbClr val="F68933"/>
          </a:solidFill>
          <a:latin typeface="Arial" charset="0"/>
          <a:cs typeface="Segoe UI" pitchFamily="34"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263525" indent="-263525" algn="l" rtl="0" eaLnBrk="0" fontAlgn="base" hangingPunct="0">
        <a:spcBef>
          <a:spcPct val="20000"/>
        </a:spcBef>
        <a:spcAft>
          <a:spcPct val="0"/>
        </a:spcAft>
        <a:buClr>
          <a:srgbClr val="F18B1E"/>
        </a:buClr>
        <a:buSzPct val="125000"/>
        <a:buFont typeface="Arial" pitchFamily="34" charset="0"/>
        <a:buChar char="•"/>
        <a:defRPr lang="en-US" sz="2000" kern="1200" dirty="0">
          <a:solidFill>
            <a:srgbClr val="404040"/>
          </a:solidFill>
          <a:latin typeface="+mn-lt"/>
          <a:ea typeface="+mn-ea"/>
          <a:cs typeface="Arial" charset="0"/>
        </a:defRPr>
      </a:lvl1pPr>
      <a:lvl2pPr marL="801688" indent="-263525" algn="l" rtl="0" eaLnBrk="0" fontAlgn="base" hangingPunct="0">
        <a:spcBef>
          <a:spcPts val="600"/>
        </a:spcBef>
        <a:spcAft>
          <a:spcPct val="0"/>
        </a:spcAft>
        <a:buClr>
          <a:srgbClr val="F18B1E"/>
        </a:buClr>
        <a:buSzPct val="125000"/>
        <a:buChar char="–"/>
        <a:defRPr lang="en-US" sz="1600" kern="1200">
          <a:solidFill>
            <a:srgbClr val="515151"/>
          </a:solidFill>
          <a:latin typeface="+mn-lt"/>
          <a:cs typeface="Arial" charset="0"/>
        </a:defRPr>
      </a:lvl2pPr>
      <a:lvl3pPr marL="989013" indent="-187325" algn="l" rtl="0" eaLnBrk="0" fontAlgn="base" hangingPunct="0">
        <a:spcBef>
          <a:spcPct val="20000"/>
        </a:spcBef>
        <a:spcAft>
          <a:spcPct val="0"/>
        </a:spcAft>
        <a:buClr>
          <a:srgbClr val="F18B1E"/>
        </a:buClr>
        <a:buSzPct val="125000"/>
        <a:buChar char="•"/>
        <a:defRPr lang="en-US" sz="1400" kern="1200">
          <a:solidFill>
            <a:srgbClr val="515151"/>
          </a:solidFill>
          <a:latin typeface="+mn-lt"/>
          <a:cs typeface="Arial" charset="0"/>
        </a:defRPr>
      </a:lvl3pPr>
      <a:lvl4pPr marL="1339850" indent="-174625" algn="l" rtl="0" eaLnBrk="0" fontAlgn="base" hangingPunct="0">
        <a:spcBef>
          <a:spcPct val="20000"/>
        </a:spcBef>
        <a:spcAft>
          <a:spcPct val="0"/>
        </a:spcAft>
        <a:buClr>
          <a:srgbClr val="F18B1E"/>
        </a:buClr>
        <a:buSzPct val="125000"/>
        <a:buChar char="–"/>
        <a:defRPr lang="en-US" sz="1400" kern="1200">
          <a:solidFill>
            <a:srgbClr val="515151"/>
          </a:solidFill>
          <a:latin typeface="+mn-lt"/>
          <a:cs typeface="Arial" charset="0"/>
        </a:defRPr>
      </a:lvl4pPr>
      <a:lvl5pPr marL="1703388" indent="-174625" algn="l" rtl="0" eaLnBrk="0" fontAlgn="base" hangingPunct="0">
        <a:spcBef>
          <a:spcPct val="20000"/>
        </a:spcBef>
        <a:spcAft>
          <a:spcPct val="0"/>
        </a:spcAft>
        <a:buClr>
          <a:srgbClr val="F18B1E"/>
        </a:buClr>
        <a:buSzPct val="125000"/>
        <a:buChar char="»"/>
        <a:defRPr lang="en-GB" sz="1400" kern="1200">
          <a:solidFill>
            <a:srgbClr val="515151"/>
          </a:solidFill>
          <a:latin typeface="+mn-lt"/>
          <a:cs typeface="Arial"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 name="Rectangle 15"/>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lnSpc>
                <a:spcPct val="85000"/>
              </a:lnSpc>
              <a:spcBef>
                <a:spcPct val="15000"/>
              </a:spcBef>
              <a:buClr>
                <a:srgbClr val="747273"/>
              </a:buClr>
            </a:pPr>
            <a:endParaRPr lang="zh-CN" altLang="zh-CN">
              <a:solidFill>
                <a:srgbClr val="FFFFFF"/>
              </a:solidFill>
              <a:ea typeface="SimSun" pitchFamily="2" charset="-122"/>
            </a:endParaRPr>
          </a:p>
        </p:txBody>
      </p:sp>
      <p:pic>
        <p:nvPicPr>
          <p:cNvPr id="20483" name="Picture 16" descr="Bottom-wave-for-dean.png"/>
          <p:cNvPicPr>
            <a:picLocks noChangeAspect="1"/>
          </p:cNvPicPr>
          <p:nvPr/>
        </p:nvPicPr>
        <p:blipFill>
          <a:blip r:embed="rId13">
            <a:lum bright="-86000" contrast="50000"/>
            <a:extLst>
              <a:ext uri="{28A0092B-C50C-407E-A947-70E740481C1C}">
                <a14:useLocalDpi xmlns:a14="http://schemas.microsoft.com/office/drawing/2010/main" val="0"/>
              </a:ext>
            </a:extLst>
          </a:blip>
          <a:srcRect l="-1044" t="-6880" r="641" b="-1041"/>
          <a:stretch>
            <a:fillRect/>
          </a:stretch>
        </p:blipFill>
        <p:spPr bwMode="auto">
          <a:xfrm>
            <a:off x="0" y="3857625"/>
            <a:ext cx="914400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4" name="Picture 17" descr="top-wave-for-Dean.png"/>
          <p:cNvPicPr>
            <a:picLocks noChangeAspect="1"/>
          </p:cNvPicPr>
          <p:nvPr/>
        </p:nvPicPr>
        <p:blipFill>
          <a:blip r:embed="rId14">
            <a:lum bright="-86000" contrast="70000"/>
            <a:extLst>
              <a:ext uri="{28A0092B-C50C-407E-A947-70E740481C1C}">
                <a14:useLocalDpi xmlns:a14="http://schemas.microsoft.com/office/drawing/2010/main" val="0"/>
              </a:ext>
            </a:extLst>
          </a:blip>
          <a:srcRect t="1216" r="-7225"/>
          <a:stretch>
            <a:fillRect/>
          </a:stretch>
        </p:blipFill>
        <p:spPr bwMode="auto">
          <a:xfrm>
            <a:off x="0" y="0"/>
            <a:ext cx="9144000" cy="330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8"/>
          <p:cNvSpPr/>
          <p:nvPr/>
        </p:nvSpPr>
        <p:spPr>
          <a:xfrm>
            <a:off x="0" y="315913"/>
            <a:ext cx="9144000" cy="762000"/>
          </a:xfrm>
          <a:prstGeom prst="rect">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lnSpc>
                <a:spcPct val="85000"/>
              </a:lnSpc>
              <a:spcBef>
                <a:spcPct val="15000"/>
              </a:spcBef>
              <a:buClr>
                <a:srgbClr val="747273"/>
              </a:buClr>
            </a:pPr>
            <a:endParaRPr lang="zh-CN" altLang="zh-CN">
              <a:solidFill>
                <a:srgbClr val="FFFFFF"/>
              </a:solidFill>
              <a:ea typeface="SimSun" pitchFamily="2" charset="-122"/>
            </a:endParaRPr>
          </a:p>
        </p:txBody>
      </p:sp>
      <p:sp>
        <p:nvSpPr>
          <p:cNvPr id="20" name="Rectangle 19"/>
          <p:cNvSpPr/>
          <p:nvPr/>
        </p:nvSpPr>
        <p:spPr>
          <a:xfrm>
            <a:off x="0" y="4267201"/>
            <a:ext cx="9144000" cy="1751462"/>
          </a:xfrm>
          <a:prstGeom prst="rect">
            <a:avLst/>
          </a:prstGeom>
          <a:gradFill>
            <a:gsLst>
              <a:gs pos="95000">
                <a:schemeClr val="bg1">
                  <a:alpha val="1000"/>
                </a:schemeClr>
              </a:gs>
              <a:gs pos="30000">
                <a:schemeClr val="bg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lnSpc>
                <a:spcPct val="85000"/>
              </a:lnSpc>
              <a:spcBef>
                <a:spcPct val="15000"/>
              </a:spcBef>
              <a:buClr>
                <a:srgbClr val="747273"/>
              </a:buClr>
            </a:pPr>
            <a:endParaRPr lang="zh-CN" altLang="zh-CN">
              <a:solidFill>
                <a:srgbClr val="FFFFFF"/>
              </a:solidFill>
              <a:ea typeface="SimSun" pitchFamily="2" charset="-122"/>
            </a:endParaRPr>
          </a:p>
        </p:txBody>
      </p:sp>
      <p:cxnSp>
        <p:nvCxnSpPr>
          <p:cNvPr id="21" name="Straight Connector 20"/>
          <p:cNvCxnSpPr/>
          <p:nvPr/>
        </p:nvCxnSpPr>
        <p:spPr>
          <a:xfrm>
            <a:off x="0" y="6005513"/>
            <a:ext cx="9144000" cy="1587"/>
          </a:xfrm>
          <a:prstGeom prst="line">
            <a:avLst/>
          </a:prstGeom>
          <a:ln w="952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9467" name="Title 17"/>
          <p:cNvSpPr txBox="1">
            <a:spLocks/>
          </p:cNvSpPr>
          <p:nvPr/>
        </p:nvSpPr>
        <p:spPr bwMode="auto">
          <a:xfrm>
            <a:off x="374650" y="381000"/>
            <a:ext cx="8543925" cy="787400"/>
          </a:xfrm>
          <a:prstGeom prst="rect">
            <a:avLst/>
          </a:prstGeom>
          <a:noFill/>
          <a:ln w="9525">
            <a:noFill/>
            <a:miter lim="800000"/>
            <a:headEnd/>
            <a:tailEnd/>
          </a:ln>
        </p:spPr>
        <p:txBody>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nSpc>
                <a:spcPct val="85000"/>
              </a:lnSpc>
              <a:buClr>
                <a:srgbClr val="747273"/>
              </a:buClr>
            </a:pPr>
            <a:endParaRPr lang="zh-CN" altLang="zh-CN" sz="3600">
              <a:solidFill>
                <a:srgbClr val="F68933"/>
              </a:solidFill>
              <a:ea typeface="SimSun" pitchFamily="2" charset="-122"/>
            </a:endParaRPr>
          </a:p>
        </p:txBody>
      </p:sp>
      <p:sp>
        <p:nvSpPr>
          <p:cNvPr id="20492" name="Rectangle 2"/>
          <p:cNvSpPr>
            <a:spLocks noGrp="1" noChangeArrowheads="1"/>
          </p:cNvSpPr>
          <p:nvPr>
            <p:ph type="title"/>
          </p:nvPr>
        </p:nvSpPr>
        <p:spPr bwMode="auto">
          <a:xfrm>
            <a:off x="371475" y="374650"/>
            <a:ext cx="854392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zh-CN" smtClean="0"/>
              <a:t>Click to edit Master title style</a:t>
            </a:r>
          </a:p>
        </p:txBody>
      </p:sp>
      <p:sp>
        <p:nvSpPr>
          <p:cNvPr id="20493" name="Rectangle 3"/>
          <p:cNvSpPr>
            <a:spLocks noGrp="1" noChangeArrowheads="1"/>
          </p:cNvSpPr>
          <p:nvPr>
            <p:ph type="body" idx="1"/>
          </p:nvPr>
        </p:nvSpPr>
        <p:spPr bwMode="auto">
          <a:xfrm>
            <a:off x="371475" y="1216025"/>
            <a:ext cx="8547100" cy="494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Tree>
  </p:cSld>
  <p:clrMap bg1="lt1" tx1="dk1" bg2="lt2" tx2="dk2" accent1="accent1" accent2="accent2" accent3="accent3" accent4="accent4" accent5="accent5" accent6="accent6" hlink="hlink" folHlink="folHlink"/>
  <p:sldLayoutIdLst>
    <p:sldLayoutId id="2147484646" r:id="rId1"/>
    <p:sldLayoutId id="2147484647" r:id="rId2"/>
    <p:sldLayoutId id="2147484648" r:id="rId3"/>
    <p:sldLayoutId id="2147484649" r:id="rId4"/>
    <p:sldLayoutId id="2147484719" r:id="rId5"/>
    <p:sldLayoutId id="2147484720" r:id="rId6"/>
    <p:sldLayoutId id="2147484650" r:id="rId7"/>
    <p:sldLayoutId id="2147484651" r:id="rId8"/>
    <p:sldLayoutId id="2147484652" r:id="rId9"/>
    <p:sldLayoutId id="2147484653" r:id="rId10"/>
    <p:sldLayoutId id="2147484654" r:id="rId11"/>
  </p:sldLayoutIdLst>
  <p:timing>
    <p:tnLst>
      <p:par>
        <p:cTn id="1" dur="indefinite" restart="never" nodeType="tmRoot"/>
      </p:par>
    </p:tnLst>
  </p:timing>
  <p:txStyles>
    <p:titleStyle>
      <a:lvl1pPr algn="l" rtl="0" eaLnBrk="0" fontAlgn="base" hangingPunct="0">
        <a:spcBef>
          <a:spcPct val="0"/>
        </a:spcBef>
        <a:spcAft>
          <a:spcPct val="0"/>
        </a:spcAft>
        <a:defRPr lang="en-GB" sz="3600" kern="1200" dirty="0">
          <a:solidFill>
            <a:srgbClr val="F68933"/>
          </a:solidFill>
          <a:latin typeface="+mj-lt"/>
          <a:ea typeface="+mj-ea"/>
          <a:cs typeface="Segoe UI" pitchFamily="34" charset="0"/>
        </a:defRPr>
      </a:lvl1pPr>
      <a:lvl2pPr algn="l" rtl="0" eaLnBrk="0" fontAlgn="base" hangingPunct="0">
        <a:spcBef>
          <a:spcPct val="0"/>
        </a:spcBef>
        <a:spcAft>
          <a:spcPct val="0"/>
        </a:spcAft>
        <a:defRPr sz="3600">
          <a:solidFill>
            <a:srgbClr val="F68933"/>
          </a:solidFill>
          <a:latin typeface="Arial" charset="0"/>
          <a:cs typeface="Segoe UI" pitchFamily="34" charset="0"/>
        </a:defRPr>
      </a:lvl2pPr>
      <a:lvl3pPr algn="l" rtl="0" eaLnBrk="0" fontAlgn="base" hangingPunct="0">
        <a:spcBef>
          <a:spcPct val="0"/>
        </a:spcBef>
        <a:spcAft>
          <a:spcPct val="0"/>
        </a:spcAft>
        <a:defRPr sz="3600">
          <a:solidFill>
            <a:srgbClr val="F68933"/>
          </a:solidFill>
          <a:latin typeface="Arial" charset="0"/>
          <a:cs typeface="Segoe UI" pitchFamily="34" charset="0"/>
        </a:defRPr>
      </a:lvl3pPr>
      <a:lvl4pPr algn="l" rtl="0" eaLnBrk="0" fontAlgn="base" hangingPunct="0">
        <a:spcBef>
          <a:spcPct val="0"/>
        </a:spcBef>
        <a:spcAft>
          <a:spcPct val="0"/>
        </a:spcAft>
        <a:defRPr sz="3600">
          <a:solidFill>
            <a:srgbClr val="F68933"/>
          </a:solidFill>
          <a:latin typeface="Arial" charset="0"/>
          <a:cs typeface="Segoe UI" pitchFamily="34" charset="0"/>
        </a:defRPr>
      </a:lvl4pPr>
      <a:lvl5pPr algn="l" rtl="0" eaLnBrk="0" fontAlgn="base" hangingPunct="0">
        <a:spcBef>
          <a:spcPct val="0"/>
        </a:spcBef>
        <a:spcAft>
          <a:spcPct val="0"/>
        </a:spcAft>
        <a:defRPr sz="3600">
          <a:solidFill>
            <a:srgbClr val="F68933"/>
          </a:solidFill>
          <a:latin typeface="Arial" charset="0"/>
          <a:cs typeface="Segoe UI" pitchFamily="34"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263525" indent="-263525" algn="l" rtl="0" eaLnBrk="0" fontAlgn="base" hangingPunct="0">
        <a:spcBef>
          <a:spcPts val="1200"/>
        </a:spcBef>
        <a:spcAft>
          <a:spcPct val="0"/>
        </a:spcAft>
        <a:buClr>
          <a:srgbClr val="F18B1E"/>
        </a:buClr>
        <a:buSzPct val="125000"/>
        <a:buFont typeface="Arial" pitchFamily="34" charset="0"/>
        <a:buChar char="•"/>
        <a:defRPr lang="en-US" sz="2000" kern="1200">
          <a:solidFill>
            <a:schemeClr val="bg1"/>
          </a:solidFill>
          <a:latin typeface="+mj-lt"/>
          <a:ea typeface="+mn-ea"/>
          <a:cs typeface="Arial" charset="0"/>
        </a:defRPr>
      </a:lvl1pPr>
      <a:lvl2pPr marL="538163" indent="-80963" algn="l" rtl="0" eaLnBrk="0" fontAlgn="base" hangingPunct="0">
        <a:spcBef>
          <a:spcPts val="400"/>
        </a:spcBef>
        <a:spcAft>
          <a:spcPct val="0"/>
        </a:spcAft>
        <a:buClr>
          <a:srgbClr val="F18B1E"/>
        </a:buClr>
        <a:buSzPct val="125000"/>
        <a:buFont typeface="Arial" pitchFamily="34" charset="0"/>
        <a:buChar char="–"/>
        <a:defRPr lang="en-US" sz="1600" kern="1200">
          <a:solidFill>
            <a:srgbClr val="BFBFBF"/>
          </a:solidFill>
          <a:latin typeface="+mj-lt"/>
          <a:cs typeface="Arial" charset="0"/>
        </a:defRPr>
      </a:lvl2pPr>
      <a:lvl3pPr marL="989013" indent="-187325" algn="l" rtl="0" eaLnBrk="0" fontAlgn="base" hangingPunct="0">
        <a:spcBef>
          <a:spcPct val="20000"/>
        </a:spcBef>
        <a:spcAft>
          <a:spcPct val="0"/>
        </a:spcAft>
        <a:buClr>
          <a:srgbClr val="F18B1E"/>
        </a:buClr>
        <a:buSzPct val="125000"/>
        <a:buFont typeface="Arial" pitchFamily="34" charset="0"/>
        <a:buChar char="•"/>
        <a:defRPr lang="en-US" sz="1400" kern="1200">
          <a:solidFill>
            <a:schemeClr val="bg1"/>
          </a:solidFill>
          <a:latin typeface="+mj-lt"/>
          <a:cs typeface="Arial" charset="0"/>
        </a:defRPr>
      </a:lvl3pPr>
      <a:lvl4pPr marL="1339850" indent="-174625" algn="l" rtl="0" eaLnBrk="0" fontAlgn="base" hangingPunct="0">
        <a:spcBef>
          <a:spcPct val="20000"/>
        </a:spcBef>
        <a:spcAft>
          <a:spcPct val="0"/>
        </a:spcAft>
        <a:buClr>
          <a:srgbClr val="F18B1E"/>
        </a:buClr>
        <a:buSzPct val="125000"/>
        <a:buFont typeface="Arial" pitchFamily="34" charset="0"/>
        <a:buChar char="•"/>
        <a:defRPr lang="en-US" sz="1400" kern="1200">
          <a:solidFill>
            <a:schemeClr val="bg1"/>
          </a:solidFill>
          <a:latin typeface="+mj-lt"/>
          <a:cs typeface="Arial" charset="0"/>
        </a:defRPr>
      </a:lvl4pPr>
      <a:lvl5pPr marL="1703388" indent="-174625" algn="l" rtl="0" eaLnBrk="0" fontAlgn="base" hangingPunct="0">
        <a:spcBef>
          <a:spcPct val="20000"/>
        </a:spcBef>
        <a:spcAft>
          <a:spcPct val="0"/>
        </a:spcAft>
        <a:buClr>
          <a:srgbClr val="F18B1E"/>
        </a:buClr>
        <a:buSzPct val="125000"/>
        <a:buFont typeface="Arial" pitchFamily="34" charset="0"/>
        <a:buChar char="•"/>
        <a:defRPr lang="en-GB" sz="1400" kern="1200">
          <a:solidFill>
            <a:schemeClr val="bg1"/>
          </a:solidFill>
          <a:latin typeface="+mj-lt"/>
          <a:cs typeface="Arial"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4" descr="\\eyestore\Home\ori.carmon\Re-Branding\Presentation\preso.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630" r:id="rId1"/>
    <p:sldLayoutId id="2147484631" r:id="rId2"/>
    <p:sldLayoutId id="2147484632" r:id="rId3"/>
    <p:sldLayoutId id="2147484633" r:id="rId4"/>
  </p:sldLayoutIdLst>
  <p:timing>
    <p:tnLst>
      <p:par>
        <p:cTn id="1" dur="indefinite" restart="never" nodeType="tmRoot"/>
      </p:par>
    </p:tnLst>
  </p:timing>
  <p:txStyles>
    <p:titleStyle>
      <a:lvl1pPr algn="l" rtl="0" eaLnBrk="0" fontAlgn="base" hangingPunct="0">
        <a:spcBef>
          <a:spcPct val="0"/>
        </a:spcBef>
        <a:spcAft>
          <a:spcPct val="0"/>
        </a:spcAft>
        <a:defRPr sz="3600" kern="1200">
          <a:solidFill>
            <a:srgbClr val="595959"/>
          </a:solidFill>
          <a:latin typeface="HelveticaNeueLT Std Lt"/>
          <a:ea typeface="+mj-ea"/>
          <a:cs typeface="+mj-cs"/>
        </a:defRPr>
      </a:lvl1pPr>
      <a:lvl2pPr algn="l" rtl="0" eaLnBrk="0" fontAlgn="base" hangingPunct="0">
        <a:spcBef>
          <a:spcPct val="0"/>
        </a:spcBef>
        <a:spcAft>
          <a:spcPct val="0"/>
        </a:spcAft>
        <a:defRPr sz="3600">
          <a:solidFill>
            <a:srgbClr val="595959"/>
          </a:solidFill>
          <a:latin typeface="HelveticaNeueLT Std Lt"/>
        </a:defRPr>
      </a:lvl2pPr>
      <a:lvl3pPr algn="l" rtl="0" eaLnBrk="0" fontAlgn="base" hangingPunct="0">
        <a:spcBef>
          <a:spcPct val="0"/>
        </a:spcBef>
        <a:spcAft>
          <a:spcPct val="0"/>
        </a:spcAft>
        <a:defRPr sz="3600">
          <a:solidFill>
            <a:srgbClr val="595959"/>
          </a:solidFill>
          <a:latin typeface="HelveticaNeueLT Std Lt"/>
        </a:defRPr>
      </a:lvl3pPr>
      <a:lvl4pPr algn="l" rtl="0" eaLnBrk="0" fontAlgn="base" hangingPunct="0">
        <a:spcBef>
          <a:spcPct val="0"/>
        </a:spcBef>
        <a:spcAft>
          <a:spcPct val="0"/>
        </a:spcAft>
        <a:defRPr sz="3600">
          <a:solidFill>
            <a:srgbClr val="595959"/>
          </a:solidFill>
          <a:latin typeface="HelveticaNeueLT Std Lt"/>
        </a:defRPr>
      </a:lvl4pPr>
      <a:lvl5pPr algn="l" rtl="0" eaLnBrk="0" fontAlgn="base" hangingPunct="0">
        <a:spcBef>
          <a:spcPct val="0"/>
        </a:spcBef>
        <a:spcAft>
          <a:spcPct val="0"/>
        </a:spcAft>
        <a:defRPr sz="3600">
          <a:solidFill>
            <a:srgbClr val="595959"/>
          </a:solidFill>
          <a:latin typeface="HelveticaNeueLT Std Lt"/>
        </a:defRPr>
      </a:lvl5pPr>
      <a:lvl6pPr marL="457200" algn="l" rtl="0" fontAlgn="base">
        <a:spcBef>
          <a:spcPct val="0"/>
        </a:spcBef>
        <a:spcAft>
          <a:spcPct val="0"/>
        </a:spcAft>
        <a:defRPr sz="3600">
          <a:solidFill>
            <a:srgbClr val="595959"/>
          </a:solidFill>
          <a:latin typeface="HelveticaNeueLT Std Lt"/>
        </a:defRPr>
      </a:lvl6pPr>
      <a:lvl7pPr marL="914400" algn="l" rtl="0" fontAlgn="base">
        <a:spcBef>
          <a:spcPct val="0"/>
        </a:spcBef>
        <a:spcAft>
          <a:spcPct val="0"/>
        </a:spcAft>
        <a:defRPr sz="3600">
          <a:solidFill>
            <a:srgbClr val="595959"/>
          </a:solidFill>
          <a:latin typeface="HelveticaNeueLT Std Lt"/>
        </a:defRPr>
      </a:lvl7pPr>
      <a:lvl8pPr marL="1371600" algn="l" rtl="0" fontAlgn="base">
        <a:spcBef>
          <a:spcPct val="0"/>
        </a:spcBef>
        <a:spcAft>
          <a:spcPct val="0"/>
        </a:spcAft>
        <a:defRPr sz="3600">
          <a:solidFill>
            <a:srgbClr val="595959"/>
          </a:solidFill>
          <a:latin typeface="HelveticaNeueLT Std Lt"/>
        </a:defRPr>
      </a:lvl8pPr>
      <a:lvl9pPr marL="1828800" algn="l" rtl="0" fontAlgn="base">
        <a:spcBef>
          <a:spcPct val="0"/>
        </a:spcBef>
        <a:spcAft>
          <a:spcPct val="0"/>
        </a:spcAft>
        <a:defRPr sz="3600">
          <a:solidFill>
            <a:srgbClr val="595959"/>
          </a:solidFill>
          <a:latin typeface="HelveticaNeueLT Std Lt"/>
        </a:defRPr>
      </a:lvl9pPr>
    </p:titleStyle>
    <p:bodyStyle>
      <a:lvl1pPr marL="263525" indent="-263525" algn="l" rtl="0" eaLnBrk="0" fontAlgn="base" hangingPunct="0">
        <a:spcBef>
          <a:spcPts val="1200"/>
        </a:spcBef>
        <a:spcAft>
          <a:spcPts val="600"/>
        </a:spcAft>
        <a:buClr>
          <a:srgbClr val="595959"/>
        </a:buClr>
        <a:buFont typeface="Arial" pitchFamily="34" charset="0"/>
        <a:buChar char="•"/>
        <a:defRPr sz="2000" kern="1200">
          <a:solidFill>
            <a:schemeClr val="bg1"/>
          </a:solidFill>
          <a:latin typeface="HelveticaNeueLT Std Lt"/>
          <a:ea typeface="+mn-ea"/>
          <a:cs typeface="+mn-cs"/>
        </a:defRPr>
      </a:lvl1pPr>
      <a:lvl2pPr marL="801688" indent="-263525" algn="l" rtl="0" eaLnBrk="0" fontAlgn="base" hangingPunct="0">
        <a:spcBef>
          <a:spcPct val="0"/>
        </a:spcBef>
        <a:spcAft>
          <a:spcPct val="0"/>
        </a:spcAft>
        <a:buClr>
          <a:srgbClr val="595959"/>
        </a:buClr>
        <a:buFont typeface="Arial" pitchFamily="34" charset="0"/>
        <a:buChar char="–"/>
        <a:defRPr sz="1600" kern="1200">
          <a:solidFill>
            <a:schemeClr val="bg1"/>
          </a:solidFill>
          <a:latin typeface="HelveticaNeueLT Std Lt"/>
          <a:ea typeface="+mn-ea"/>
          <a:cs typeface="+mn-cs"/>
        </a:defRPr>
      </a:lvl2pPr>
      <a:lvl3pPr marL="1143000" indent="-228600" algn="l" rtl="0" eaLnBrk="0" fontAlgn="base" hangingPunct="0">
        <a:spcBef>
          <a:spcPct val="20000"/>
        </a:spcBef>
        <a:spcAft>
          <a:spcPct val="0"/>
        </a:spcAft>
        <a:buClr>
          <a:srgbClr val="595959"/>
        </a:buClr>
        <a:buFont typeface="Arial" pitchFamily="34" charset="0"/>
        <a:buChar char="•"/>
        <a:defRPr sz="1400" kern="1200">
          <a:solidFill>
            <a:schemeClr val="bg1"/>
          </a:solidFill>
          <a:latin typeface="HelveticaNeueLT Std Lt"/>
          <a:ea typeface="+mn-ea"/>
          <a:cs typeface="+mn-cs"/>
        </a:defRPr>
      </a:lvl3pPr>
      <a:lvl4pPr marL="1600200" indent="-228600" algn="l" rtl="0" eaLnBrk="0" fontAlgn="base" hangingPunct="0">
        <a:spcBef>
          <a:spcPct val="20000"/>
        </a:spcBef>
        <a:spcAft>
          <a:spcPct val="0"/>
        </a:spcAft>
        <a:buClr>
          <a:srgbClr val="595959"/>
        </a:buClr>
        <a:buFont typeface="Arial" pitchFamily="34" charset="0"/>
        <a:buChar char="•"/>
        <a:defRPr sz="1400" kern="1200">
          <a:solidFill>
            <a:schemeClr val="bg1"/>
          </a:solidFill>
          <a:latin typeface="HelveticaNeueLT Std Lt"/>
          <a:ea typeface="+mn-ea"/>
          <a:cs typeface="+mn-cs"/>
        </a:defRPr>
      </a:lvl4pPr>
      <a:lvl5pPr marL="2057400" indent="-228600" algn="l" rtl="0" eaLnBrk="0" fontAlgn="base" hangingPunct="0">
        <a:spcBef>
          <a:spcPct val="20000"/>
        </a:spcBef>
        <a:spcAft>
          <a:spcPct val="0"/>
        </a:spcAft>
        <a:buClr>
          <a:srgbClr val="595959"/>
        </a:buClr>
        <a:buFont typeface="Arial" pitchFamily="34" charset="0"/>
        <a:buChar char="•"/>
        <a:defRPr sz="1400" kern="1200">
          <a:solidFill>
            <a:schemeClr val="bg1"/>
          </a:solidFill>
          <a:latin typeface="HelveticaNeueLT Std 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lnSpc>
                <a:spcPct val="85000"/>
              </a:lnSpc>
              <a:spcBef>
                <a:spcPct val="15000"/>
              </a:spcBef>
              <a:buClr>
                <a:srgbClr val="747273"/>
              </a:buClr>
            </a:pPr>
            <a:endParaRPr lang="zh-CN" altLang="zh-CN">
              <a:solidFill>
                <a:srgbClr val="FFFFFF"/>
              </a:solidFill>
              <a:ea typeface="SimSun" pitchFamily="2" charset="-122"/>
            </a:endParaRPr>
          </a:p>
        </p:txBody>
      </p:sp>
      <p:pic>
        <p:nvPicPr>
          <p:cNvPr id="21507" name="Picture 7" descr="Bottom-wave-for-dean.pn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9050" y="3857625"/>
            <a:ext cx="910590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8" name="Picture 8" descr="top-wave-for-Dean.pn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11113" y="0"/>
            <a:ext cx="9121775" cy="330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6" name="Title 17"/>
          <p:cNvSpPr txBox="1">
            <a:spLocks/>
          </p:cNvSpPr>
          <p:nvPr/>
        </p:nvSpPr>
        <p:spPr bwMode="auto">
          <a:xfrm>
            <a:off x="374650" y="381000"/>
            <a:ext cx="8543925" cy="787400"/>
          </a:xfrm>
          <a:prstGeom prst="rect">
            <a:avLst/>
          </a:prstGeom>
          <a:noFill/>
          <a:ln w="9525">
            <a:noFill/>
            <a:miter lim="800000"/>
            <a:headEnd/>
            <a:tailEnd/>
          </a:ln>
        </p:spPr>
        <p:txBody>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nSpc>
                <a:spcPct val="85000"/>
              </a:lnSpc>
              <a:buClr>
                <a:srgbClr val="747273"/>
              </a:buClr>
            </a:pPr>
            <a:endParaRPr lang="zh-CN" altLang="zh-CN" sz="3600">
              <a:solidFill>
                <a:srgbClr val="F68933"/>
              </a:solidFill>
              <a:latin typeface="HelveticaNeueLT Std Lt"/>
              <a:ea typeface="SimSun" pitchFamily="2" charset="-122"/>
            </a:endParaRPr>
          </a:p>
        </p:txBody>
      </p:sp>
      <p:sp>
        <p:nvSpPr>
          <p:cNvPr id="21513" name="Rectangle 2"/>
          <p:cNvSpPr>
            <a:spLocks noGrp="1" noChangeArrowheads="1"/>
          </p:cNvSpPr>
          <p:nvPr>
            <p:ph type="title"/>
          </p:nvPr>
        </p:nvSpPr>
        <p:spPr bwMode="auto">
          <a:xfrm>
            <a:off x="371475" y="374650"/>
            <a:ext cx="8291513"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Tree>
  </p:cSld>
  <p:clrMap bg1="lt1" tx1="dk1" bg2="lt2" tx2="dk2" accent1="accent1" accent2="accent2" accent3="accent3" accent4="accent4" accent5="accent5" accent6="accent6" hlink="hlink" folHlink="folHlink"/>
  <p:sldLayoutIdLst>
    <p:sldLayoutId id="2147484721" r:id="rId1"/>
    <p:sldLayoutId id="2147484722" r:id="rId2"/>
    <p:sldLayoutId id="2147484723" r:id="rId3"/>
    <p:sldLayoutId id="2147484724" r:id="rId4"/>
    <p:sldLayoutId id="2147484725" r:id="rId5"/>
    <p:sldLayoutId id="2147484726" r:id="rId6"/>
  </p:sldLayoutIdLst>
  <p:timing>
    <p:tnLst>
      <p:par>
        <p:cTn id="1" dur="indefinite" restart="never" nodeType="tmRoot"/>
      </p:par>
    </p:tnLst>
  </p:timing>
  <p:txStyles>
    <p:titleStyle>
      <a:lvl1pPr algn="l" rtl="0" eaLnBrk="0" fontAlgn="base" hangingPunct="0">
        <a:spcBef>
          <a:spcPct val="0"/>
        </a:spcBef>
        <a:spcAft>
          <a:spcPct val="0"/>
        </a:spcAft>
        <a:defRPr lang="en-GB" sz="3600" kern="1200" dirty="0">
          <a:solidFill>
            <a:srgbClr val="F68933"/>
          </a:solidFill>
          <a:latin typeface="+mj-lt"/>
          <a:ea typeface="+mj-ea"/>
          <a:cs typeface="Segoe UI" pitchFamily="34" charset="0"/>
        </a:defRPr>
      </a:lvl1pPr>
      <a:lvl2pPr algn="l" rtl="0" eaLnBrk="0" fontAlgn="base" hangingPunct="0">
        <a:spcBef>
          <a:spcPct val="0"/>
        </a:spcBef>
        <a:spcAft>
          <a:spcPct val="0"/>
        </a:spcAft>
        <a:defRPr sz="3600">
          <a:solidFill>
            <a:srgbClr val="F68933"/>
          </a:solidFill>
          <a:latin typeface="Arial" charset="0"/>
          <a:cs typeface="Segoe UI" pitchFamily="34" charset="0"/>
        </a:defRPr>
      </a:lvl2pPr>
      <a:lvl3pPr algn="l" rtl="0" eaLnBrk="0" fontAlgn="base" hangingPunct="0">
        <a:spcBef>
          <a:spcPct val="0"/>
        </a:spcBef>
        <a:spcAft>
          <a:spcPct val="0"/>
        </a:spcAft>
        <a:defRPr sz="3600">
          <a:solidFill>
            <a:srgbClr val="F68933"/>
          </a:solidFill>
          <a:latin typeface="Arial" charset="0"/>
          <a:cs typeface="Segoe UI" pitchFamily="34" charset="0"/>
        </a:defRPr>
      </a:lvl3pPr>
      <a:lvl4pPr algn="l" rtl="0" eaLnBrk="0" fontAlgn="base" hangingPunct="0">
        <a:spcBef>
          <a:spcPct val="0"/>
        </a:spcBef>
        <a:spcAft>
          <a:spcPct val="0"/>
        </a:spcAft>
        <a:defRPr sz="3600">
          <a:solidFill>
            <a:srgbClr val="F68933"/>
          </a:solidFill>
          <a:latin typeface="Arial" charset="0"/>
          <a:cs typeface="Segoe UI" pitchFamily="34" charset="0"/>
        </a:defRPr>
      </a:lvl4pPr>
      <a:lvl5pPr algn="l" rtl="0" eaLnBrk="0" fontAlgn="base" hangingPunct="0">
        <a:spcBef>
          <a:spcPct val="0"/>
        </a:spcBef>
        <a:spcAft>
          <a:spcPct val="0"/>
        </a:spcAft>
        <a:defRPr sz="3600">
          <a:solidFill>
            <a:srgbClr val="F68933"/>
          </a:solidFill>
          <a:latin typeface="Arial" charset="0"/>
          <a:cs typeface="Segoe UI" pitchFamily="34"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263525" indent="-263525" algn="l" rtl="0" eaLnBrk="0" fontAlgn="base" hangingPunct="0">
        <a:spcBef>
          <a:spcPct val="20000"/>
        </a:spcBef>
        <a:spcAft>
          <a:spcPct val="0"/>
        </a:spcAft>
        <a:buClr>
          <a:srgbClr val="F18B1E"/>
        </a:buClr>
        <a:buSzPct val="125000"/>
        <a:buFont typeface="Arial" pitchFamily="34" charset="0"/>
        <a:buChar char="•"/>
        <a:defRPr lang="en-US" sz="2000" kern="1200" dirty="0">
          <a:solidFill>
            <a:srgbClr val="404040"/>
          </a:solidFill>
          <a:latin typeface="+mn-lt"/>
          <a:ea typeface="+mn-ea"/>
          <a:cs typeface="Arial" charset="0"/>
        </a:defRPr>
      </a:lvl1pPr>
      <a:lvl2pPr marL="801688" indent="-263525" algn="l" rtl="0" eaLnBrk="0" fontAlgn="base" hangingPunct="0">
        <a:spcBef>
          <a:spcPts val="600"/>
        </a:spcBef>
        <a:spcAft>
          <a:spcPct val="0"/>
        </a:spcAft>
        <a:buClr>
          <a:srgbClr val="F18B1E"/>
        </a:buClr>
        <a:buSzPct val="125000"/>
        <a:buChar char="–"/>
        <a:defRPr lang="en-US" sz="1600" kern="1200">
          <a:solidFill>
            <a:srgbClr val="515151"/>
          </a:solidFill>
          <a:latin typeface="+mn-lt"/>
          <a:cs typeface="Arial" charset="0"/>
        </a:defRPr>
      </a:lvl2pPr>
      <a:lvl3pPr marL="989013" indent="-187325" algn="l" rtl="0" eaLnBrk="0" fontAlgn="base" hangingPunct="0">
        <a:spcBef>
          <a:spcPct val="20000"/>
        </a:spcBef>
        <a:spcAft>
          <a:spcPct val="0"/>
        </a:spcAft>
        <a:buClr>
          <a:srgbClr val="F18B1E"/>
        </a:buClr>
        <a:buSzPct val="125000"/>
        <a:buChar char="•"/>
        <a:defRPr lang="en-US" sz="1400" kern="1200">
          <a:solidFill>
            <a:srgbClr val="515151"/>
          </a:solidFill>
          <a:latin typeface="+mn-lt"/>
          <a:cs typeface="Arial" charset="0"/>
        </a:defRPr>
      </a:lvl3pPr>
      <a:lvl4pPr marL="1339850" indent="-174625" algn="l" rtl="0" eaLnBrk="0" fontAlgn="base" hangingPunct="0">
        <a:spcBef>
          <a:spcPct val="20000"/>
        </a:spcBef>
        <a:spcAft>
          <a:spcPct val="0"/>
        </a:spcAft>
        <a:buClr>
          <a:srgbClr val="F18B1E"/>
        </a:buClr>
        <a:buSzPct val="125000"/>
        <a:buChar char="–"/>
        <a:defRPr lang="en-US" sz="1400" kern="1200">
          <a:solidFill>
            <a:srgbClr val="515151"/>
          </a:solidFill>
          <a:latin typeface="+mn-lt"/>
          <a:cs typeface="Arial" charset="0"/>
        </a:defRPr>
      </a:lvl4pPr>
      <a:lvl5pPr marL="1703388" indent="-174625" algn="l" rtl="0" eaLnBrk="0" fontAlgn="base" hangingPunct="0">
        <a:spcBef>
          <a:spcPct val="20000"/>
        </a:spcBef>
        <a:spcAft>
          <a:spcPct val="0"/>
        </a:spcAft>
        <a:buClr>
          <a:srgbClr val="F18B1E"/>
        </a:buClr>
        <a:buSzPct val="125000"/>
        <a:buChar char="»"/>
        <a:defRPr lang="en-GB" sz="1400" kern="1200">
          <a:solidFill>
            <a:srgbClr val="515151"/>
          </a:solidFill>
          <a:latin typeface="+mn-lt"/>
          <a:cs typeface="Arial"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4" descr="\\eyestore\Home\ori.carmon\Re-Branding\Presentation\preso.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156700"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634" r:id="rId1"/>
    <p:sldLayoutId id="2147484635" r:id="rId2"/>
    <p:sldLayoutId id="2147484636" r:id="rId3"/>
    <p:sldLayoutId id="2147484637" r:id="rId4"/>
  </p:sldLayoutIdLst>
  <p:timing>
    <p:tnLst>
      <p:par>
        <p:cTn id="1" dur="indefinite" restart="never" nodeType="tmRoot"/>
      </p:par>
    </p:tnLst>
  </p:timing>
  <p:txStyles>
    <p:titleStyle>
      <a:lvl1pPr algn="l" rtl="0" eaLnBrk="0" fontAlgn="base" hangingPunct="0">
        <a:spcBef>
          <a:spcPct val="0"/>
        </a:spcBef>
        <a:spcAft>
          <a:spcPct val="0"/>
        </a:spcAft>
        <a:defRPr sz="3600" kern="1200">
          <a:solidFill>
            <a:srgbClr val="595959"/>
          </a:solidFill>
          <a:latin typeface="HelveticaNeueLT Std Lt"/>
          <a:ea typeface="+mj-ea"/>
          <a:cs typeface="+mj-cs"/>
        </a:defRPr>
      </a:lvl1pPr>
      <a:lvl2pPr algn="l" rtl="0" eaLnBrk="0" fontAlgn="base" hangingPunct="0">
        <a:spcBef>
          <a:spcPct val="0"/>
        </a:spcBef>
        <a:spcAft>
          <a:spcPct val="0"/>
        </a:spcAft>
        <a:defRPr sz="3600">
          <a:solidFill>
            <a:srgbClr val="595959"/>
          </a:solidFill>
          <a:latin typeface="HelveticaNeueLT Std Lt"/>
        </a:defRPr>
      </a:lvl2pPr>
      <a:lvl3pPr algn="l" rtl="0" eaLnBrk="0" fontAlgn="base" hangingPunct="0">
        <a:spcBef>
          <a:spcPct val="0"/>
        </a:spcBef>
        <a:spcAft>
          <a:spcPct val="0"/>
        </a:spcAft>
        <a:defRPr sz="3600">
          <a:solidFill>
            <a:srgbClr val="595959"/>
          </a:solidFill>
          <a:latin typeface="HelveticaNeueLT Std Lt"/>
        </a:defRPr>
      </a:lvl3pPr>
      <a:lvl4pPr algn="l" rtl="0" eaLnBrk="0" fontAlgn="base" hangingPunct="0">
        <a:spcBef>
          <a:spcPct val="0"/>
        </a:spcBef>
        <a:spcAft>
          <a:spcPct val="0"/>
        </a:spcAft>
        <a:defRPr sz="3600">
          <a:solidFill>
            <a:srgbClr val="595959"/>
          </a:solidFill>
          <a:latin typeface="HelveticaNeueLT Std Lt"/>
        </a:defRPr>
      </a:lvl4pPr>
      <a:lvl5pPr algn="l" rtl="0" eaLnBrk="0" fontAlgn="base" hangingPunct="0">
        <a:spcBef>
          <a:spcPct val="0"/>
        </a:spcBef>
        <a:spcAft>
          <a:spcPct val="0"/>
        </a:spcAft>
        <a:defRPr sz="3600">
          <a:solidFill>
            <a:srgbClr val="595959"/>
          </a:solidFill>
          <a:latin typeface="HelveticaNeueLT Std Lt"/>
        </a:defRPr>
      </a:lvl5pPr>
      <a:lvl6pPr marL="457200" algn="l" rtl="0" fontAlgn="base">
        <a:spcBef>
          <a:spcPct val="0"/>
        </a:spcBef>
        <a:spcAft>
          <a:spcPct val="0"/>
        </a:spcAft>
        <a:defRPr sz="3600">
          <a:solidFill>
            <a:srgbClr val="595959"/>
          </a:solidFill>
          <a:latin typeface="HelveticaNeueLT Std Lt"/>
        </a:defRPr>
      </a:lvl6pPr>
      <a:lvl7pPr marL="914400" algn="l" rtl="0" fontAlgn="base">
        <a:spcBef>
          <a:spcPct val="0"/>
        </a:spcBef>
        <a:spcAft>
          <a:spcPct val="0"/>
        </a:spcAft>
        <a:defRPr sz="3600">
          <a:solidFill>
            <a:srgbClr val="595959"/>
          </a:solidFill>
          <a:latin typeface="HelveticaNeueLT Std Lt"/>
        </a:defRPr>
      </a:lvl7pPr>
      <a:lvl8pPr marL="1371600" algn="l" rtl="0" fontAlgn="base">
        <a:spcBef>
          <a:spcPct val="0"/>
        </a:spcBef>
        <a:spcAft>
          <a:spcPct val="0"/>
        </a:spcAft>
        <a:defRPr sz="3600">
          <a:solidFill>
            <a:srgbClr val="595959"/>
          </a:solidFill>
          <a:latin typeface="HelveticaNeueLT Std Lt"/>
        </a:defRPr>
      </a:lvl8pPr>
      <a:lvl9pPr marL="1828800" algn="l" rtl="0" fontAlgn="base">
        <a:spcBef>
          <a:spcPct val="0"/>
        </a:spcBef>
        <a:spcAft>
          <a:spcPct val="0"/>
        </a:spcAft>
        <a:defRPr sz="3600">
          <a:solidFill>
            <a:srgbClr val="595959"/>
          </a:solidFill>
          <a:latin typeface="HelveticaNeueLT Std Lt"/>
        </a:defRPr>
      </a:lvl9pPr>
    </p:titleStyle>
    <p:bodyStyle>
      <a:lvl1pPr marL="263525" indent="-263525" algn="l" rtl="0" eaLnBrk="0" fontAlgn="base" hangingPunct="0">
        <a:spcBef>
          <a:spcPts val="1200"/>
        </a:spcBef>
        <a:spcAft>
          <a:spcPts val="600"/>
        </a:spcAft>
        <a:buClr>
          <a:srgbClr val="595959"/>
        </a:buClr>
        <a:buFont typeface="Arial" pitchFamily="34" charset="0"/>
        <a:buChar char="•"/>
        <a:defRPr sz="2000" kern="1200">
          <a:solidFill>
            <a:schemeClr val="bg1"/>
          </a:solidFill>
          <a:latin typeface="HelveticaNeueLT Std Lt"/>
          <a:ea typeface="+mn-ea"/>
          <a:cs typeface="+mn-cs"/>
        </a:defRPr>
      </a:lvl1pPr>
      <a:lvl2pPr marL="801688" indent="-263525" algn="l" rtl="0" eaLnBrk="0" fontAlgn="base" hangingPunct="0">
        <a:spcBef>
          <a:spcPct val="0"/>
        </a:spcBef>
        <a:spcAft>
          <a:spcPct val="0"/>
        </a:spcAft>
        <a:buClr>
          <a:srgbClr val="595959"/>
        </a:buClr>
        <a:buFont typeface="Arial" pitchFamily="34" charset="0"/>
        <a:buChar char="–"/>
        <a:defRPr sz="1600" kern="1200">
          <a:solidFill>
            <a:schemeClr val="bg1"/>
          </a:solidFill>
          <a:latin typeface="HelveticaNeueLT Std Lt"/>
          <a:ea typeface="+mn-ea"/>
          <a:cs typeface="+mn-cs"/>
        </a:defRPr>
      </a:lvl2pPr>
      <a:lvl3pPr marL="1143000" indent="-228600" algn="l" rtl="0" eaLnBrk="0" fontAlgn="base" hangingPunct="0">
        <a:spcBef>
          <a:spcPct val="20000"/>
        </a:spcBef>
        <a:spcAft>
          <a:spcPct val="0"/>
        </a:spcAft>
        <a:buClr>
          <a:srgbClr val="595959"/>
        </a:buClr>
        <a:buFont typeface="Arial" pitchFamily="34" charset="0"/>
        <a:buChar char="•"/>
        <a:defRPr sz="1400" kern="1200">
          <a:solidFill>
            <a:schemeClr val="bg1"/>
          </a:solidFill>
          <a:latin typeface="HelveticaNeueLT Std Lt"/>
          <a:ea typeface="+mn-ea"/>
          <a:cs typeface="+mn-cs"/>
        </a:defRPr>
      </a:lvl3pPr>
      <a:lvl4pPr marL="1600200" indent="-228600" algn="l" rtl="0" eaLnBrk="0" fontAlgn="base" hangingPunct="0">
        <a:spcBef>
          <a:spcPct val="20000"/>
        </a:spcBef>
        <a:spcAft>
          <a:spcPct val="0"/>
        </a:spcAft>
        <a:buClr>
          <a:srgbClr val="595959"/>
        </a:buClr>
        <a:buFont typeface="Arial" pitchFamily="34" charset="0"/>
        <a:buChar char="•"/>
        <a:defRPr sz="1400" kern="1200">
          <a:solidFill>
            <a:schemeClr val="bg1"/>
          </a:solidFill>
          <a:latin typeface="HelveticaNeueLT Std Lt"/>
          <a:ea typeface="+mn-ea"/>
          <a:cs typeface="+mn-cs"/>
        </a:defRPr>
      </a:lvl4pPr>
      <a:lvl5pPr marL="2057400" indent="-228600" algn="l" rtl="0" eaLnBrk="0" fontAlgn="base" hangingPunct="0">
        <a:spcBef>
          <a:spcPct val="20000"/>
        </a:spcBef>
        <a:spcAft>
          <a:spcPct val="0"/>
        </a:spcAft>
        <a:buClr>
          <a:srgbClr val="595959"/>
        </a:buClr>
        <a:buFont typeface="Arial" pitchFamily="34" charset="0"/>
        <a:buChar char="•"/>
        <a:defRPr sz="1400" kern="1200">
          <a:solidFill>
            <a:schemeClr val="bg1"/>
          </a:solidFill>
          <a:latin typeface="HelveticaNeueLT Std 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 name="Rectangle 17"/>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lnSpc>
                <a:spcPct val="85000"/>
              </a:lnSpc>
              <a:spcBef>
                <a:spcPct val="15000"/>
              </a:spcBef>
              <a:buClr>
                <a:srgbClr val="747273"/>
              </a:buClr>
            </a:pPr>
            <a:endParaRPr lang="zh-CN" altLang="zh-CN">
              <a:solidFill>
                <a:srgbClr val="FFFFFF"/>
              </a:solidFill>
              <a:latin typeface="Calibri" pitchFamily="34" charset="0"/>
            </a:endParaRPr>
          </a:p>
        </p:txBody>
      </p:sp>
      <p:pic>
        <p:nvPicPr>
          <p:cNvPr id="5123" name="Picture 18" descr="Bottom-wave-for-dean.png"/>
          <p:cNvPicPr>
            <a:picLocks noChangeAspect="1"/>
          </p:cNvPicPr>
          <p:nvPr/>
        </p:nvPicPr>
        <p:blipFill>
          <a:blip r:embed="rId6">
            <a:lum bright="100000" contrast="-100000"/>
            <a:extLst>
              <a:ext uri="{28A0092B-C50C-407E-A947-70E740481C1C}">
                <a14:useLocalDpi xmlns:a14="http://schemas.microsoft.com/office/drawing/2010/main" val="0"/>
              </a:ext>
            </a:extLst>
          </a:blip>
          <a:srcRect l="-1044" t="-6880" r="641" b="-1041"/>
          <a:stretch>
            <a:fillRect/>
          </a:stretch>
        </p:blipFill>
        <p:spPr bwMode="auto">
          <a:xfrm>
            <a:off x="0" y="3857625"/>
            <a:ext cx="914400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4" name="Picture 19" descr="top-wave-for-Dean.png"/>
          <p:cNvPicPr>
            <a:picLocks noChangeAspect="1"/>
          </p:cNvPicPr>
          <p:nvPr/>
        </p:nvPicPr>
        <p:blipFill>
          <a:blip r:embed="rId7">
            <a:lum bright="20000" contrast="80000"/>
            <a:extLst>
              <a:ext uri="{28A0092B-C50C-407E-A947-70E740481C1C}">
                <a14:useLocalDpi xmlns:a14="http://schemas.microsoft.com/office/drawing/2010/main" val="0"/>
              </a:ext>
            </a:extLst>
          </a:blip>
          <a:srcRect t="1216" r="-7225"/>
          <a:stretch>
            <a:fillRect/>
          </a:stretch>
        </p:blipFill>
        <p:spPr bwMode="auto">
          <a:xfrm>
            <a:off x="0" y="0"/>
            <a:ext cx="9144000" cy="330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3" name="Straight Connector 22"/>
          <p:cNvCxnSpPr/>
          <p:nvPr/>
        </p:nvCxnSpPr>
        <p:spPr>
          <a:xfrm>
            <a:off x="0" y="6005513"/>
            <a:ext cx="9144000" cy="1587"/>
          </a:xfrm>
          <a:prstGeom prst="line">
            <a:avLst/>
          </a:prstGeom>
          <a:ln w="952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4103" name="Title 17"/>
          <p:cNvSpPr txBox="1">
            <a:spLocks/>
          </p:cNvSpPr>
          <p:nvPr/>
        </p:nvSpPr>
        <p:spPr bwMode="auto">
          <a:xfrm>
            <a:off x="374650" y="381000"/>
            <a:ext cx="8543925" cy="787400"/>
          </a:xfrm>
          <a:prstGeom prst="rect">
            <a:avLst/>
          </a:prstGeom>
          <a:noFill/>
          <a:ln w="9525">
            <a:noFill/>
            <a:miter lim="800000"/>
            <a:headEnd/>
            <a:tailEnd/>
          </a:ln>
        </p:spPr>
        <p:txBody>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endParaRPr lang="zh-CN" altLang="zh-CN" sz="3600">
              <a:solidFill>
                <a:srgbClr val="F68933"/>
              </a:solidFill>
              <a:latin typeface="HelveticaNeueLT Std Lt"/>
            </a:endParaRPr>
          </a:p>
        </p:txBody>
      </p:sp>
    </p:spTree>
  </p:cSld>
  <p:clrMap bg1="lt1" tx1="dk1" bg2="lt2" tx2="dk2" accent1="accent1" accent2="accent2" accent3="accent3" accent4="accent4" accent5="accent5" accent6="accent6" hlink="hlink" folHlink="folHlink"/>
  <p:sldLayoutIdLst>
    <p:sldLayoutId id="2147484655" r:id="rId1"/>
    <p:sldLayoutId id="2147484656" r:id="rId2"/>
    <p:sldLayoutId id="2147484657" r:id="rId3"/>
    <p:sldLayoutId id="2147484658" r:id="rId4"/>
  </p:sldLayoutIdLs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lnSpc>
                <a:spcPct val="85000"/>
              </a:lnSpc>
              <a:spcBef>
                <a:spcPct val="15000"/>
              </a:spcBef>
              <a:buClr>
                <a:srgbClr val="747273"/>
              </a:buClr>
            </a:pPr>
            <a:endParaRPr lang="zh-CN" altLang="zh-CN">
              <a:solidFill>
                <a:srgbClr val="FFFFFF"/>
              </a:solidFill>
              <a:ea typeface="SimSun" pitchFamily="2" charset="-122"/>
            </a:endParaRPr>
          </a:p>
        </p:txBody>
      </p:sp>
      <p:pic>
        <p:nvPicPr>
          <p:cNvPr id="6147" name="Picture 7" descr="Bottom-wave-for-dean.png"/>
          <p:cNvPicPr>
            <a:picLocks noChangeAspect="1"/>
          </p:cNvPicPr>
          <p:nvPr/>
        </p:nvPicPr>
        <p:blipFill>
          <a:blip r:embed="rId7">
            <a:lum bright="-80000" contrast="60000"/>
            <a:extLst>
              <a:ext uri="{28A0092B-C50C-407E-A947-70E740481C1C}">
                <a14:useLocalDpi xmlns:a14="http://schemas.microsoft.com/office/drawing/2010/main" val="0"/>
              </a:ext>
            </a:extLst>
          </a:blip>
          <a:srcRect l="-1044" t="-6880" r="641" b="-1041"/>
          <a:stretch>
            <a:fillRect/>
          </a:stretch>
        </p:blipFill>
        <p:spPr bwMode="auto">
          <a:xfrm>
            <a:off x="0" y="3857625"/>
            <a:ext cx="914400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8" name="Picture 8" descr="top-wave-for-Dean.png"/>
          <p:cNvPicPr>
            <a:picLocks noChangeAspect="1"/>
          </p:cNvPicPr>
          <p:nvPr/>
        </p:nvPicPr>
        <p:blipFill>
          <a:blip r:embed="rId8">
            <a:lum bright="-76000" contrast="70000"/>
            <a:extLst>
              <a:ext uri="{28A0092B-C50C-407E-A947-70E740481C1C}">
                <a14:useLocalDpi xmlns:a14="http://schemas.microsoft.com/office/drawing/2010/main" val="0"/>
              </a:ext>
            </a:extLst>
          </a:blip>
          <a:srcRect t="1216" r="-7225"/>
          <a:stretch>
            <a:fillRect/>
          </a:stretch>
        </p:blipFill>
        <p:spPr bwMode="auto">
          <a:xfrm>
            <a:off x="0" y="0"/>
            <a:ext cx="9144000" cy="330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11"/>
          <p:cNvCxnSpPr/>
          <p:nvPr/>
        </p:nvCxnSpPr>
        <p:spPr>
          <a:xfrm>
            <a:off x="0" y="6005513"/>
            <a:ext cx="9144000" cy="1587"/>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126" name="Title 17"/>
          <p:cNvSpPr txBox="1">
            <a:spLocks/>
          </p:cNvSpPr>
          <p:nvPr/>
        </p:nvSpPr>
        <p:spPr bwMode="auto">
          <a:xfrm>
            <a:off x="374650" y="381000"/>
            <a:ext cx="8543925" cy="787400"/>
          </a:xfrm>
          <a:prstGeom prst="rect">
            <a:avLst/>
          </a:prstGeom>
          <a:noFill/>
          <a:ln w="9525">
            <a:noFill/>
            <a:miter lim="800000"/>
            <a:headEnd/>
            <a:tailEnd/>
          </a:ln>
        </p:spPr>
        <p:txBody>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endParaRPr lang="zh-CN" altLang="zh-CN" sz="3600">
              <a:solidFill>
                <a:srgbClr val="F68933"/>
              </a:solidFill>
              <a:latin typeface="HelveticaNeueLT Std Lt"/>
              <a:ea typeface="SimSun" pitchFamily="2" charset="-122"/>
            </a:endParaRPr>
          </a:p>
        </p:txBody>
      </p:sp>
      <p:sp>
        <p:nvSpPr>
          <p:cNvPr id="6152" name="Rectangle 2"/>
          <p:cNvSpPr>
            <a:spLocks noGrp="1" noChangeArrowheads="1"/>
          </p:cNvSpPr>
          <p:nvPr>
            <p:ph type="title"/>
          </p:nvPr>
        </p:nvSpPr>
        <p:spPr bwMode="auto">
          <a:xfrm>
            <a:off x="371475" y="374650"/>
            <a:ext cx="8291513"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zh-CN" smtClean="0"/>
              <a:t>Click to edit Master title style</a:t>
            </a:r>
          </a:p>
        </p:txBody>
      </p:sp>
    </p:spTree>
  </p:cSld>
  <p:clrMap bg1="lt1" tx1="dk1" bg2="lt2" tx2="dk2" accent1="accent1" accent2="accent2" accent3="accent3" accent4="accent4" accent5="accent5" accent6="accent6" hlink="hlink" folHlink="folHlink"/>
  <p:sldLayoutIdLst>
    <p:sldLayoutId id="2147484659" r:id="rId1"/>
    <p:sldLayoutId id="2147484660" r:id="rId2"/>
    <p:sldLayoutId id="2147484661" r:id="rId3"/>
    <p:sldLayoutId id="2147484662" r:id="rId4"/>
    <p:sldLayoutId id="2147484663" r:id="rId5"/>
  </p:sldLayoutIdLst>
  <p:timing>
    <p:tnLst>
      <p:par>
        <p:cTn id="1" dur="indefinite" restart="never" nodeType="tmRoot"/>
      </p:par>
    </p:tnLst>
  </p:timing>
  <p:txStyles>
    <p:titleStyle>
      <a:lvl1pPr algn="l" rtl="0" eaLnBrk="0" fontAlgn="base" hangingPunct="0">
        <a:spcBef>
          <a:spcPct val="0"/>
        </a:spcBef>
        <a:spcAft>
          <a:spcPct val="0"/>
        </a:spcAft>
        <a:defRPr lang="en-GB" sz="3600" kern="1200" dirty="0">
          <a:solidFill>
            <a:srgbClr val="F68933"/>
          </a:solidFill>
          <a:latin typeface="+mj-lt"/>
          <a:ea typeface="+mj-ea"/>
          <a:cs typeface="Segoe UI" pitchFamily="34" charset="0"/>
        </a:defRPr>
      </a:lvl1pPr>
      <a:lvl2pPr algn="l" rtl="0" eaLnBrk="0" fontAlgn="base" hangingPunct="0">
        <a:spcBef>
          <a:spcPct val="0"/>
        </a:spcBef>
        <a:spcAft>
          <a:spcPct val="0"/>
        </a:spcAft>
        <a:defRPr sz="3600">
          <a:solidFill>
            <a:srgbClr val="F68933"/>
          </a:solidFill>
          <a:latin typeface="Arial" charset="0"/>
          <a:cs typeface="Segoe UI" pitchFamily="34" charset="0"/>
        </a:defRPr>
      </a:lvl2pPr>
      <a:lvl3pPr algn="l" rtl="0" eaLnBrk="0" fontAlgn="base" hangingPunct="0">
        <a:spcBef>
          <a:spcPct val="0"/>
        </a:spcBef>
        <a:spcAft>
          <a:spcPct val="0"/>
        </a:spcAft>
        <a:defRPr sz="3600">
          <a:solidFill>
            <a:srgbClr val="F68933"/>
          </a:solidFill>
          <a:latin typeface="Arial" charset="0"/>
          <a:cs typeface="Segoe UI" pitchFamily="34" charset="0"/>
        </a:defRPr>
      </a:lvl3pPr>
      <a:lvl4pPr algn="l" rtl="0" eaLnBrk="0" fontAlgn="base" hangingPunct="0">
        <a:spcBef>
          <a:spcPct val="0"/>
        </a:spcBef>
        <a:spcAft>
          <a:spcPct val="0"/>
        </a:spcAft>
        <a:defRPr sz="3600">
          <a:solidFill>
            <a:srgbClr val="F68933"/>
          </a:solidFill>
          <a:latin typeface="Arial" charset="0"/>
          <a:cs typeface="Segoe UI" pitchFamily="34" charset="0"/>
        </a:defRPr>
      </a:lvl4pPr>
      <a:lvl5pPr algn="l" rtl="0" eaLnBrk="0" fontAlgn="base" hangingPunct="0">
        <a:spcBef>
          <a:spcPct val="0"/>
        </a:spcBef>
        <a:spcAft>
          <a:spcPct val="0"/>
        </a:spcAft>
        <a:defRPr sz="3600">
          <a:solidFill>
            <a:srgbClr val="F68933"/>
          </a:solidFill>
          <a:latin typeface="Arial" charset="0"/>
          <a:cs typeface="Segoe UI" pitchFamily="34"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263525" indent="-263525" algn="l" rtl="0" eaLnBrk="0" fontAlgn="base" hangingPunct="0">
        <a:spcBef>
          <a:spcPct val="20000"/>
        </a:spcBef>
        <a:spcAft>
          <a:spcPct val="0"/>
        </a:spcAft>
        <a:buClr>
          <a:srgbClr val="F18B1E"/>
        </a:buClr>
        <a:buSzPct val="125000"/>
        <a:buFont typeface="Arial" pitchFamily="34" charset="0"/>
        <a:buChar char="•"/>
        <a:defRPr lang="en-US" sz="2000" kern="1200" dirty="0">
          <a:solidFill>
            <a:srgbClr val="404040"/>
          </a:solidFill>
          <a:latin typeface="+mn-lt"/>
          <a:ea typeface="+mn-ea"/>
          <a:cs typeface="Arial" charset="0"/>
        </a:defRPr>
      </a:lvl1pPr>
      <a:lvl2pPr marL="801688" indent="-263525" algn="l" rtl="0" eaLnBrk="0" fontAlgn="base" hangingPunct="0">
        <a:spcBef>
          <a:spcPts val="600"/>
        </a:spcBef>
        <a:spcAft>
          <a:spcPct val="0"/>
        </a:spcAft>
        <a:buClr>
          <a:srgbClr val="F18B1E"/>
        </a:buClr>
        <a:buSzPct val="125000"/>
        <a:buChar char="–"/>
        <a:defRPr lang="en-US" sz="1600" kern="1200">
          <a:solidFill>
            <a:srgbClr val="515151"/>
          </a:solidFill>
          <a:latin typeface="+mn-lt"/>
          <a:cs typeface="Arial" charset="0"/>
        </a:defRPr>
      </a:lvl2pPr>
      <a:lvl3pPr marL="989013" indent="-187325" algn="l" rtl="0" eaLnBrk="0" fontAlgn="base" hangingPunct="0">
        <a:spcBef>
          <a:spcPct val="20000"/>
        </a:spcBef>
        <a:spcAft>
          <a:spcPct val="0"/>
        </a:spcAft>
        <a:buClr>
          <a:srgbClr val="F18B1E"/>
        </a:buClr>
        <a:buSzPct val="125000"/>
        <a:buChar char="•"/>
        <a:defRPr lang="en-US" sz="1400" kern="1200">
          <a:solidFill>
            <a:srgbClr val="515151"/>
          </a:solidFill>
          <a:latin typeface="+mn-lt"/>
          <a:cs typeface="Arial" charset="0"/>
        </a:defRPr>
      </a:lvl3pPr>
      <a:lvl4pPr marL="1339850" indent="-174625" algn="l" rtl="0" eaLnBrk="0" fontAlgn="base" hangingPunct="0">
        <a:spcBef>
          <a:spcPct val="20000"/>
        </a:spcBef>
        <a:spcAft>
          <a:spcPct val="0"/>
        </a:spcAft>
        <a:buClr>
          <a:srgbClr val="F18B1E"/>
        </a:buClr>
        <a:buSzPct val="125000"/>
        <a:buChar char="–"/>
        <a:defRPr lang="en-US" sz="1400" kern="1200">
          <a:solidFill>
            <a:srgbClr val="515151"/>
          </a:solidFill>
          <a:latin typeface="+mn-lt"/>
          <a:cs typeface="Arial" charset="0"/>
        </a:defRPr>
      </a:lvl4pPr>
      <a:lvl5pPr marL="1703388" indent="-174625" algn="l" rtl="0" eaLnBrk="0" fontAlgn="base" hangingPunct="0">
        <a:spcBef>
          <a:spcPct val="20000"/>
        </a:spcBef>
        <a:spcAft>
          <a:spcPct val="0"/>
        </a:spcAft>
        <a:buClr>
          <a:srgbClr val="F18B1E"/>
        </a:buClr>
        <a:buSzPct val="125000"/>
        <a:buChar char="»"/>
        <a:defRPr lang="en-GB" sz="1400" kern="1200">
          <a:solidFill>
            <a:srgbClr val="515151"/>
          </a:solidFill>
          <a:latin typeface="+mn-lt"/>
          <a:cs typeface="Arial"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7" descr="EB_home_background.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p:nvSpPr>
        <p:spPr>
          <a:xfrm>
            <a:off x="0" y="1439863"/>
            <a:ext cx="9144000" cy="28067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lnSpc>
                <a:spcPct val="85000"/>
              </a:lnSpc>
              <a:spcBef>
                <a:spcPct val="15000"/>
              </a:spcBef>
              <a:buClr>
                <a:srgbClr val="747273"/>
              </a:buClr>
            </a:pPr>
            <a:endParaRPr lang="zh-CN" altLang="zh-CN">
              <a:solidFill>
                <a:srgbClr val="FFFFFF"/>
              </a:solidFill>
              <a:latin typeface="Calibri" pitchFamily="34" charset="0"/>
            </a:endParaRPr>
          </a:p>
        </p:txBody>
      </p:sp>
      <p:sp>
        <p:nvSpPr>
          <p:cNvPr id="15" name="Rectangle 14"/>
          <p:cNvSpPr/>
          <p:nvPr/>
        </p:nvSpPr>
        <p:spPr>
          <a:xfrm>
            <a:off x="0" y="0"/>
            <a:ext cx="9144000" cy="1439863"/>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lnSpc>
                <a:spcPct val="85000"/>
              </a:lnSpc>
              <a:spcBef>
                <a:spcPct val="15000"/>
              </a:spcBef>
              <a:buClr>
                <a:srgbClr val="747273"/>
              </a:buClr>
            </a:pPr>
            <a:endParaRPr lang="zh-CN" altLang="zh-CN">
              <a:solidFill>
                <a:srgbClr val="FFFFFF"/>
              </a:solidFill>
              <a:latin typeface="Calibri" pitchFamily="34" charset="0"/>
            </a:endParaRPr>
          </a:p>
        </p:txBody>
      </p:sp>
      <p:sp>
        <p:nvSpPr>
          <p:cNvPr id="16" name="Rectangle 15"/>
          <p:cNvSpPr/>
          <p:nvPr/>
        </p:nvSpPr>
        <p:spPr>
          <a:xfrm>
            <a:off x="0" y="4235450"/>
            <a:ext cx="9144000" cy="2622550"/>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lnSpc>
                <a:spcPct val="85000"/>
              </a:lnSpc>
              <a:spcBef>
                <a:spcPct val="15000"/>
              </a:spcBef>
              <a:buClr>
                <a:srgbClr val="747273"/>
              </a:buClr>
            </a:pPr>
            <a:endParaRPr lang="zh-CN" altLang="zh-CN">
              <a:solidFill>
                <a:srgbClr val="FFFFFF"/>
              </a:solidFill>
              <a:latin typeface="Calibri" pitchFamily="34" charset="0"/>
            </a:endParaRPr>
          </a:p>
        </p:txBody>
      </p:sp>
    </p:spTree>
  </p:cSld>
  <p:clrMap bg1="lt1" tx1="dk1" bg2="lt2" tx2="dk2" accent1="accent1" accent2="accent2" accent3="accent3" accent4="accent4" accent5="accent5" accent6="accent6" hlink="hlink" folHlink="folHlink"/>
  <p:sldLayoutIdLst>
    <p:sldLayoutId id="2147484638" r:id="rId1"/>
    <p:sldLayoutId id="2147484664" r:id="rId2"/>
  </p:sldLayoutIdLs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lnSpc>
                <a:spcPct val="85000"/>
              </a:lnSpc>
              <a:spcBef>
                <a:spcPct val="15000"/>
              </a:spcBef>
              <a:buClr>
                <a:srgbClr val="747273"/>
              </a:buClr>
            </a:pPr>
            <a:endParaRPr lang="zh-CN" altLang="zh-CN">
              <a:solidFill>
                <a:srgbClr val="FFFFFF"/>
              </a:solidFill>
              <a:ea typeface="SimSun" pitchFamily="2" charset="-122"/>
            </a:endParaRPr>
          </a:p>
        </p:txBody>
      </p:sp>
      <p:pic>
        <p:nvPicPr>
          <p:cNvPr id="8195" name="Picture 7" descr="Bottom-wave-for-dean.pn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9050" y="3857625"/>
            <a:ext cx="910590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6" name="Picture 8" descr="top-wave-for-Dean.pn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11113" y="0"/>
            <a:ext cx="9121775" cy="330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11"/>
          <p:cNvCxnSpPr/>
          <p:nvPr/>
        </p:nvCxnSpPr>
        <p:spPr>
          <a:xfrm>
            <a:off x="0" y="6005513"/>
            <a:ext cx="9144000" cy="1587"/>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174" name="Title 17"/>
          <p:cNvSpPr txBox="1">
            <a:spLocks/>
          </p:cNvSpPr>
          <p:nvPr/>
        </p:nvSpPr>
        <p:spPr bwMode="auto">
          <a:xfrm>
            <a:off x="374650" y="381000"/>
            <a:ext cx="8543925" cy="787400"/>
          </a:xfrm>
          <a:prstGeom prst="rect">
            <a:avLst/>
          </a:prstGeom>
          <a:noFill/>
          <a:ln w="9525">
            <a:noFill/>
            <a:miter lim="800000"/>
            <a:headEnd/>
            <a:tailEnd/>
          </a:ln>
        </p:spPr>
        <p:txBody>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nSpc>
                <a:spcPct val="85000"/>
              </a:lnSpc>
              <a:buClr>
                <a:srgbClr val="747273"/>
              </a:buClr>
            </a:pPr>
            <a:endParaRPr lang="zh-CN" altLang="zh-CN" sz="3600">
              <a:solidFill>
                <a:srgbClr val="F68933"/>
              </a:solidFill>
              <a:latin typeface="HelveticaNeueLT Std Lt"/>
              <a:ea typeface="SimSun" pitchFamily="2" charset="-122"/>
            </a:endParaRPr>
          </a:p>
        </p:txBody>
      </p:sp>
      <p:sp>
        <p:nvSpPr>
          <p:cNvPr id="8200" name="Rectangle 2"/>
          <p:cNvSpPr>
            <a:spLocks noGrp="1" noChangeArrowheads="1"/>
          </p:cNvSpPr>
          <p:nvPr>
            <p:ph type="title"/>
          </p:nvPr>
        </p:nvSpPr>
        <p:spPr bwMode="auto">
          <a:xfrm>
            <a:off x="371475" y="374650"/>
            <a:ext cx="8291513"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Tree>
  </p:cSld>
  <p:clrMap bg1="lt1" tx1="dk1" bg2="lt2" tx2="dk2" accent1="accent1" accent2="accent2" accent3="accent3" accent4="accent4" accent5="accent5" accent6="accent6" hlink="hlink" folHlink="folHlink"/>
  <p:sldLayoutIdLst>
    <p:sldLayoutId id="2147484665" r:id="rId1"/>
    <p:sldLayoutId id="2147484666" r:id="rId2"/>
    <p:sldLayoutId id="2147484667" r:id="rId3"/>
    <p:sldLayoutId id="2147484668" r:id="rId4"/>
    <p:sldLayoutId id="2147484669" r:id="rId5"/>
    <p:sldLayoutId id="2147484670" r:id="rId6"/>
  </p:sldLayoutIdLst>
  <p:timing>
    <p:tnLst>
      <p:par>
        <p:cTn id="1" dur="indefinite" restart="never" nodeType="tmRoot"/>
      </p:par>
    </p:tnLst>
  </p:timing>
  <p:txStyles>
    <p:titleStyle>
      <a:lvl1pPr algn="l" rtl="0" eaLnBrk="0" fontAlgn="base" hangingPunct="0">
        <a:spcBef>
          <a:spcPct val="0"/>
        </a:spcBef>
        <a:spcAft>
          <a:spcPct val="0"/>
        </a:spcAft>
        <a:defRPr lang="en-GB" sz="3600" kern="1200" dirty="0">
          <a:solidFill>
            <a:srgbClr val="F68933"/>
          </a:solidFill>
          <a:latin typeface="+mj-lt"/>
          <a:ea typeface="+mj-ea"/>
          <a:cs typeface="Segoe UI" pitchFamily="34" charset="0"/>
        </a:defRPr>
      </a:lvl1pPr>
      <a:lvl2pPr algn="l" rtl="0" eaLnBrk="0" fontAlgn="base" hangingPunct="0">
        <a:spcBef>
          <a:spcPct val="0"/>
        </a:spcBef>
        <a:spcAft>
          <a:spcPct val="0"/>
        </a:spcAft>
        <a:defRPr sz="3600">
          <a:solidFill>
            <a:srgbClr val="F68933"/>
          </a:solidFill>
          <a:latin typeface="Arial" charset="0"/>
          <a:cs typeface="Segoe UI" pitchFamily="34" charset="0"/>
        </a:defRPr>
      </a:lvl2pPr>
      <a:lvl3pPr algn="l" rtl="0" eaLnBrk="0" fontAlgn="base" hangingPunct="0">
        <a:spcBef>
          <a:spcPct val="0"/>
        </a:spcBef>
        <a:spcAft>
          <a:spcPct val="0"/>
        </a:spcAft>
        <a:defRPr sz="3600">
          <a:solidFill>
            <a:srgbClr val="F68933"/>
          </a:solidFill>
          <a:latin typeface="Arial" charset="0"/>
          <a:cs typeface="Segoe UI" pitchFamily="34" charset="0"/>
        </a:defRPr>
      </a:lvl3pPr>
      <a:lvl4pPr algn="l" rtl="0" eaLnBrk="0" fontAlgn="base" hangingPunct="0">
        <a:spcBef>
          <a:spcPct val="0"/>
        </a:spcBef>
        <a:spcAft>
          <a:spcPct val="0"/>
        </a:spcAft>
        <a:defRPr sz="3600">
          <a:solidFill>
            <a:srgbClr val="F68933"/>
          </a:solidFill>
          <a:latin typeface="Arial" charset="0"/>
          <a:cs typeface="Segoe UI" pitchFamily="34" charset="0"/>
        </a:defRPr>
      </a:lvl4pPr>
      <a:lvl5pPr algn="l" rtl="0" eaLnBrk="0" fontAlgn="base" hangingPunct="0">
        <a:spcBef>
          <a:spcPct val="0"/>
        </a:spcBef>
        <a:spcAft>
          <a:spcPct val="0"/>
        </a:spcAft>
        <a:defRPr sz="3600">
          <a:solidFill>
            <a:srgbClr val="F68933"/>
          </a:solidFill>
          <a:latin typeface="Arial" charset="0"/>
          <a:cs typeface="Segoe UI" pitchFamily="34"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263525" indent="-263525" algn="l" rtl="0" eaLnBrk="0" fontAlgn="base" hangingPunct="0">
        <a:spcBef>
          <a:spcPct val="20000"/>
        </a:spcBef>
        <a:spcAft>
          <a:spcPct val="0"/>
        </a:spcAft>
        <a:buClr>
          <a:srgbClr val="F18B1E"/>
        </a:buClr>
        <a:buSzPct val="125000"/>
        <a:buFont typeface="Arial" pitchFamily="34" charset="0"/>
        <a:buChar char="•"/>
        <a:defRPr lang="en-US" sz="2000" kern="1200" dirty="0">
          <a:solidFill>
            <a:srgbClr val="404040"/>
          </a:solidFill>
          <a:latin typeface="+mn-lt"/>
          <a:ea typeface="+mn-ea"/>
          <a:cs typeface="Arial" charset="0"/>
        </a:defRPr>
      </a:lvl1pPr>
      <a:lvl2pPr marL="801688" indent="-263525" algn="l" rtl="0" eaLnBrk="0" fontAlgn="base" hangingPunct="0">
        <a:spcBef>
          <a:spcPts val="600"/>
        </a:spcBef>
        <a:spcAft>
          <a:spcPct val="0"/>
        </a:spcAft>
        <a:buClr>
          <a:srgbClr val="F18B1E"/>
        </a:buClr>
        <a:buSzPct val="125000"/>
        <a:buChar char="–"/>
        <a:defRPr lang="en-US" sz="1600" kern="1200">
          <a:solidFill>
            <a:srgbClr val="515151"/>
          </a:solidFill>
          <a:latin typeface="+mn-lt"/>
          <a:cs typeface="Arial" charset="0"/>
        </a:defRPr>
      </a:lvl2pPr>
      <a:lvl3pPr marL="989013" indent="-187325" algn="l" rtl="0" eaLnBrk="0" fontAlgn="base" hangingPunct="0">
        <a:spcBef>
          <a:spcPct val="20000"/>
        </a:spcBef>
        <a:spcAft>
          <a:spcPct val="0"/>
        </a:spcAft>
        <a:buClr>
          <a:srgbClr val="F18B1E"/>
        </a:buClr>
        <a:buSzPct val="125000"/>
        <a:buChar char="•"/>
        <a:defRPr lang="en-US" sz="1400" kern="1200">
          <a:solidFill>
            <a:srgbClr val="515151"/>
          </a:solidFill>
          <a:latin typeface="+mn-lt"/>
          <a:cs typeface="Arial" charset="0"/>
        </a:defRPr>
      </a:lvl3pPr>
      <a:lvl4pPr marL="1339850" indent="-174625" algn="l" rtl="0" eaLnBrk="0" fontAlgn="base" hangingPunct="0">
        <a:spcBef>
          <a:spcPct val="20000"/>
        </a:spcBef>
        <a:spcAft>
          <a:spcPct val="0"/>
        </a:spcAft>
        <a:buClr>
          <a:srgbClr val="F18B1E"/>
        </a:buClr>
        <a:buSzPct val="125000"/>
        <a:buChar char="–"/>
        <a:defRPr lang="en-US" sz="1400" kern="1200">
          <a:solidFill>
            <a:srgbClr val="515151"/>
          </a:solidFill>
          <a:latin typeface="+mn-lt"/>
          <a:cs typeface="Arial" charset="0"/>
        </a:defRPr>
      </a:lvl4pPr>
      <a:lvl5pPr marL="1703388" indent="-174625" algn="l" rtl="0" eaLnBrk="0" fontAlgn="base" hangingPunct="0">
        <a:spcBef>
          <a:spcPct val="20000"/>
        </a:spcBef>
        <a:spcAft>
          <a:spcPct val="0"/>
        </a:spcAft>
        <a:buClr>
          <a:srgbClr val="F18B1E"/>
        </a:buClr>
        <a:buSzPct val="125000"/>
        <a:buChar char="»"/>
        <a:defRPr lang="en-GB" sz="1400" kern="1200">
          <a:solidFill>
            <a:srgbClr val="515151"/>
          </a:solidFill>
          <a:latin typeface="+mn-lt"/>
          <a:cs typeface="Arial"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 name="Rectangle 17"/>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lnSpc>
                <a:spcPct val="85000"/>
              </a:lnSpc>
              <a:spcBef>
                <a:spcPct val="15000"/>
              </a:spcBef>
              <a:buClr>
                <a:srgbClr val="747273"/>
              </a:buClr>
            </a:pPr>
            <a:endParaRPr lang="zh-CN" altLang="zh-CN">
              <a:solidFill>
                <a:srgbClr val="FFFFFF"/>
              </a:solidFill>
              <a:latin typeface="Calibri" pitchFamily="34" charset="0"/>
            </a:endParaRPr>
          </a:p>
        </p:txBody>
      </p:sp>
      <p:pic>
        <p:nvPicPr>
          <p:cNvPr id="9219" name="Picture 18" descr="Bottom-wave-for-dean.png"/>
          <p:cNvPicPr>
            <a:picLocks noChangeAspect="1"/>
          </p:cNvPicPr>
          <p:nvPr/>
        </p:nvPicPr>
        <p:blipFill>
          <a:blip r:embed="rId7">
            <a:lum bright="100000" contrast="-100000"/>
            <a:extLst>
              <a:ext uri="{28A0092B-C50C-407E-A947-70E740481C1C}">
                <a14:useLocalDpi xmlns:a14="http://schemas.microsoft.com/office/drawing/2010/main" val="0"/>
              </a:ext>
            </a:extLst>
          </a:blip>
          <a:srcRect l="-1044" t="-6880" r="641" b="-1041"/>
          <a:stretch>
            <a:fillRect/>
          </a:stretch>
        </p:blipFill>
        <p:spPr bwMode="auto">
          <a:xfrm>
            <a:off x="0" y="3857625"/>
            <a:ext cx="914400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0" name="Picture 19" descr="top-wave-for-Dean.png"/>
          <p:cNvPicPr>
            <a:picLocks noChangeAspect="1"/>
          </p:cNvPicPr>
          <p:nvPr/>
        </p:nvPicPr>
        <p:blipFill>
          <a:blip r:embed="rId8">
            <a:lum bright="20000" contrast="80000"/>
            <a:extLst>
              <a:ext uri="{28A0092B-C50C-407E-A947-70E740481C1C}">
                <a14:useLocalDpi xmlns:a14="http://schemas.microsoft.com/office/drawing/2010/main" val="0"/>
              </a:ext>
            </a:extLst>
          </a:blip>
          <a:srcRect t="1216" r="-7225"/>
          <a:stretch>
            <a:fillRect/>
          </a:stretch>
        </p:blipFill>
        <p:spPr bwMode="auto">
          <a:xfrm>
            <a:off x="0" y="0"/>
            <a:ext cx="9144000" cy="330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3" name="Straight Connector 22"/>
          <p:cNvCxnSpPr/>
          <p:nvPr/>
        </p:nvCxnSpPr>
        <p:spPr>
          <a:xfrm>
            <a:off x="0" y="6005513"/>
            <a:ext cx="9144000" cy="1587"/>
          </a:xfrm>
          <a:prstGeom prst="line">
            <a:avLst/>
          </a:prstGeom>
          <a:ln w="952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8199" name="Title 17"/>
          <p:cNvSpPr txBox="1">
            <a:spLocks/>
          </p:cNvSpPr>
          <p:nvPr/>
        </p:nvSpPr>
        <p:spPr bwMode="auto">
          <a:xfrm>
            <a:off x="374650" y="381000"/>
            <a:ext cx="8543925" cy="787400"/>
          </a:xfrm>
          <a:prstGeom prst="rect">
            <a:avLst/>
          </a:prstGeom>
          <a:noFill/>
          <a:ln w="9525">
            <a:noFill/>
            <a:miter lim="800000"/>
            <a:headEnd/>
            <a:tailEnd/>
          </a:ln>
        </p:spPr>
        <p:txBody>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nSpc>
                <a:spcPct val="85000"/>
              </a:lnSpc>
              <a:buClr>
                <a:srgbClr val="747273"/>
              </a:buClr>
            </a:pPr>
            <a:endParaRPr lang="zh-CN" altLang="zh-CN" sz="3600">
              <a:solidFill>
                <a:srgbClr val="F68933"/>
              </a:solidFill>
              <a:latin typeface="HelveticaNeueLT Std Lt"/>
            </a:endParaRPr>
          </a:p>
        </p:txBody>
      </p:sp>
    </p:spTree>
  </p:cSld>
  <p:clrMap bg1="lt1" tx1="dk1" bg2="lt2" tx2="dk2" accent1="accent1" accent2="accent2" accent3="accent3" accent4="accent4" accent5="accent5" accent6="accent6" hlink="hlink" folHlink="folHlink"/>
  <p:sldLayoutIdLst>
    <p:sldLayoutId id="2147484671" r:id="rId1"/>
    <p:sldLayoutId id="2147484672" r:id="rId2"/>
    <p:sldLayoutId id="2147484673" r:id="rId3"/>
    <p:sldLayoutId id="2147484674" r:id="rId4"/>
    <p:sldLayoutId id="2147484639" r:id="rId5"/>
  </p:sldLayoutIdLs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 name="Rectangle 17"/>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lnSpc>
                <a:spcPct val="85000"/>
              </a:lnSpc>
              <a:spcBef>
                <a:spcPct val="15000"/>
              </a:spcBef>
              <a:buClr>
                <a:srgbClr val="747273"/>
              </a:buClr>
            </a:pPr>
            <a:endParaRPr lang="zh-CN" altLang="zh-CN">
              <a:solidFill>
                <a:srgbClr val="FFFFFF"/>
              </a:solidFill>
              <a:latin typeface="Calibri" pitchFamily="34" charset="0"/>
            </a:endParaRPr>
          </a:p>
        </p:txBody>
      </p:sp>
      <p:pic>
        <p:nvPicPr>
          <p:cNvPr id="10243" name="Picture 18" descr="Bottom-wave-for-dean.png"/>
          <p:cNvPicPr>
            <a:picLocks noChangeAspect="1"/>
          </p:cNvPicPr>
          <p:nvPr/>
        </p:nvPicPr>
        <p:blipFill>
          <a:blip r:embed="rId7">
            <a:lum bright="100000" contrast="-100000"/>
            <a:extLst>
              <a:ext uri="{28A0092B-C50C-407E-A947-70E740481C1C}">
                <a14:useLocalDpi xmlns:a14="http://schemas.microsoft.com/office/drawing/2010/main" val="0"/>
              </a:ext>
            </a:extLst>
          </a:blip>
          <a:srcRect l="-1044" t="-6880" r="641" b="-1041"/>
          <a:stretch>
            <a:fillRect/>
          </a:stretch>
        </p:blipFill>
        <p:spPr bwMode="auto">
          <a:xfrm>
            <a:off x="0" y="3857625"/>
            <a:ext cx="914400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4" name="Picture 19" descr="top-wave-for-Dean.png"/>
          <p:cNvPicPr>
            <a:picLocks noChangeAspect="1"/>
          </p:cNvPicPr>
          <p:nvPr/>
        </p:nvPicPr>
        <p:blipFill>
          <a:blip r:embed="rId8">
            <a:lum bright="20000" contrast="80000"/>
            <a:extLst>
              <a:ext uri="{28A0092B-C50C-407E-A947-70E740481C1C}">
                <a14:useLocalDpi xmlns:a14="http://schemas.microsoft.com/office/drawing/2010/main" val="0"/>
              </a:ext>
            </a:extLst>
          </a:blip>
          <a:srcRect t="1216" r="-7225"/>
          <a:stretch>
            <a:fillRect/>
          </a:stretch>
        </p:blipFill>
        <p:spPr bwMode="auto">
          <a:xfrm>
            <a:off x="0" y="0"/>
            <a:ext cx="9144000" cy="330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3" name="Straight Connector 22"/>
          <p:cNvCxnSpPr/>
          <p:nvPr/>
        </p:nvCxnSpPr>
        <p:spPr>
          <a:xfrm>
            <a:off x="0" y="6005513"/>
            <a:ext cx="9144000" cy="1587"/>
          </a:xfrm>
          <a:prstGeom prst="line">
            <a:avLst/>
          </a:prstGeom>
          <a:ln w="952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9223" name="Title 17"/>
          <p:cNvSpPr txBox="1">
            <a:spLocks/>
          </p:cNvSpPr>
          <p:nvPr/>
        </p:nvSpPr>
        <p:spPr bwMode="auto">
          <a:xfrm>
            <a:off x="374650" y="381000"/>
            <a:ext cx="8543925" cy="787400"/>
          </a:xfrm>
          <a:prstGeom prst="rect">
            <a:avLst/>
          </a:prstGeom>
          <a:noFill/>
          <a:ln w="9525">
            <a:noFill/>
            <a:miter lim="800000"/>
            <a:headEnd/>
            <a:tailEnd/>
          </a:ln>
        </p:spPr>
        <p:txBody>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nSpc>
                <a:spcPct val="85000"/>
              </a:lnSpc>
              <a:buClr>
                <a:srgbClr val="747273"/>
              </a:buClr>
            </a:pPr>
            <a:endParaRPr lang="zh-CN" altLang="zh-CN" sz="3600">
              <a:solidFill>
                <a:srgbClr val="F68933"/>
              </a:solidFill>
              <a:latin typeface="HelveticaNeueLT Std Lt"/>
            </a:endParaRPr>
          </a:p>
        </p:txBody>
      </p:sp>
    </p:spTree>
  </p:cSld>
  <p:clrMap bg1="lt1" tx1="dk1" bg2="lt2" tx2="dk2" accent1="accent1" accent2="accent2" accent3="accent3" accent4="accent4" accent5="accent5" accent6="accent6" hlink="hlink" folHlink="folHlink"/>
  <p:sldLayoutIdLst>
    <p:sldLayoutId id="2147484675" r:id="rId1"/>
    <p:sldLayoutId id="2147484676" r:id="rId2"/>
    <p:sldLayoutId id="2147484677" r:id="rId3"/>
    <p:sldLayoutId id="2147484678" r:id="rId4"/>
    <p:sldLayoutId id="2147484640" r:id="rId5"/>
  </p:sldLayoutIdLs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 Placeholder 3"/>
          <p:cNvSpPr>
            <a:spLocks noGrp="1"/>
          </p:cNvSpPr>
          <p:nvPr>
            <p:ph type="body" sz="half" idx="2"/>
          </p:nvPr>
        </p:nvSpPr>
        <p:spPr bwMode="auto">
          <a:xfrm>
            <a:off x="371475" y="3582988"/>
            <a:ext cx="5486400" cy="7508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ko-KR" altLang="en-US" dirty="0" smtClean="0"/>
              <a:t>미세먼지</a:t>
            </a:r>
            <a:r>
              <a:rPr lang="en-US" altLang="ko-KR" dirty="0" smtClean="0"/>
              <a:t>&amp;</a:t>
            </a:r>
            <a:r>
              <a:rPr lang="ko-KR" altLang="en-US" dirty="0" smtClean="0"/>
              <a:t>강수량 관계</a:t>
            </a:r>
            <a:endParaRPr lang="en-GB" altLang="zh-CN" dirty="0"/>
          </a:p>
        </p:txBody>
      </p:sp>
      <p:sp>
        <p:nvSpPr>
          <p:cNvPr id="96259" name="Text Placeholder 7"/>
          <p:cNvSpPr>
            <a:spLocks noGrp="1"/>
          </p:cNvSpPr>
          <p:nvPr>
            <p:ph type="body" sz="half" idx="10"/>
          </p:nvPr>
        </p:nvSpPr>
        <p:spPr bwMode="auto">
          <a:xfrm>
            <a:off x="371475" y="3963988"/>
            <a:ext cx="5486400" cy="579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ko-KR" dirty="0" smtClean="0"/>
              <a:t>2019</a:t>
            </a:r>
            <a:r>
              <a:rPr lang="ko-KR" altLang="en-US" dirty="0" smtClean="0"/>
              <a:t>년 혁신성장 </a:t>
            </a:r>
            <a:r>
              <a:rPr lang="ko-KR" altLang="en-US" dirty="0" smtClean="0">
                <a:solidFill>
                  <a:srgbClr val="F68933"/>
                </a:solidFill>
              </a:rPr>
              <a:t>청년인재 집중양성</a:t>
            </a:r>
            <a:r>
              <a:rPr lang="ko-KR" altLang="en-US" dirty="0" smtClean="0"/>
              <a:t> 사업</a:t>
            </a:r>
            <a:endParaRPr altLang="zh-CN" dirty="0"/>
          </a:p>
        </p:txBody>
      </p:sp>
      <p:sp>
        <p:nvSpPr>
          <p:cNvPr id="96260" name="Title 2"/>
          <p:cNvSpPr>
            <a:spLocks noGrp="1"/>
          </p:cNvSpPr>
          <p:nvPr>
            <p:ph type="title"/>
          </p:nvPr>
        </p:nvSpPr>
        <p:spPr bwMode="auto">
          <a:xfrm>
            <a:off x="371475" y="2968625"/>
            <a:ext cx="8229600" cy="654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dirty="0" smtClean="0">
                <a:ea typeface="SimSun" pitchFamily="2" charset="-122"/>
              </a:rPr>
              <a:t>2018</a:t>
            </a:r>
            <a:r>
              <a:rPr lang="ko-KR" altLang="en-US" dirty="0" smtClean="0">
                <a:ea typeface="SimSun" pitchFamily="2" charset="-122"/>
              </a:rPr>
              <a:t>년 미세먼지 자료 분석 과제</a:t>
            </a:r>
            <a:endParaRPr lang="en-US" altLang="zh-CN" dirty="0">
              <a:ea typeface="SimSun" pitchFamily="2" charset="-122"/>
            </a:endParaRPr>
          </a:p>
        </p:txBody>
      </p:sp>
      <p:sp>
        <p:nvSpPr>
          <p:cNvPr id="32" name="Content Placeholder 9"/>
          <p:cNvSpPr txBox="1">
            <a:spLocks/>
          </p:cNvSpPr>
          <p:nvPr/>
        </p:nvSpPr>
        <p:spPr bwMode="auto">
          <a:xfrm>
            <a:off x="5484813" y="5686426"/>
            <a:ext cx="3659187" cy="117633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r>
              <a:rPr lang="en-US" altLang="zh-CN" sz="1800" dirty="0" smtClean="0"/>
              <a:t>Industry Challenges</a:t>
            </a:r>
          </a:p>
          <a:p>
            <a:pPr marL="0" indent="0" eaLnBrk="1" hangingPunct="1">
              <a:buNone/>
            </a:pPr>
            <a:r>
              <a:rPr lang="ko-KR" altLang="en-US" sz="2000" dirty="0" smtClean="0">
                <a:solidFill>
                  <a:srgbClr val="A1A1A1"/>
                </a:solidFill>
                <a:latin typeface="Calibri (본문)"/>
                <a:cs typeface="Arial" pitchFamily="34" charset="0"/>
              </a:rPr>
              <a:t>팀 원</a:t>
            </a:r>
            <a:endParaRPr lang="en-US" altLang="ko-KR" sz="2000" dirty="0">
              <a:solidFill>
                <a:srgbClr val="A1A1A1"/>
              </a:solidFill>
              <a:latin typeface="Calibri (본문)"/>
              <a:cs typeface="Arial" pitchFamily="34" charset="0"/>
            </a:endParaRPr>
          </a:p>
          <a:p>
            <a:pPr eaLnBrk="1" hangingPunct="1"/>
            <a:r>
              <a:rPr lang="ko-KR" altLang="en-US" sz="2000" dirty="0">
                <a:solidFill>
                  <a:srgbClr val="A1A1A1"/>
                </a:solidFill>
                <a:latin typeface="Calibri (본문)"/>
                <a:cs typeface="Arial" pitchFamily="34" charset="0"/>
              </a:rPr>
              <a:t>김정욱</a:t>
            </a:r>
            <a:r>
              <a:rPr lang="en-US" altLang="ko-KR" sz="2000" dirty="0">
                <a:solidFill>
                  <a:srgbClr val="A1A1A1"/>
                </a:solidFill>
                <a:latin typeface="Calibri (본문)"/>
                <a:cs typeface="Arial" pitchFamily="34" charset="0"/>
              </a:rPr>
              <a:t>, </a:t>
            </a:r>
            <a:r>
              <a:rPr lang="ko-KR" altLang="en-US" sz="2000" dirty="0">
                <a:solidFill>
                  <a:srgbClr val="A1A1A1"/>
                </a:solidFill>
                <a:latin typeface="Calibri (본문)"/>
                <a:cs typeface="Arial" pitchFamily="34" charset="0"/>
              </a:rPr>
              <a:t>채성민</a:t>
            </a:r>
            <a:r>
              <a:rPr lang="en-US" altLang="ko-KR" sz="2000" dirty="0">
                <a:solidFill>
                  <a:srgbClr val="A1A1A1"/>
                </a:solidFill>
                <a:latin typeface="Calibri (본문)"/>
                <a:cs typeface="Arial" pitchFamily="34" charset="0"/>
              </a:rPr>
              <a:t>, </a:t>
            </a:r>
            <a:r>
              <a:rPr lang="ko-KR" altLang="en-US" sz="2000" dirty="0">
                <a:solidFill>
                  <a:srgbClr val="A1A1A1"/>
                </a:solidFill>
                <a:latin typeface="Calibri (본문)"/>
                <a:cs typeface="Arial" pitchFamily="34" charset="0"/>
              </a:rPr>
              <a:t>최준호</a:t>
            </a:r>
            <a:endParaRPr lang="en-US" altLang="zh-CN" sz="2000" dirty="0">
              <a:solidFill>
                <a:srgbClr val="A1A1A1"/>
              </a:solidFill>
              <a:latin typeface="Calibri (본문)"/>
              <a:cs typeface="Arial" pitchFamily="34" charset="0"/>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itle 4"/>
          <p:cNvSpPr>
            <a:spLocks noGrp="1"/>
          </p:cNvSpPr>
          <p:nvPr>
            <p:ph type="title"/>
          </p:nvPr>
        </p:nvSpPr>
        <p:spPr bwMode="auto">
          <a:xfrm>
            <a:off x="457200" y="2486025"/>
            <a:ext cx="8229600" cy="6524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dirty="0">
                <a:ea typeface="SimSun" pitchFamily="2" charset="-122"/>
              </a:rPr>
              <a:t>Thank you</a:t>
            </a:r>
          </a:p>
        </p:txBody>
      </p:sp>
      <p:sp>
        <p:nvSpPr>
          <p:cNvPr id="3" name="Rectangle 2"/>
          <p:cNvSpPr/>
          <p:nvPr/>
        </p:nvSpPr>
        <p:spPr>
          <a:xfrm>
            <a:off x="2411413" y="414338"/>
            <a:ext cx="4465637" cy="327782"/>
          </a:xfrm>
          <a:prstGeom prst="rect">
            <a:avLst/>
          </a:prstGeom>
        </p:spPr>
        <p:txBody>
          <a:bodyPr>
            <a:spAutoFit/>
          </a:bodyPr>
          <a:lstStyle/>
          <a:p>
            <a:pPr algn="ctr">
              <a:lnSpc>
                <a:spcPct val="85000"/>
              </a:lnSpc>
              <a:spcBef>
                <a:spcPct val="15000"/>
              </a:spcBef>
              <a:buClr>
                <a:srgbClr val="747273"/>
              </a:buClr>
              <a:defRPr/>
            </a:pPr>
            <a:r>
              <a:rPr lang="ko-KR" altLang="en-US" sz="1800" dirty="0" smtClean="0">
                <a:solidFill>
                  <a:schemeClr val="bg1">
                    <a:lumMod val="85000"/>
                  </a:schemeClr>
                </a:solidFill>
                <a:latin typeface="Arial" charset="0"/>
                <a:cs typeface="Arial" charset="0"/>
              </a:rPr>
              <a:t>해보니 재미는 있다</a:t>
            </a:r>
            <a:r>
              <a:rPr lang="en-US" altLang="ko-KR" sz="1800" dirty="0" smtClean="0">
                <a:solidFill>
                  <a:schemeClr val="bg1">
                    <a:lumMod val="85000"/>
                  </a:schemeClr>
                </a:solidFill>
                <a:latin typeface="Arial" charset="0"/>
                <a:cs typeface="Arial" charset="0"/>
              </a:rPr>
              <a:t>….</a:t>
            </a:r>
            <a:r>
              <a:rPr lang="ko-KR" altLang="en-US" sz="1800" dirty="0" err="1" smtClean="0">
                <a:solidFill>
                  <a:schemeClr val="bg1">
                    <a:lumMod val="85000"/>
                  </a:schemeClr>
                </a:solidFill>
                <a:latin typeface="Arial" charset="0"/>
                <a:cs typeface="Arial" charset="0"/>
              </a:rPr>
              <a:t>ㅎ</a:t>
            </a:r>
            <a:endParaRPr lang="en-US" sz="1800" dirty="0">
              <a:solidFill>
                <a:schemeClr val="bg1">
                  <a:lumMod val="85000"/>
                </a:schemeClr>
              </a:solidFill>
              <a:latin typeface="Arial" charset="0"/>
              <a:cs typeface="Arial" charset="0"/>
            </a:endParaRPr>
          </a:p>
        </p:txBody>
      </p:sp>
      <p:sp>
        <p:nvSpPr>
          <p:cNvPr id="4" name="Content Placeholder 9"/>
          <p:cNvSpPr txBox="1">
            <a:spLocks/>
          </p:cNvSpPr>
          <p:nvPr/>
        </p:nvSpPr>
        <p:spPr bwMode="auto">
          <a:xfrm>
            <a:off x="5484813" y="5686426"/>
            <a:ext cx="3659187" cy="117633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r>
              <a:rPr lang="en-US" altLang="zh-CN" sz="1800" dirty="0" smtClean="0"/>
              <a:t>Industry Challenges</a:t>
            </a:r>
          </a:p>
          <a:p>
            <a:pPr marL="0" indent="0" eaLnBrk="1" hangingPunct="1">
              <a:buNone/>
            </a:pPr>
            <a:r>
              <a:rPr lang="ko-KR" altLang="en-US" sz="2000" dirty="0" smtClean="0">
                <a:solidFill>
                  <a:srgbClr val="A1A1A1"/>
                </a:solidFill>
                <a:latin typeface="Calibri (본문)"/>
                <a:cs typeface="Arial" pitchFamily="34" charset="0"/>
              </a:rPr>
              <a:t>팀 원</a:t>
            </a:r>
            <a:endParaRPr lang="en-US" altLang="ko-KR" sz="2000" dirty="0">
              <a:solidFill>
                <a:srgbClr val="A1A1A1"/>
              </a:solidFill>
              <a:latin typeface="Calibri (본문)"/>
              <a:cs typeface="Arial" pitchFamily="34" charset="0"/>
            </a:endParaRPr>
          </a:p>
          <a:p>
            <a:pPr eaLnBrk="1" hangingPunct="1"/>
            <a:r>
              <a:rPr lang="ko-KR" altLang="en-US" sz="2000" dirty="0">
                <a:solidFill>
                  <a:srgbClr val="A1A1A1"/>
                </a:solidFill>
                <a:latin typeface="Calibri (본문)"/>
                <a:cs typeface="Arial" pitchFamily="34" charset="0"/>
              </a:rPr>
              <a:t>김정욱</a:t>
            </a:r>
            <a:r>
              <a:rPr lang="en-US" altLang="ko-KR" sz="2000" dirty="0">
                <a:solidFill>
                  <a:srgbClr val="A1A1A1"/>
                </a:solidFill>
                <a:latin typeface="Calibri (본문)"/>
                <a:cs typeface="Arial" pitchFamily="34" charset="0"/>
              </a:rPr>
              <a:t>, </a:t>
            </a:r>
            <a:r>
              <a:rPr lang="ko-KR" altLang="en-US" sz="2000" dirty="0">
                <a:solidFill>
                  <a:srgbClr val="A1A1A1"/>
                </a:solidFill>
                <a:latin typeface="Calibri (본문)"/>
                <a:cs typeface="Arial" pitchFamily="34" charset="0"/>
              </a:rPr>
              <a:t>채성민</a:t>
            </a:r>
            <a:r>
              <a:rPr lang="en-US" altLang="ko-KR" sz="2000" dirty="0">
                <a:solidFill>
                  <a:srgbClr val="A1A1A1"/>
                </a:solidFill>
                <a:latin typeface="Calibri (본문)"/>
                <a:cs typeface="Arial" pitchFamily="34" charset="0"/>
              </a:rPr>
              <a:t>, </a:t>
            </a:r>
            <a:r>
              <a:rPr lang="ko-KR" altLang="en-US" sz="2000" dirty="0">
                <a:solidFill>
                  <a:srgbClr val="A1A1A1"/>
                </a:solidFill>
                <a:latin typeface="Calibri (본문)"/>
                <a:cs typeface="Arial" pitchFamily="34" charset="0"/>
              </a:rPr>
              <a:t>최준호</a:t>
            </a:r>
            <a:endParaRPr lang="en-US" altLang="zh-CN" sz="2000" dirty="0">
              <a:solidFill>
                <a:srgbClr val="A1A1A1"/>
              </a:solidFill>
              <a:latin typeface="Calibri (본문)"/>
              <a:cs typeface="Arial" pitchFamily="34" charset="0"/>
            </a:endParaRP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Rectangle 9"/>
          <p:cNvSpPr>
            <a:spLocks noGrp="1" noChangeArrowheads="1"/>
          </p:cNvSpPr>
          <p:nvPr>
            <p:ph type="title"/>
          </p:nvPr>
        </p:nvSpPr>
        <p:spPr/>
        <p:txBody>
          <a:bodyPr/>
          <a:lstStyle/>
          <a:p>
            <a:r>
              <a:rPr lang="en-US" altLang="zh-CN" dirty="0" smtClean="0"/>
              <a:t>Ready</a:t>
            </a:r>
            <a:endParaRPr lang="he-IL" altLang="zh-CN" dirty="0" smtClean="0"/>
          </a:p>
        </p:txBody>
      </p:sp>
      <p:sp>
        <p:nvSpPr>
          <p:cNvPr id="3074" name="Rectangle 3"/>
          <p:cNvSpPr>
            <a:spLocks noGrp="1" noChangeArrowheads="1"/>
          </p:cNvSpPr>
          <p:nvPr>
            <p:ph type="body" idx="4294967295"/>
          </p:nvPr>
        </p:nvSpPr>
        <p:spPr bwMode="auto">
          <a:xfrm>
            <a:off x="371474" y="1328738"/>
            <a:ext cx="8505825" cy="45259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50000"/>
              </a:lnSpc>
            </a:pPr>
            <a:r>
              <a:rPr lang="ko-KR" altLang="en-US" sz="2400" dirty="0" smtClean="0">
                <a:ea typeface="SimSun" pitchFamily="2" charset="-122"/>
                <a:cs typeface="Arial" pitchFamily="34" charset="0"/>
              </a:rPr>
              <a:t>필요한 </a:t>
            </a:r>
            <a:r>
              <a:rPr lang="en-US" altLang="ko-KR" sz="2400" dirty="0" smtClean="0">
                <a:ea typeface="SimSun" pitchFamily="2" charset="-122"/>
                <a:cs typeface="Arial" pitchFamily="34" charset="0"/>
              </a:rPr>
              <a:t>Data</a:t>
            </a:r>
            <a:endParaRPr altLang="zh-CN" sz="2400" dirty="0" smtClean="0">
              <a:ea typeface="SimSun" pitchFamily="2" charset="-122"/>
              <a:cs typeface="Arial" pitchFamily="34" charset="0"/>
            </a:endParaRPr>
          </a:p>
          <a:p>
            <a:pPr marL="517525" lvl="1" indent="0" eaLnBrk="1" hangingPunct="1">
              <a:lnSpc>
                <a:spcPct val="150000"/>
              </a:lnSpc>
              <a:buFontTx/>
              <a:buNone/>
            </a:pPr>
            <a:r>
              <a:rPr altLang="zh-CN" sz="1800" dirty="0" smtClean="0">
                <a:ea typeface="SimSun" pitchFamily="2" charset="-122"/>
                <a:cs typeface="Arial" pitchFamily="34" charset="0"/>
              </a:rPr>
              <a:t>www.airkorea.or.kr(</a:t>
            </a:r>
            <a:r>
              <a:rPr lang="ko-KR" altLang="en-US" sz="1800" dirty="0" err="1" smtClean="0">
                <a:ea typeface="SimSun" pitchFamily="2" charset="-122"/>
                <a:cs typeface="Arial" pitchFamily="34" charset="0"/>
              </a:rPr>
              <a:t>에어코리아</a:t>
            </a:r>
            <a:r>
              <a:rPr lang="en-US" altLang="ko-KR" sz="1800" dirty="0" smtClean="0">
                <a:ea typeface="SimSun" pitchFamily="2" charset="-122"/>
                <a:cs typeface="Arial" pitchFamily="34" charset="0"/>
              </a:rPr>
              <a:t>) – 2018</a:t>
            </a:r>
            <a:r>
              <a:rPr lang="ko-KR" altLang="en-US" sz="1800" dirty="0" smtClean="0">
                <a:ea typeface="SimSun" pitchFamily="2" charset="-122"/>
                <a:cs typeface="Arial" pitchFamily="34" charset="0"/>
              </a:rPr>
              <a:t>년 대기환경 자료</a:t>
            </a:r>
            <a:endParaRPr altLang="zh-CN" sz="1800" dirty="0" smtClean="0">
              <a:ea typeface="SimSun" pitchFamily="2" charset="-122"/>
              <a:cs typeface="Arial" pitchFamily="34" charset="0"/>
            </a:endParaRPr>
          </a:p>
          <a:p>
            <a:pPr marL="517525" lvl="1" indent="0" eaLnBrk="1" hangingPunct="1">
              <a:lnSpc>
                <a:spcPct val="150000"/>
              </a:lnSpc>
              <a:buFontTx/>
              <a:buNone/>
            </a:pPr>
            <a:r>
              <a:rPr lang="en-US" altLang="zh-CN" sz="1800" dirty="0" smtClean="0">
                <a:ea typeface="SimSun" pitchFamily="2" charset="-122"/>
                <a:cs typeface="Arial" pitchFamily="34" charset="0"/>
              </a:rPr>
              <a:t>data.kma.go.kr(</a:t>
            </a:r>
            <a:r>
              <a:rPr lang="ko-KR" altLang="en-US" sz="1800" dirty="0" smtClean="0">
                <a:ea typeface="SimSun" pitchFamily="2" charset="-122"/>
                <a:cs typeface="Arial" pitchFamily="34" charset="0"/>
              </a:rPr>
              <a:t>기상자료개방포털</a:t>
            </a:r>
            <a:r>
              <a:rPr lang="en-US" altLang="ko-KR" sz="1800" dirty="0" smtClean="0">
                <a:ea typeface="SimSun" pitchFamily="2" charset="-122"/>
                <a:cs typeface="Arial" pitchFamily="34" charset="0"/>
              </a:rPr>
              <a:t>) – 2018</a:t>
            </a:r>
            <a:r>
              <a:rPr lang="ko-KR" altLang="en-US" sz="1800" dirty="0" smtClean="0">
                <a:ea typeface="SimSun" pitchFamily="2" charset="-122"/>
                <a:cs typeface="Arial" pitchFamily="34" charset="0"/>
              </a:rPr>
              <a:t>년 강수량 자료</a:t>
            </a:r>
            <a:endParaRPr altLang="zh-CN" sz="1800" dirty="0" smtClean="0">
              <a:ea typeface="SimSun" pitchFamily="2" charset="-122"/>
              <a:cs typeface="Arial" pitchFamily="34" charset="0"/>
            </a:endParaRPr>
          </a:p>
          <a:p>
            <a:pPr marL="517525" lvl="1" indent="0" eaLnBrk="1" hangingPunct="1">
              <a:lnSpc>
                <a:spcPct val="150000"/>
              </a:lnSpc>
              <a:buFontTx/>
              <a:buNone/>
            </a:pPr>
            <a:endParaRPr altLang="zh-CN" sz="1800" dirty="0" smtClean="0">
              <a:ea typeface="SimSun" pitchFamily="2" charset="-122"/>
              <a:cs typeface="Arial" pitchFamily="34" charset="0"/>
            </a:endParaRPr>
          </a:p>
          <a:p>
            <a:pPr eaLnBrk="1" hangingPunct="1">
              <a:lnSpc>
                <a:spcPct val="150000"/>
              </a:lnSpc>
            </a:pPr>
            <a:r>
              <a:rPr lang="ko-KR" altLang="en-US" sz="2400" dirty="0" smtClean="0">
                <a:ea typeface="SimSun" pitchFamily="2" charset="-122"/>
                <a:cs typeface="Arial" pitchFamily="34" charset="0"/>
              </a:rPr>
              <a:t>미세먼지와 강수량</a:t>
            </a:r>
          </a:p>
          <a:p>
            <a:pPr marL="517525" lvl="1" indent="0" eaLnBrk="1" hangingPunct="1">
              <a:lnSpc>
                <a:spcPct val="150000"/>
              </a:lnSpc>
              <a:buFontTx/>
              <a:buNone/>
            </a:pPr>
            <a:r>
              <a:rPr lang="en-US" altLang="ko-KR" sz="1800" dirty="0" smtClean="0">
                <a:ea typeface="SimSun" pitchFamily="2" charset="-122"/>
                <a:cs typeface="Arial" pitchFamily="34" charset="0"/>
              </a:rPr>
              <a:t>‘</a:t>
            </a:r>
            <a:r>
              <a:rPr lang="ko-KR" altLang="en-US" sz="1800" dirty="0" smtClean="0">
                <a:ea typeface="SimSun" pitchFamily="2" charset="-122"/>
                <a:cs typeface="Arial" pitchFamily="34" charset="0"/>
              </a:rPr>
              <a:t>비 오는 날 미세먼지는</a:t>
            </a:r>
            <a:r>
              <a:rPr lang="en-US" altLang="ko-KR" sz="1800" dirty="0" smtClean="0">
                <a:ea typeface="SimSun" pitchFamily="2" charset="-122"/>
                <a:cs typeface="Arial" pitchFamily="34" charset="0"/>
              </a:rPr>
              <a:t>?’ ,  ‘</a:t>
            </a:r>
            <a:r>
              <a:rPr lang="ko-KR" altLang="en-US" sz="1800" dirty="0" smtClean="0">
                <a:ea typeface="SimSun" pitchFamily="2" charset="-122"/>
                <a:cs typeface="Arial" pitchFamily="34" charset="0"/>
              </a:rPr>
              <a:t>비가 내린 다음날 미세먼지는</a:t>
            </a:r>
            <a:r>
              <a:rPr lang="en-US" altLang="ko-KR" sz="1800" dirty="0" smtClean="0">
                <a:ea typeface="SimSun" pitchFamily="2" charset="-122"/>
                <a:cs typeface="Arial" pitchFamily="34" charset="0"/>
              </a:rPr>
              <a:t>?’</a:t>
            </a:r>
          </a:p>
          <a:p>
            <a:pPr marL="517525" lvl="1" indent="0" eaLnBrk="1" hangingPunct="1">
              <a:lnSpc>
                <a:spcPct val="150000"/>
              </a:lnSpc>
              <a:buFontTx/>
              <a:buNone/>
            </a:pPr>
            <a:r>
              <a:rPr lang="en-US" altLang="ko-KR" sz="1800" dirty="0" smtClean="0">
                <a:ea typeface="SimSun" pitchFamily="2" charset="-122"/>
                <a:cs typeface="Arial" pitchFamily="34" charset="0"/>
              </a:rPr>
              <a:t>   - (“</a:t>
            </a:r>
            <a:r>
              <a:rPr lang="ko-KR" altLang="en-US" sz="1800" dirty="0" err="1" smtClean="0">
                <a:ea typeface="SimSun" pitchFamily="2" charset="-122"/>
                <a:cs typeface="Arial" pitchFamily="34" charset="0"/>
              </a:rPr>
              <a:t>비오니까</a:t>
            </a:r>
            <a:r>
              <a:rPr lang="ko-KR" altLang="en-US" sz="1800" dirty="0" smtClean="0">
                <a:ea typeface="SimSun" pitchFamily="2" charset="-122"/>
                <a:cs typeface="Arial" pitchFamily="34" charset="0"/>
              </a:rPr>
              <a:t> 먼지 </a:t>
            </a:r>
            <a:r>
              <a:rPr lang="ko-KR" altLang="en-US" sz="1800" dirty="0" err="1" smtClean="0">
                <a:ea typeface="SimSun" pitchFamily="2" charset="-122"/>
                <a:cs typeface="Arial" pitchFamily="34" charset="0"/>
              </a:rPr>
              <a:t>씼겨내려가서</a:t>
            </a:r>
            <a:r>
              <a:rPr lang="ko-KR" altLang="en-US" sz="1800" dirty="0" smtClean="0">
                <a:ea typeface="SimSun" pitchFamily="2" charset="-122"/>
                <a:cs typeface="Arial" pitchFamily="34" charset="0"/>
              </a:rPr>
              <a:t> 내일은 괜찮겠다</a:t>
            </a:r>
            <a:r>
              <a:rPr lang="en-US" altLang="ko-KR" sz="1800" dirty="0" smtClean="0">
                <a:ea typeface="SimSun" pitchFamily="2" charset="-122"/>
                <a:cs typeface="Arial" pitchFamily="34" charset="0"/>
              </a:rPr>
              <a:t>.”)</a:t>
            </a:r>
          </a:p>
          <a:p>
            <a:pPr marL="517525" lvl="1" indent="0" eaLnBrk="1" hangingPunct="1">
              <a:lnSpc>
                <a:spcPct val="150000"/>
              </a:lnSpc>
              <a:buFontTx/>
              <a:buNone/>
            </a:pPr>
            <a:r>
              <a:rPr lang="ko-KR" altLang="en-US" sz="1800" dirty="0" smtClean="0">
                <a:ea typeface="SimSun" pitchFamily="2" charset="-122"/>
                <a:cs typeface="Arial" pitchFamily="34" charset="0"/>
              </a:rPr>
              <a:t>대전광역시 기준으로 분석</a:t>
            </a:r>
            <a:r>
              <a:rPr lang="en-US" altLang="ko-KR" sz="1800" dirty="0" smtClean="0">
                <a:ea typeface="SimSun" pitchFamily="2" charset="-122"/>
                <a:cs typeface="Arial" pitchFamily="34" charset="0"/>
              </a:rPr>
              <a:t> </a:t>
            </a:r>
            <a:r>
              <a:rPr lang="ko-KR" altLang="en-US" sz="1800" dirty="0" smtClean="0">
                <a:ea typeface="SimSun" pitchFamily="2" charset="-122"/>
                <a:cs typeface="Arial" pitchFamily="34" charset="0"/>
              </a:rPr>
              <a:t>실시</a:t>
            </a:r>
            <a:r>
              <a:rPr lang="en-US" altLang="ko-KR" sz="2400" dirty="0" smtClean="0">
                <a:ea typeface="SimSun" pitchFamily="2" charset="-122"/>
                <a:cs typeface="Arial" pitchFamily="34" charset="0"/>
              </a:rPr>
              <a:t/>
            </a:r>
            <a:br>
              <a:rPr lang="en-US" altLang="ko-KR" sz="2400" dirty="0" smtClean="0">
                <a:ea typeface="SimSun" pitchFamily="2" charset="-122"/>
                <a:cs typeface="Arial" pitchFamily="34" charset="0"/>
              </a:rPr>
            </a:br>
            <a:endParaRPr lang="en-US" altLang="zh-CN" sz="1800" dirty="0" smtClean="0">
              <a:ea typeface="SimSun" pitchFamily="2" charset="-122"/>
              <a:cs typeface="Arial"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74">
                                            <p:txEl>
                                              <p:pRg st="0" end="0"/>
                                            </p:txEl>
                                          </p:spTgt>
                                        </p:tgtEl>
                                        <p:attrNameLst>
                                          <p:attrName>style.visibility</p:attrName>
                                        </p:attrNameLst>
                                      </p:cBhvr>
                                      <p:to>
                                        <p:strVal val="visible"/>
                                      </p:to>
                                    </p:set>
                                    <p:animEffect transition="in" filter="fade">
                                      <p:cBhvr>
                                        <p:cTn id="7" dur="500"/>
                                        <p:tgtEl>
                                          <p:spTgt spid="307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74">
                                            <p:txEl>
                                              <p:pRg st="1" end="1"/>
                                            </p:txEl>
                                          </p:spTgt>
                                        </p:tgtEl>
                                        <p:attrNameLst>
                                          <p:attrName>style.visibility</p:attrName>
                                        </p:attrNameLst>
                                      </p:cBhvr>
                                      <p:to>
                                        <p:strVal val="visible"/>
                                      </p:to>
                                    </p:set>
                                    <p:animEffect transition="in" filter="fade">
                                      <p:cBhvr>
                                        <p:cTn id="10" dur="500"/>
                                        <p:tgtEl>
                                          <p:spTgt spid="307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074">
                                            <p:txEl>
                                              <p:pRg st="2" end="2"/>
                                            </p:txEl>
                                          </p:spTgt>
                                        </p:tgtEl>
                                        <p:attrNameLst>
                                          <p:attrName>style.visibility</p:attrName>
                                        </p:attrNameLst>
                                      </p:cBhvr>
                                      <p:to>
                                        <p:strVal val="visible"/>
                                      </p:to>
                                    </p:set>
                                    <p:animEffect transition="in" filter="fade">
                                      <p:cBhvr>
                                        <p:cTn id="13" dur="500"/>
                                        <p:tgtEl>
                                          <p:spTgt spid="307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074">
                                            <p:txEl>
                                              <p:pRg st="4" end="4"/>
                                            </p:txEl>
                                          </p:spTgt>
                                        </p:tgtEl>
                                        <p:attrNameLst>
                                          <p:attrName>style.visibility</p:attrName>
                                        </p:attrNameLst>
                                      </p:cBhvr>
                                      <p:to>
                                        <p:strVal val="visible"/>
                                      </p:to>
                                    </p:set>
                                    <p:animEffect transition="in" filter="fade">
                                      <p:cBhvr>
                                        <p:cTn id="18" dur="500"/>
                                        <p:tgtEl>
                                          <p:spTgt spid="3074">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074">
                                            <p:txEl>
                                              <p:pRg st="5" end="5"/>
                                            </p:txEl>
                                          </p:spTgt>
                                        </p:tgtEl>
                                        <p:attrNameLst>
                                          <p:attrName>style.visibility</p:attrName>
                                        </p:attrNameLst>
                                      </p:cBhvr>
                                      <p:to>
                                        <p:strVal val="visible"/>
                                      </p:to>
                                    </p:set>
                                    <p:animEffect transition="in" filter="fade">
                                      <p:cBhvr>
                                        <p:cTn id="21" dur="500"/>
                                        <p:tgtEl>
                                          <p:spTgt spid="3074">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074">
                                            <p:txEl>
                                              <p:pRg st="6" end="6"/>
                                            </p:txEl>
                                          </p:spTgt>
                                        </p:tgtEl>
                                        <p:attrNameLst>
                                          <p:attrName>style.visibility</p:attrName>
                                        </p:attrNameLst>
                                      </p:cBhvr>
                                      <p:to>
                                        <p:strVal val="visible"/>
                                      </p:to>
                                    </p:set>
                                    <p:animEffect transition="in" filter="fade">
                                      <p:cBhvr>
                                        <p:cTn id="24" dur="500"/>
                                        <p:tgtEl>
                                          <p:spTgt spid="3074">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074">
                                            <p:txEl>
                                              <p:pRg st="7" end="7"/>
                                            </p:txEl>
                                          </p:spTgt>
                                        </p:tgtEl>
                                        <p:attrNameLst>
                                          <p:attrName>style.visibility</p:attrName>
                                        </p:attrNameLst>
                                      </p:cBhvr>
                                      <p:to>
                                        <p:strVal val="visible"/>
                                      </p:to>
                                    </p:set>
                                    <p:animEffect transition="in" filter="fade">
                                      <p:cBhvr>
                                        <p:cTn id="27" dur="500"/>
                                        <p:tgtEl>
                                          <p:spTgt spid="307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9342" name="Picture 14" descr="C:\Users\Kim Jeong Uk\Desktop\996B3E425B28FB7E0F.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238" y="1173163"/>
            <a:ext cx="4225925" cy="2386012"/>
          </a:xfrm>
          <a:prstGeom prst="rect">
            <a:avLst/>
          </a:prstGeom>
          <a:noFill/>
          <a:extLst>
            <a:ext uri="{909E8E84-426E-40DD-AFC4-6F175D3DCCD1}">
              <a14:hiddenFill xmlns:a14="http://schemas.microsoft.com/office/drawing/2010/main">
                <a:solidFill>
                  <a:srgbClr val="FFFFFF"/>
                </a:solidFill>
              </a14:hiddenFill>
            </a:ext>
          </a:extLst>
        </p:spPr>
      </p:pic>
      <p:sp>
        <p:nvSpPr>
          <p:cNvPr id="99330" name="Title 3"/>
          <p:cNvSpPr>
            <a:spLocks noGrp="1"/>
          </p:cNvSpPr>
          <p:nvPr>
            <p:ph type="title"/>
          </p:nvPr>
        </p:nvSpPr>
        <p:spPr bwMode="auto">
          <a:xfrm>
            <a:off x="285750" y="257175"/>
            <a:ext cx="6210300" cy="8969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p>
            <a:pPr eaLnBrk="1" hangingPunct="1"/>
            <a:r>
              <a:rPr lang="en-US" altLang="zh-CN" dirty="0" smtClean="0"/>
              <a:t>Process</a:t>
            </a:r>
          </a:p>
        </p:txBody>
      </p:sp>
      <p:sp>
        <p:nvSpPr>
          <p:cNvPr id="99331" name="Text Placeholder 5"/>
          <p:cNvSpPr>
            <a:spLocks noGrp="1"/>
          </p:cNvSpPr>
          <p:nvPr>
            <p:ph type="body" sz="half" idx="2"/>
          </p:nvPr>
        </p:nvSpPr>
        <p:spPr bwMode="auto">
          <a:xfrm>
            <a:off x="376238" y="3576638"/>
            <a:ext cx="7300912" cy="6143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130000"/>
              </a:lnSpc>
            </a:pPr>
            <a:r>
              <a:rPr lang="en-US" altLang="zh-CN" dirty="0" smtClean="0"/>
              <a:t>Tidy data </a:t>
            </a:r>
            <a:r>
              <a:rPr lang="ko-KR" altLang="en-US" dirty="0" smtClean="0"/>
              <a:t>만들기</a:t>
            </a:r>
            <a:r>
              <a:rPr lang="en-US" altLang="ko-KR" dirty="0"/>
              <a:t/>
            </a:r>
            <a:br>
              <a:rPr lang="en-US" altLang="ko-KR" dirty="0"/>
            </a:br>
            <a:r>
              <a:rPr lang="en-US" altLang="ko-KR" dirty="0" smtClean="0"/>
              <a:t> </a:t>
            </a:r>
            <a:r>
              <a:rPr lang="en-US" altLang="ko-KR" sz="1600" dirty="0" smtClean="0"/>
              <a:t>- </a:t>
            </a:r>
            <a:r>
              <a:rPr lang="ko-KR" altLang="en-US" sz="1600" dirty="0" smtClean="0"/>
              <a:t>대기환경 자료</a:t>
            </a:r>
            <a:r>
              <a:rPr lang="en-US" altLang="ko-KR" sz="1600" dirty="0" smtClean="0"/>
              <a:t>, </a:t>
            </a:r>
            <a:r>
              <a:rPr lang="ko-KR" altLang="en-US" sz="1600" dirty="0" smtClean="0"/>
              <a:t>강수량 자료</a:t>
            </a:r>
            <a:r>
              <a:rPr lang="en-US" altLang="ko-KR" sz="1600" dirty="0" smtClean="0"/>
              <a:t>(</a:t>
            </a:r>
            <a:r>
              <a:rPr lang="ko-KR" altLang="en-US" sz="1600" dirty="0" smtClean="0"/>
              <a:t>지역</a:t>
            </a:r>
            <a:r>
              <a:rPr lang="en-US" altLang="ko-KR" sz="1600" dirty="0" smtClean="0"/>
              <a:t>, </a:t>
            </a:r>
            <a:r>
              <a:rPr lang="ko-KR" altLang="en-US" sz="1600" dirty="0" smtClean="0"/>
              <a:t>일별</a:t>
            </a:r>
            <a:r>
              <a:rPr lang="en-US" altLang="ko-KR" sz="1600" dirty="0" smtClean="0"/>
              <a:t>, </a:t>
            </a:r>
            <a:r>
              <a:rPr lang="ko-KR" altLang="en-US" sz="1600" dirty="0" smtClean="0"/>
              <a:t>미세먼지</a:t>
            </a:r>
            <a:r>
              <a:rPr lang="en-US" altLang="ko-KR" sz="1600" dirty="0" smtClean="0"/>
              <a:t>, </a:t>
            </a:r>
            <a:r>
              <a:rPr lang="ko-KR" altLang="en-US" sz="1600" dirty="0" smtClean="0"/>
              <a:t>강수량</a:t>
            </a:r>
            <a:r>
              <a:rPr lang="en-US" altLang="ko-KR" sz="1600" dirty="0" smtClean="0"/>
              <a:t>)</a:t>
            </a:r>
            <a:endParaRPr altLang="zh-CN" dirty="0" smtClean="0"/>
          </a:p>
          <a:p>
            <a:pPr eaLnBrk="1" hangingPunct="1">
              <a:lnSpc>
                <a:spcPct val="130000"/>
              </a:lnSpc>
            </a:pPr>
            <a:r>
              <a:rPr lang="ko-KR" altLang="en-US" dirty="0" smtClean="0"/>
              <a:t>월별 수치를 비교 분석 및 시각화</a:t>
            </a:r>
            <a:r>
              <a:rPr lang="en-US" altLang="ko-KR" dirty="0" smtClean="0"/>
              <a:t/>
            </a:r>
            <a:br>
              <a:rPr lang="en-US" altLang="ko-KR" dirty="0" smtClean="0"/>
            </a:br>
            <a:r>
              <a:rPr lang="en-US" altLang="ko-KR" dirty="0" smtClean="0"/>
              <a:t> </a:t>
            </a:r>
            <a:r>
              <a:rPr lang="en-US" altLang="ko-KR" sz="1600" dirty="0" smtClean="0">
                <a:solidFill>
                  <a:srgbClr val="FFFFFF"/>
                </a:solidFill>
              </a:rPr>
              <a:t>- </a:t>
            </a:r>
            <a:r>
              <a:rPr lang="ko-KR" altLang="en-US" sz="1600" dirty="0" smtClean="0">
                <a:solidFill>
                  <a:srgbClr val="FFFFFF"/>
                </a:solidFill>
              </a:rPr>
              <a:t>기준 지역 </a:t>
            </a:r>
            <a:r>
              <a:rPr lang="en-US" altLang="ko-KR" sz="1600" dirty="0" smtClean="0">
                <a:solidFill>
                  <a:srgbClr val="FFFFFF"/>
                </a:solidFill>
              </a:rPr>
              <a:t>: </a:t>
            </a:r>
            <a:r>
              <a:rPr lang="ko-KR" altLang="en-US" sz="1600" dirty="0" smtClean="0">
                <a:solidFill>
                  <a:srgbClr val="FFFFFF"/>
                </a:solidFill>
              </a:rPr>
              <a:t>대전광역시</a:t>
            </a:r>
            <a:r>
              <a:rPr lang="en-US" altLang="ko-KR" sz="1600" dirty="0" smtClean="0">
                <a:solidFill>
                  <a:srgbClr val="FFFFFF"/>
                </a:solidFill>
              </a:rPr>
              <a:t>, </a:t>
            </a:r>
            <a:r>
              <a:rPr lang="ko-KR" altLang="en-US" sz="1600" dirty="0" smtClean="0">
                <a:solidFill>
                  <a:srgbClr val="FFFFFF"/>
                </a:solidFill>
              </a:rPr>
              <a:t>기준 달 </a:t>
            </a:r>
            <a:r>
              <a:rPr lang="en-US" altLang="ko-KR" sz="1600" dirty="0" smtClean="0">
                <a:solidFill>
                  <a:srgbClr val="FFFFFF"/>
                </a:solidFill>
              </a:rPr>
              <a:t>: </a:t>
            </a:r>
            <a:r>
              <a:rPr lang="en-US" altLang="ko-KR" sz="1600" dirty="0" smtClean="0">
                <a:solidFill>
                  <a:srgbClr val="FFFFFF"/>
                </a:solidFill>
              </a:rPr>
              <a:t>1,7,8</a:t>
            </a:r>
            <a:r>
              <a:rPr lang="ko-KR" altLang="en-US" sz="1600" dirty="0" smtClean="0">
                <a:solidFill>
                  <a:srgbClr val="FFFFFF"/>
                </a:solidFill>
              </a:rPr>
              <a:t>월</a:t>
            </a:r>
            <a:endParaRPr altLang="zh-CN" dirty="0"/>
          </a:p>
          <a:p>
            <a:pPr eaLnBrk="1" hangingPunct="1">
              <a:lnSpc>
                <a:spcPct val="130000"/>
              </a:lnSpc>
            </a:pPr>
            <a:r>
              <a:rPr lang="en-US" altLang="zh-CN" dirty="0"/>
              <a:t>1</a:t>
            </a:r>
            <a:r>
              <a:rPr lang="ko-KR" altLang="en-US" dirty="0"/>
              <a:t>년 </a:t>
            </a:r>
            <a:r>
              <a:rPr lang="en-US" altLang="ko-KR" dirty="0"/>
              <a:t>data </a:t>
            </a:r>
            <a:r>
              <a:rPr lang="ko-KR" altLang="en-US" dirty="0"/>
              <a:t>분석</a:t>
            </a:r>
            <a:r>
              <a:rPr lang="en-US" altLang="ko-KR" dirty="0"/>
              <a:t>(</a:t>
            </a:r>
            <a:r>
              <a:rPr lang="ko-KR" altLang="en-US" dirty="0"/>
              <a:t>일 미세먼지평균</a:t>
            </a:r>
            <a:r>
              <a:rPr lang="en-US" altLang="ko-KR" dirty="0"/>
              <a:t>, </a:t>
            </a:r>
            <a:r>
              <a:rPr lang="ko-KR" altLang="en-US" dirty="0"/>
              <a:t>일 강수량</a:t>
            </a:r>
            <a:r>
              <a:rPr lang="en-US" altLang="ko-KR" dirty="0" smtClean="0"/>
              <a:t>) </a:t>
            </a:r>
            <a:r>
              <a:rPr lang="ko-KR" altLang="en-US" dirty="0" smtClean="0"/>
              <a:t>분석 및 시각화</a:t>
            </a:r>
            <a:r>
              <a:rPr lang="en-US" altLang="ko-KR" dirty="0" smtClean="0"/>
              <a:t/>
            </a:r>
            <a:br>
              <a:rPr lang="en-US" altLang="ko-KR" dirty="0" smtClean="0"/>
            </a:br>
            <a:r>
              <a:rPr lang="en-US" altLang="ko-KR" dirty="0" smtClean="0"/>
              <a:t> </a:t>
            </a:r>
            <a:r>
              <a:rPr lang="en-US" altLang="ko-KR" sz="1600" dirty="0">
                <a:solidFill>
                  <a:srgbClr val="FFFFFF"/>
                </a:solidFill>
              </a:rPr>
              <a:t>- </a:t>
            </a:r>
            <a:r>
              <a:rPr lang="ko-KR" altLang="en-US" sz="1600" dirty="0" err="1">
                <a:solidFill>
                  <a:srgbClr val="FFFFFF"/>
                </a:solidFill>
              </a:rPr>
              <a:t>산점도</a:t>
            </a:r>
            <a:r>
              <a:rPr lang="ko-KR" altLang="en-US" sz="1600" dirty="0">
                <a:solidFill>
                  <a:srgbClr val="FFFFFF"/>
                </a:solidFill>
              </a:rPr>
              <a:t> 상관관계 </a:t>
            </a:r>
            <a:r>
              <a:rPr lang="ko-KR" altLang="en-US" sz="1600" dirty="0" smtClean="0">
                <a:solidFill>
                  <a:srgbClr val="FFFFFF"/>
                </a:solidFill>
              </a:rPr>
              <a:t>분석</a:t>
            </a:r>
            <a:endParaRPr lang="en-US" altLang="zh-CN" sz="1600" dirty="0">
              <a:solidFill>
                <a:srgbClr val="FFFFFF"/>
              </a:solidFill>
            </a:endParaRP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itle 1"/>
          <p:cNvSpPr>
            <a:spLocks noGrp="1"/>
          </p:cNvSpPr>
          <p:nvPr>
            <p:ph type="title"/>
          </p:nvPr>
        </p:nvSpPr>
        <p:spPr/>
        <p:txBody>
          <a:bodyPr/>
          <a:lstStyle/>
          <a:p>
            <a:r>
              <a:rPr lang="en-US" altLang="zh-CN" dirty="0" smtClean="0">
                <a:ea typeface="SimSun" pitchFamily="2" charset="-122"/>
              </a:rPr>
              <a:t>Visualization </a:t>
            </a:r>
            <a:r>
              <a:rPr lang="en-US" altLang="zh-CN" dirty="0" smtClean="0">
                <a:ea typeface="SimSun" pitchFamily="2" charset="-122"/>
              </a:rPr>
              <a:t>data(months_1</a:t>
            </a:r>
            <a:r>
              <a:rPr lang="en-US" altLang="ko-KR" dirty="0" smtClean="0">
                <a:ea typeface="SimSun" pitchFamily="2" charset="-122"/>
              </a:rPr>
              <a:t>)</a:t>
            </a:r>
            <a:endParaRPr lang="en-US" altLang="zh-CN" dirty="0" smtClean="0">
              <a:ea typeface="SimSun" pitchFamily="2" charset="-122"/>
            </a:endParaRPr>
          </a:p>
        </p:txBody>
      </p:sp>
      <p:sp>
        <p:nvSpPr>
          <p:cNvPr id="29" name="Rounded Rectangle 28">
            <a:hlinkClick r:id="" action="ppaction://noaction" highlightClick="1"/>
            <a:hlinkHover r:id="" action="ppaction://noaction" highlightClick="1"/>
          </p:cNvPr>
          <p:cNvSpPr/>
          <p:nvPr/>
        </p:nvSpPr>
        <p:spPr bwMode="auto">
          <a:xfrm>
            <a:off x="361950" y="1441449"/>
            <a:ext cx="8301038" cy="4346792"/>
          </a:xfrm>
          <a:prstGeom prst="roundRect">
            <a:avLst>
              <a:gd name="adj" fmla="val 8566"/>
            </a:avLst>
          </a:prstGeom>
          <a:solidFill>
            <a:schemeClr val="bg1"/>
          </a:solidFill>
          <a:ln w="3175">
            <a:solidFill>
              <a:schemeClr val="tx1">
                <a:lumMod val="25000"/>
                <a:lumOff val="75000"/>
              </a:schemeClr>
            </a:solidFill>
          </a:ln>
          <a:effectLst>
            <a:outerShdw blurRad="25400" dist="38100" dir="2700000" algn="tl" rotWithShape="0">
              <a:prstClr val="black">
                <a:alpha val="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lnSpc>
                <a:spcPct val="85000"/>
              </a:lnSpc>
              <a:spcBef>
                <a:spcPct val="15000"/>
              </a:spcBef>
              <a:buClr>
                <a:srgbClr val="747273"/>
              </a:buClr>
            </a:pPr>
            <a:endParaRPr lang="en-US" altLang="zh-CN" dirty="0">
              <a:solidFill>
                <a:srgbClr val="F68933"/>
              </a:solidFill>
              <a:ea typeface="SimSun" pitchFamily="2" charset="-122"/>
            </a:endParaRPr>
          </a:p>
        </p:txBody>
      </p:sp>
      <p:sp>
        <p:nvSpPr>
          <p:cNvPr id="6" name="TextBox 40"/>
          <p:cNvSpPr txBox="1">
            <a:spLocks noChangeArrowheads="1"/>
          </p:cNvSpPr>
          <p:nvPr/>
        </p:nvSpPr>
        <p:spPr bwMode="auto">
          <a:xfrm>
            <a:off x="482599" y="6160288"/>
            <a:ext cx="8135939"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87338"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just" eaLnBrk="1" hangingPunct="1">
              <a:lnSpc>
                <a:spcPct val="85000"/>
              </a:lnSpc>
              <a:spcBef>
                <a:spcPct val="15000"/>
              </a:spcBef>
              <a:buClr>
                <a:srgbClr val="747273"/>
              </a:buClr>
            </a:pPr>
            <a:r>
              <a:rPr lang="en-US" altLang="zh-CN" b="1" dirty="0" smtClean="0">
                <a:solidFill>
                  <a:srgbClr val="262626"/>
                </a:solidFill>
                <a:ea typeface="SimSun" pitchFamily="2" charset="-122"/>
              </a:rPr>
              <a:t>8, 9, 10, 16</a:t>
            </a:r>
            <a:r>
              <a:rPr lang="ko-KR" altLang="en-US" b="1" dirty="0" smtClean="0">
                <a:solidFill>
                  <a:srgbClr val="262626"/>
                </a:solidFill>
                <a:ea typeface="SimSun" pitchFamily="2" charset="-122"/>
              </a:rPr>
              <a:t>일에 </a:t>
            </a:r>
            <a:r>
              <a:rPr lang="en-US" altLang="ko-KR" b="1" dirty="0" smtClean="0">
                <a:solidFill>
                  <a:srgbClr val="262626"/>
                </a:solidFill>
                <a:ea typeface="SimSun" pitchFamily="2" charset="-122"/>
              </a:rPr>
              <a:t>5</a:t>
            </a:r>
            <a:r>
              <a:rPr lang="en-US" altLang="ko-KR" b="1" dirty="0" smtClean="0">
                <a:solidFill>
                  <a:srgbClr val="262626"/>
                </a:solidFill>
                <a:ea typeface="SimSun" pitchFamily="2" charset="-122"/>
              </a:rPr>
              <a:t>mm </a:t>
            </a:r>
            <a:r>
              <a:rPr lang="ko-KR" altLang="en-US" b="1" dirty="0" smtClean="0">
                <a:solidFill>
                  <a:srgbClr val="262626"/>
                </a:solidFill>
                <a:ea typeface="SimSun" pitchFamily="2" charset="-122"/>
              </a:rPr>
              <a:t>이하의 강수량을 기록하였고</a:t>
            </a:r>
            <a:r>
              <a:rPr lang="en-US" altLang="ko-KR" b="1" dirty="0" smtClean="0">
                <a:solidFill>
                  <a:srgbClr val="262626"/>
                </a:solidFill>
                <a:ea typeface="SimSun" pitchFamily="2" charset="-122"/>
              </a:rPr>
              <a:t>, 17</a:t>
            </a:r>
            <a:r>
              <a:rPr lang="ko-KR" altLang="en-US" b="1" dirty="0" smtClean="0">
                <a:solidFill>
                  <a:srgbClr val="262626"/>
                </a:solidFill>
                <a:ea typeface="SimSun" pitchFamily="2" charset="-122"/>
              </a:rPr>
              <a:t>일에 약 </a:t>
            </a:r>
            <a:r>
              <a:rPr lang="en-US" altLang="ko-KR" b="1" dirty="0" smtClean="0">
                <a:solidFill>
                  <a:srgbClr val="262626"/>
                </a:solidFill>
                <a:ea typeface="SimSun" pitchFamily="2" charset="-122"/>
              </a:rPr>
              <a:t>11mm</a:t>
            </a:r>
            <a:r>
              <a:rPr lang="ko-KR" altLang="en-US" b="1" dirty="0" smtClean="0">
                <a:solidFill>
                  <a:srgbClr val="262626"/>
                </a:solidFill>
                <a:ea typeface="SimSun" pitchFamily="2" charset="-122"/>
              </a:rPr>
              <a:t>의 강수량을 기록하였다</a:t>
            </a:r>
            <a:r>
              <a:rPr lang="en-US" altLang="ko-KR" b="1" dirty="0" smtClean="0">
                <a:solidFill>
                  <a:srgbClr val="262626"/>
                </a:solidFill>
                <a:ea typeface="SimSun" pitchFamily="2" charset="-122"/>
              </a:rPr>
              <a:t>.</a:t>
            </a:r>
          </a:p>
          <a:p>
            <a:pPr algn="just" eaLnBrk="1" hangingPunct="1">
              <a:lnSpc>
                <a:spcPct val="85000"/>
              </a:lnSpc>
              <a:spcBef>
                <a:spcPct val="15000"/>
              </a:spcBef>
              <a:buClr>
                <a:srgbClr val="747273"/>
              </a:buClr>
            </a:pPr>
            <a:r>
              <a:rPr lang="ko-KR" altLang="en-US" b="1" dirty="0" smtClean="0">
                <a:solidFill>
                  <a:srgbClr val="262626"/>
                </a:solidFill>
                <a:ea typeface="SimSun" pitchFamily="2" charset="-122"/>
              </a:rPr>
              <a:t>미세먼지는 대부분 </a:t>
            </a:r>
            <a:r>
              <a:rPr lang="en-US" altLang="ko-KR" b="1" dirty="0" smtClean="0">
                <a:solidFill>
                  <a:srgbClr val="262626"/>
                </a:solidFill>
                <a:ea typeface="SimSun" pitchFamily="2" charset="-122"/>
              </a:rPr>
              <a:t>30~90 PM10 </a:t>
            </a:r>
            <a:r>
              <a:rPr lang="ko-KR" altLang="en-US" b="1" dirty="0" smtClean="0">
                <a:solidFill>
                  <a:srgbClr val="262626"/>
                </a:solidFill>
                <a:ea typeface="SimSun" pitchFamily="2" charset="-122"/>
              </a:rPr>
              <a:t>의 수치를 보였으며</a:t>
            </a:r>
            <a:r>
              <a:rPr lang="en-US" altLang="ko-KR" b="1" dirty="0" smtClean="0">
                <a:solidFill>
                  <a:srgbClr val="262626"/>
                </a:solidFill>
                <a:ea typeface="SimSun" pitchFamily="2" charset="-122"/>
              </a:rPr>
              <a:t>, 17~22</a:t>
            </a:r>
            <a:r>
              <a:rPr lang="ko-KR" altLang="en-US" b="1" dirty="0" smtClean="0">
                <a:solidFill>
                  <a:srgbClr val="262626"/>
                </a:solidFill>
                <a:ea typeface="SimSun" pitchFamily="2" charset="-122"/>
              </a:rPr>
              <a:t>일 사이에 약 </a:t>
            </a:r>
            <a:r>
              <a:rPr lang="en-US" altLang="ko-KR" b="1" dirty="0" smtClean="0">
                <a:solidFill>
                  <a:srgbClr val="262626"/>
                </a:solidFill>
                <a:ea typeface="SimSun" pitchFamily="2" charset="-122"/>
              </a:rPr>
              <a:t>90 PM10</a:t>
            </a:r>
            <a:r>
              <a:rPr lang="ko-KR" altLang="en-US" b="1" dirty="0" smtClean="0">
                <a:solidFill>
                  <a:srgbClr val="262626"/>
                </a:solidFill>
                <a:ea typeface="SimSun" pitchFamily="2" charset="-122"/>
              </a:rPr>
              <a:t>의 수치를 기록하였다</a:t>
            </a:r>
            <a:r>
              <a:rPr lang="en-US" altLang="ko-KR" b="1" dirty="0" smtClean="0">
                <a:solidFill>
                  <a:srgbClr val="262626"/>
                </a:solidFill>
                <a:ea typeface="SimSun" pitchFamily="2" charset="-122"/>
              </a:rPr>
              <a:t>.</a:t>
            </a:r>
            <a:r>
              <a:rPr lang="ko-KR" altLang="en-US" b="1" dirty="0" smtClean="0">
                <a:solidFill>
                  <a:srgbClr val="262626"/>
                </a:solidFill>
                <a:ea typeface="SimSun" pitchFamily="2" charset="-122"/>
              </a:rPr>
              <a:t> </a:t>
            </a:r>
            <a:endParaRPr lang="en-GB" altLang="zh-CN" b="1" dirty="0">
              <a:solidFill>
                <a:srgbClr val="262626"/>
              </a:solidFill>
              <a:ea typeface="SimSun" pitchFamily="2" charset="-122"/>
            </a:endParaRP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3104" y="1631825"/>
            <a:ext cx="6411220" cy="3848637"/>
          </a:xfrm>
          <a:prstGeom prst="rect">
            <a:avLst/>
          </a:prstGeom>
        </p:spPr>
      </p:pic>
      <p:sp>
        <p:nvSpPr>
          <p:cNvPr id="3" name="TextBox 2"/>
          <p:cNvSpPr txBox="1"/>
          <p:nvPr/>
        </p:nvSpPr>
        <p:spPr>
          <a:xfrm>
            <a:off x="1193104" y="5480463"/>
            <a:ext cx="4589718" cy="307777"/>
          </a:xfrm>
          <a:prstGeom prst="rect">
            <a:avLst/>
          </a:prstGeom>
          <a:noFill/>
        </p:spPr>
        <p:txBody>
          <a:bodyPr wrap="none" rtlCol="0">
            <a:spAutoFit/>
          </a:bodyPr>
          <a:lstStyle/>
          <a:p>
            <a:pPr algn="l"/>
            <a:r>
              <a:rPr lang="ko-KR" altLang="en-US" dirty="0" smtClean="0"/>
              <a:t>그림</a:t>
            </a:r>
            <a:r>
              <a:rPr lang="en-US" altLang="ko-KR" dirty="0" smtClean="0"/>
              <a:t>.1 2018</a:t>
            </a:r>
            <a:r>
              <a:rPr lang="ko-KR" altLang="en-US" dirty="0" smtClean="0"/>
              <a:t>년 </a:t>
            </a:r>
            <a:r>
              <a:rPr lang="en-US" altLang="ko-KR" dirty="0" smtClean="0"/>
              <a:t>1</a:t>
            </a:r>
            <a:r>
              <a:rPr lang="ko-KR" altLang="en-US" dirty="0" smtClean="0"/>
              <a:t>월의 일별 강수량과</a:t>
            </a:r>
            <a:r>
              <a:rPr lang="en-US" altLang="ko-KR" dirty="0"/>
              <a:t> </a:t>
            </a:r>
            <a:r>
              <a:rPr lang="ko-KR" altLang="en-US" dirty="0" smtClean="0"/>
              <a:t>일별 미세먼지 평균</a:t>
            </a:r>
            <a:endParaRPr lang="ko-KR" altLang="en-US" dirty="0"/>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itle 1"/>
          <p:cNvSpPr>
            <a:spLocks noGrp="1"/>
          </p:cNvSpPr>
          <p:nvPr>
            <p:ph type="title"/>
          </p:nvPr>
        </p:nvSpPr>
        <p:spPr/>
        <p:txBody>
          <a:bodyPr/>
          <a:lstStyle/>
          <a:p>
            <a:r>
              <a:rPr lang="en-US" altLang="zh-CN" dirty="0" smtClean="0">
                <a:ea typeface="SimSun" pitchFamily="2" charset="-122"/>
              </a:rPr>
              <a:t>Visualization </a:t>
            </a:r>
            <a:r>
              <a:rPr lang="en-US" altLang="zh-CN" dirty="0" smtClean="0">
                <a:ea typeface="SimSun" pitchFamily="2" charset="-122"/>
              </a:rPr>
              <a:t>data(months_7</a:t>
            </a:r>
            <a:r>
              <a:rPr lang="en-US" altLang="ko-KR" dirty="0" smtClean="0">
                <a:ea typeface="SimSun" pitchFamily="2" charset="-122"/>
              </a:rPr>
              <a:t>)</a:t>
            </a:r>
            <a:endParaRPr lang="en-US" altLang="zh-CN" dirty="0" smtClean="0">
              <a:ea typeface="SimSun" pitchFamily="2" charset="-122"/>
            </a:endParaRPr>
          </a:p>
        </p:txBody>
      </p:sp>
      <p:sp>
        <p:nvSpPr>
          <p:cNvPr id="5" name="Rounded Rectangle 28">
            <a:hlinkClick r:id="" action="ppaction://noaction" highlightClick="1"/>
            <a:hlinkHover r:id="" action="ppaction://noaction" highlightClick="1"/>
          </p:cNvPr>
          <p:cNvSpPr/>
          <p:nvPr/>
        </p:nvSpPr>
        <p:spPr bwMode="auto">
          <a:xfrm>
            <a:off x="361950" y="1441449"/>
            <a:ext cx="4131485" cy="4346792"/>
          </a:xfrm>
          <a:prstGeom prst="roundRect">
            <a:avLst>
              <a:gd name="adj" fmla="val 8566"/>
            </a:avLst>
          </a:prstGeom>
          <a:solidFill>
            <a:schemeClr val="bg1"/>
          </a:solidFill>
          <a:ln w="3175">
            <a:solidFill>
              <a:schemeClr val="tx1">
                <a:lumMod val="25000"/>
                <a:lumOff val="75000"/>
              </a:schemeClr>
            </a:solidFill>
          </a:ln>
          <a:effectLst>
            <a:outerShdw blurRad="25400" dist="38100" dir="2700000" algn="tl" rotWithShape="0">
              <a:prstClr val="black">
                <a:alpha val="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lnSpc>
                <a:spcPct val="85000"/>
              </a:lnSpc>
              <a:spcBef>
                <a:spcPct val="15000"/>
              </a:spcBef>
              <a:buClr>
                <a:srgbClr val="747273"/>
              </a:buClr>
            </a:pPr>
            <a:endParaRPr lang="en-US" altLang="zh-CN" dirty="0">
              <a:solidFill>
                <a:srgbClr val="F68933"/>
              </a:solidFill>
              <a:ea typeface="SimSun" pitchFamily="2" charset="-122"/>
            </a:endParaRPr>
          </a:p>
        </p:txBody>
      </p:sp>
      <p:sp>
        <p:nvSpPr>
          <p:cNvPr id="8" name="TextBox 40"/>
          <p:cNvSpPr txBox="1">
            <a:spLocks noChangeArrowheads="1"/>
          </p:cNvSpPr>
          <p:nvPr/>
        </p:nvSpPr>
        <p:spPr bwMode="auto">
          <a:xfrm>
            <a:off x="482599" y="6160289"/>
            <a:ext cx="8135939" cy="490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87338"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just" eaLnBrk="1" hangingPunct="1">
              <a:lnSpc>
                <a:spcPct val="85000"/>
              </a:lnSpc>
              <a:spcBef>
                <a:spcPct val="15000"/>
              </a:spcBef>
              <a:buClr>
                <a:srgbClr val="747273"/>
              </a:buClr>
            </a:pPr>
            <a:r>
              <a:rPr lang="en-GB" altLang="zh-CN" b="1" dirty="0" smtClean="0">
                <a:solidFill>
                  <a:srgbClr val="262626"/>
                </a:solidFill>
                <a:ea typeface="SimSun" pitchFamily="2" charset="-122"/>
              </a:rPr>
              <a:t>7</a:t>
            </a:r>
            <a:r>
              <a:rPr lang="ko-KR" altLang="en-US" b="1" dirty="0" smtClean="0">
                <a:solidFill>
                  <a:srgbClr val="262626"/>
                </a:solidFill>
                <a:ea typeface="SimSun" pitchFamily="2" charset="-122"/>
              </a:rPr>
              <a:t>월의 </a:t>
            </a:r>
            <a:r>
              <a:rPr lang="en-US" altLang="ko-KR" b="1" dirty="0" smtClean="0">
                <a:solidFill>
                  <a:srgbClr val="262626"/>
                </a:solidFill>
                <a:ea typeface="SimSun" pitchFamily="2" charset="-122"/>
              </a:rPr>
              <a:t>7~10</a:t>
            </a:r>
            <a:r>
              <a:rPr lang="ko-KR" altLang="en-US" b="1" dirty="0" smtClean="0">
                <a:solidFill>
                  <a:srgbClr val="262626"/>
                </a:solidFill>
                <a:ea typeface="SimSun" pitchFamily="2" charset="-122"/>
              </a:rPr>
              <a:t>일 </a:t>
            </a:r>
            <a:r>
              <a:rPr lang="en-US" altLang="ko-KR" b="1" dirty="0" smtClean="0">
                <a:solidFill>
                  <a:srgbClr val="262626"/>
                </a:solidFill>
                <a:ea typeface="SimSun" pitchFamily="2" charset="-122"/>
              </a:rPr>
              <a:t>10mm</a:t>
            </a:r>
            <a:r>
              <a:rPr lang="ko-KR" altLang="en-US" b="1" dirty="0" smtClean="0">
                <a:solidFill>
                  <a:srgbClr val="262626"/>
                </a:solidFill>
                <a:ea typeface="SimSun" pitchFamily="2" charset="-122"/>
              </a:rPr>
              <a:t>이하의 강수량을 보였고</a:t>
            </a:r>
            <a:r>
              <a:rPr lang="en-US" altLang="ko-KR" b="1" dirty="0" smtClean="0">
                <a:solidFill>
                  <a:srgbClr val="262626"/>
                </a:solidFill>
                <a:ea typeface="SimSun" pitchFamily="2" charset="-122"/>
              </a:rPr>
              <a:t>, 17</a:t>
            </a:r>
            <a:r>
              <a:rPr lang="ko-KR" altLang="en-US" b="1" dirty="0" smtClean="0">
                <a:solidFill>
                  <a:srgbClr val="262626"/>
                </a:solidFill>
                <a:ea typeface="SimSun" pitchFamily="2" charset="-122"/>
              </a:rPr>
              <a:t>일 </a:t>
            </a:r>
            <a:r>
              <a:rPr lang="en-US" altLang="ko-KR" b="1" dirty="0">
                <a:solidFill>
                  <a:srgbClr val="262626"/>
                </a:solidFill>
                <a:ea typeface="SimSun" pitchFamily="2" charset="-122"/>
              </a:rPr>
              <a:t> </a:t>
            </a:r>
            <a:r>
              <a:rPr lang="ko-KR" altLang="en-US" b="1" dirty="0" smtClean="0">
                <a:solidFill>
                  <a:srgbClr val="262626"/>
                </a:solidFill>
                <a:ea typeface="SimSun" pitchFamily="2" charset="-122"/>
              </a:rPr>
              <a:t>약 </a:t>
            </a:r>
            <a:r>
              <a:rPr lang="en-US" altLang="ko-KR" b="1" dirty="0" smtClean="0">
                <a:solidFill>
                  <a:srgbClr val="262626"/>
                </a:solidFill>
                <a:ea typeface="SimSun" pitchFamily="2" charset="-122"/>
              </a:rPr>
              <a:t>11mm</a:t>
            </a:r>
            <a:r>
              <a:rPr lang="ko-KR" altLang="en-US" b="1" dirty="0" smtClean="0">
                <a:solidFill>
                  <a:srgbClr val="262626"/>
                </a:solidFill>
                <a:ea typeface="SimSun" pitchFamily="2" charset="-122"/>
              </a:rPr>
              <a:t>의 강수량을 기록하였다</a:t>
            </a:r>
            <a:r>
              <a:rPr lang="en-US" altLang="ko-KR" b="1" dirty="0" smtClean="0">
                <a:solidFill>
                  <a:srgbClr val="262626"/>
                </a:solidFill>
                <a:ea typeface="SimSun" pitchFamily="2" charset="-122"/>
              </a:rPr>
              <a:t>.</a:t>
            </a:r>
          </a:p>
          <a:p>
            <a:pPr algn="just" eaLnBrk="1" hangingPunct="1">
              <a:lnSpc>
                <a:spcPct val="85000"/>
              </a:lnSpc>
              <a:spcBef>
                <a:spcPct val="15000"/>
              </a:spcBef>
              <a:buClr>
                <a:srgbClr val="747273"/>
              </a:buClr>
            </a:pPr>
            <a:r>
              <a:rPr lang="ko-KR" altLang="en-US" b="1" dirty="0" smtClean="0">
                <a:solidFill>
                  <a:srgbClr val="262626"/>
                </a:solidFill>
                <a:ea typeface="SimSun" pitchFamily="2" charset="-122"/>
              </a:rPr>
              <a:t>미세먼지는 </a:t>
            </a:r>
            <a:r>
              <a:rPr lang="en-US" altLang="ko-KR" b="1" dirty="0" smtClean="0">
                <a:solidFill>
                  <a:srgbClr val="262626"/>
                </a:solidFill>
                <a:ea typeface="SimSun" pitchFamily="2" charset="-122"/>
              </a:rPr>
              <a:t>21</a:t>
            </a:r>
            <a:r>
              <a:rPr lang="ko-KR" altLang="en-US" b="1" dirty="0" smtClean="0">
                <a:solidFill>
                  <a:srgbClr val="262626"/>
                </a:solidFill>
                <a:ea typeface="SimSun" pitchFamily="2" charset="-122"/>
              </a:rPr>
              <a:t>일 </a:t>
            </a:r>
            <a:r>
              <a:rPr lang="en-US" altLang="ko-KR" b="1" dirty="0" smtClean="0">
                <a:solidFill>
                  <a:srgbClr val="262626"/>
                </a:solidFill>
                <a:ea typeface="SimSun" pitchFamily="2" charset="-122"/>
              </a:rPr>
              <a:t>PM40 </a:t>
            </a:r>
            <a:r>
              <a:rPr lang="ko-KR" altLang="en-US" b="1" dirty="0" smtClean="0">
                <a:solidFill>
                  <a:srgbClr val="262626"/>
                </a:solidFill>
                <a:ea typeface="SimSun" pitchFamily="2" charset="-122"/>
              </a:rPr>
              <a:t>이상 최대값을 기록하였고</a:t>
            </a:r>
            <a:r>
              <a:rPr lang="en-US" altLang="ko-KR" b="1" dirty="0" smtClean="0">
                <a:solidFill>
                  <a:srgbClr val="262626"/>
                </a:solidFill>
                <a:ea typeface="SimSun" pitchFamily="2" charset="-122"/>
              </a:rPr>
              <a:t>, 07</a:t>
            </a:r>
            <a:r>
              <a:rPr lang="ko-KR" altLang="en-US" b="1" dirty="0" smtClean="0">
                <a:solidFill>
                  <a:srgbClr val="262626"/>
                </a:solidFill>
                <a:ea typeface="SimSun" pitchFamily="2" charset="-122"/>
              </a:rPr>
              <a:t>일 약 </a:t>
            </a:r>
            <a:r>
              <a:rPr lang="en-US" altLang="ko-KR" b="1" dirty="0" smtClean="0">
                <a:solidFill>
                  <a:srgbClr val="262626"/>
                </a:solidFill>
                <a:ea typeface="SimSun" pitchFamily="2" charset="-122"/>
              </a:rPr>
              <a:t>5</a:t>
            </a:r>
            <a:r>
              <a:rPr lang="ko-KR" altLang="en-US" b="1" dirty="0" smtClean="0">
                <a:solidFill>
                  <a:srgbClr val="262626"/>
                </a:solidFill>
                <a:ea typeface="SimSun" pitchFamily="2" charset="-122"/>
              </a:rPr>
              <a:t>의 </a:t>
            </a:r>
            <a:r>
              <a:rPr lang="en-US" altLang="ko-KR" b="1" dirty="0" smtClean="0">
                <a:solidFill>
                  <a:srgbClr val="262626"/>
                </a:solidFill>
                <a:ea typeface="SimSun" pitchFamily="2" charset="-122"/>
              </a:rPr>
              <a:t>PM10</a:t>
            </a:r>
            <a:r>
              <a:rPr lang="ko-KR" altLang="en-US" b="1" dirty="0" smtClean="0">
                <a:solidFill>
                  <a:srgbClr val="262626"/>
                </a:solidFill>
                <a:ea typeface="SimSun" pitchFamily="2" charset="-122"/>
              </a:rPr>
              <a:t>을 기록하였다</a:t>
            </a:r>
            <a:r>
              <a:rPr lang="en-US" altLang="ko-KR" b="1" dirty="0" smtClean="0">
                <a:solidFill>
                  <a:srgbClr val="262626"/>
                </a:solidFill>
                <a:ea typeface="SimSun" pitchFamily="2" charset="-122"/>
              </a:rPr>
              <a:t>.</a:t>
            </a: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035" y="1149484"/>
            <a:ext cx="8345065" cy="4686954"/>
          </a:xfrm>
          <a:prstGeom prst="rect">
            <a:avLst/>
          </a:prstGeom>
        </p:spPr>
      </p:pic>
      <p:sp>
        <p:nvSpPr>
          <p:cNvPr id="11" name="TextBox 10"/>
          <p:cNvSpPr txBox="1"/>
          <p:nvPr/>
        </p:nvSpPr>
        <p:spPr>
          <a:xfrm>
            <a:off x="627661" y="5648569"/>
            <a:ext cx="4589718" cy="307777"/>
          </a:xfrm>
          <a:prstGeom prst="rect">
            <a:avLst/>
          </a:prstGeom>
          <a:noFill/>
        </p:spPr>
        <p:txBody>
          <a:bodyPr wrap="none" rtlCol="0">
            <a:spAutoFit/>
          </a:bodyPr>
          <a:lstStyle/>
          <a:p>
            <a:pPr algn="l"/>
            <a:r>
              <a:rPr lang="ko-KR" altLang="en-US" b="1" dirty="0" smtClean="0"/>
              <a:t>그림</a:t>
            </a:r>
            <a:r>
              <a:rPr lang="en-US" altLang="ko-KR" b="1" dirty="0" smtClean="0"/>
              <a:t>.2 2018</a:t>
            </a:r>
            <a:r>
              <a:rPr lang="ko-KR" altLang="en-US" b="1" dirty="0" smtClean="0"/>
              <a:t>년 </a:t>
            </a:r>
            <a:r>
              <a:rPr lang="en-US" altLang="ko-KR" b="1" dirty="0"/>
              <a:t>7</a:t>
            </a:r>
            <a:r>
              <a:rPr lang="ko-KR" altLang="en-US" b="1" dirty="0" smtClean="0"/>
              <a:t>월의 일별 강수량과</a:t>
            </a:r>
            <a:r>
              <a:rPr lang="en-US" altLang="ko-KR" b="1" dirty="0"/>
              <a:t> </a:t>
            </a:r>
            <a:r>
              <a:rPr lang="ko-KR" altLang="en-US" b="1" dirty="0" smtClean="0"/>
              <a:t>일별 미세먼지 평균</a:t>
            </a:r>
            <a:endParaRPr lang="ko-KR" altLang="en-US" b="1" dirty="0"/>
          </a:p>
        </p:txBody>
      </p:sp>
    </p:spTree>
    <p:extLst>
      <p:ext uri="{BB962C8B-B14F-4D97-AF65-F5344CB8AC3E}">
        <p14:creationId xmlns:p14="http://schemas.microsoft.com/office/powerpoint/2010/main" val="2681776130"/>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itle 1"/>
          <p:cNvSpPr>
            <a:spLocks noGrp="1"/>
          </p:cNvSpPr>
          <p:nvPr>
            <p:ph type="title"/>
          </p:nvPr>
        </p:nvSpPr>
        <p:spPr/>
        <p:txBody>
          <a:bodyPr/>
          <a:lstStyle/>
          <a:p>
            <a:r>
              <a:rPr lang="en-US" altLang="zh-CN" dirty="0" smtClean="0">
                <a:ea typeface="SimSun" pitchFamily="2" charset="-122"/>
              </a:rPr>
              <a:t>Visualization </a:t>
            </a:r>
            <a:r>
              <a:rPr lang="en-US" altLang="zh-CN" dirty="0" smtClean="0">
                <a:ea typeface="SimSun" pitchFamily="2" charset="-122"/>
              </a:rPr>
              <a:t>data(months_8</a:t>
            </a:r>
            <a:r>
              <a:rPr lang="en-US" altLang="ko-KR" dirty="0" smtClean="0">
                <a:ea typeface="SimSun" pitchFamily="2" charset="-122"/>
              </a:rPr>
              <a:t>)</a:t>
            </a:r>
            <a:endParaRPr lang="en-US" altLang="zh-CN" dirty="0" smtClean="0">
              <a:ea typeface="SimSun" pitchFamily="2" charset="-122"/>
            </a:endParaRPr>
          </a:p>
        </p:txBody>
      </p:sp>
      <p:sp>
        <p:nvSpPr>
          <p:cNvPr id="8" name="TextBox 40"/>
          <p:cNvSpPr txBox="1">
            <a:spLocks noChangeArrowheads="1"/>
          </p:cNvSpPr>
          <p:nvPr/>
        </p:nvSpPr>
        <p:spPr bwMode="auto">
          <a:xfrm>
            <a:off x="482599" y="6160289"/>
            <a:ext cx="8135939" cy="490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87338"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just" eaLnBrk="1" hangingPunct="1">
              <a:lnSpc>
                <a:spcPct val="85000"/>
              </a:lnSpc>
              <a:spcBef>
                <a:spcPct val="15000"/>
              </a:spcBef>
              <a:buClr>
                <a:srgbClr val="747273"/>
              </a:buClr>
            </a:pPr>
            <a:r>
              <a:rPr lang="en-GB" altLang="zh-CN" b="1" dirty="0" smtClean="0">
                <a:solidFill>
                  <a:srgbClr val="262626"/>
                </a:solidFill>
                <a:ea typeface="SimSun" pitchFamily="2" charset="-122"/>
              </a:rPr>
              <a:t>8</a:t>
            </a:r>
            <a:r>
              <a:rPr lang="ko-KR" altLang="en-US" b="1" dirty="0" smtClean="0">
                <a:solidFill>
                  <a:srgbClr val="262626"/>
                </a:solidFill>
                <a:ea typeface="SimSun" pitchFamily="2" charset="-122"/>
              </a:rPr>
              <a:t>일에서 </a:t>
            </a:r>
            <a:r>
              <a:rPr lang="en-US" altLang="ko-KR" b="1" dirty="0" smtClean="0">
                <a:solidFill>
                  <a:srgbClr val="262626"/>
                </a:solidFill>
                <a:ea typeface="SimSun" pitchFamily="2" charset="-122"/>
              </a:rPr>
              <a:t>10</a:t>
            </a:r>
            <a:r>
              <a:rPr lang="ko-KR" altLang="en-US" b="1" dirty="0" smtClean="0">
                <a:solidFill>
                  <a:srgbClr val="262626"/>
                </a:solidFill>
                <a:ea typeface="SimSun" pitchFamily="2" charset="-122"/>
              </a:rPr>
              <a:t>일 약 </a:t>
            </a:r>
            <a:r>
              <a:rPr lang="en-US" altLang="ko-KR" b="1" dirty="0" smtClean="0">
                <a:solidFill>
                  <a:srgbClr val="262626"/>
                </a:solidFill>
                <a:ea typeface="SimSun" pitchFamily="2" charset="-122"/>
              </a:rPr>
              <a:t>3mm</a:t>
            </a:r>
            <a:r>
              <a:rPr lang="ko-KR" altLang="en-US" b="1" dirty="0" smtClean="0">
                <a:solidFill>
                  <a:srgbClr val="262626"/>
                </a:solidFill>
                <a:ea typeface="SimSun" pitchFamily="2" charset="-122"/>
              </a:rPr>
              <a:t>의 강수량을 기록하였고</a:t>
            </a:r>
            <a:r>
              <a:rPr lang="en-US" altLang="ko-KR" b="1" dirty="0" smtClean="0">
                <a:solidFill>
                  <a:srgbClr val="262626"/>
                </a:solidFill>
                <a:ea typeface="SimSun" pitchFamily="2" charset="-122"/>
              </a:rPr>
              <a:t>, 17</a:t>
            </a:r>
            <a:r>
              <a:rPr lang="ko-KR" altLang="en-US" b="1" dirty="0" smtClean="0">
                <a:solidFill>
                  <a:srgbClr val="262626"/>
                </a:solidFill>
                <a:ea typeface="SimSun" pitchFamily="2" charset="-122"/>
              </a:rPr>
              <a:t>일 </a:t>
            </a:r>
            <a:r>
              <a:rPr lang="en-US" altLang="ko-KR" b="1" dirty="0" smtClean="0">
                <a:solidFill>
                  <a:srgbClr val="262626"/>
                </a:solidFill>
                <a:ea typeface="SimSun" pitchFamily="2" charset="-122"/>
              </a:rPr>
              <a:t>10mm</a:t>
            </a:r>
            <a:r>
              <a:rPr lang="ko-KR" altLang="en-US" b="1" dirty="0" smtClean="0">
                <a:solidFill>
                  <a:srgbClr val="262626"/>
                </a:solidFill>
                <a:ea typeface="SimSun" pitchFamily="2" charset="-122"/>
              </a:rPr>
              <a:t>의 강수량을 기록하였다</a:t>
            </a:r>
            <a:r>
              <a:rPr lang="en-US" altLang="ko-KR" b="1" dirty="0" smtClean="0">
                <a:solidFill>
                  <a:srgbClr val="262626"/>
                </a:solidFill>
                <a:ea typeface="SimSun" pitchFamily="2" charset="-122"/>
              </a:rPr>
              <a:t>.</a:t>
            </a:r>
          </a:p>
          <a:p>
            <a:pPr algn="just" eaLnBrk="1" hangingPunct="1">
              <a:lnSpc>
                <a:spcPct val="85000"/>
              </a:lnSpc>
              <a:spcBef>
                <a:spcPct val="15000"/>
              </a:spcBef>
              <a:buClr>
                <a:srgbClr val="747273"/>
              </a:buClr>
            </a:pPr>
            <a:r>
              <a:rPr lang="ko-KR" altLang="en-US" b="1" dirty="0" smtClean="0">
                <a:solidFill>
                  <a:srgbClr val="262626"/>
                </a:solidFill>
                <a:ea typeface="SimSun" pitchFamily="2" charset="-122"/>
              </a:rPr>
              <a:t>미세먼지는 </a:t>
            </a:r>
            <a:r>
              <a:rPr lang="en-US" altLang="ko-KR" b="1" dirty="0" smtClean="0">
                <a:solidFill>
                  <a:srgbClr val="262626"/>
                </a:solidFill>
                <a:ea typeface="SimSun" pitchFamily="2" charset="-122"/>
              </a:rPr>
              <a:t>27</a:t>
            </a:r>
            <a:r>
              <a:rPr lang="ko-KR" altLang="en-US" b="1" dirty="0" smtClean="0">
                <a:solidFill>
                  <a:srgbClr val="262626"/>
                </a:solidFill>
                <a:ea typeface="SimSun" pitchFamily="2" charset="-122"/>
              </a:rPr>
              <a:t>일 약 </a:t>
            </a:r>
            <a:r>
              <a:rPr lang="en-US" altLang="ko-KR" b="1" dirty="0" smtClean="0">
                <a:solidFill>
                  <a:srgbClr val="262626"/>
                </a:solidFill>
                <a:ea typeface="SimSun" pitchFamily="2" charset="-122"/>
              </a:rPr>
              <a:t>9 pm10</a:t>
            </a:r>
            <a:r>
              <a:rPr lang="ko-KR" altLang="en-US" b="1" dirty="0" smtClean="0">
                <a:solidFill>
                  <a:srgbClr val="262626"/>
                </a:solidFill>
                <a:ea typeface="SimSun" pitchFamily="2" charset="-122"/>
              </a:rPr>
              <a:t>의 수치를 기록하였고</a:t>
            </a:r>
            <a:r>
              <a:rPr lang="en-US" altLang="ko-KR" b="1" dirty="0" smtClean="0">
                <a:solidFill>
                  <a:srgbClr val="262626"/>
                </a:solidFill>
                <a:ea typeface="SimSun" pitchFamily="2" charset="-122"/>
              </a:rPr>
              <a:t>, 20</a:t>
            </a:r>
            <a:r>
              <a:rPr lang="ko-KR" altLang="en-US" b="1" dirty="0" smtClean="0">
                <a:solidFill>
                  <a:srgbClr val="262626"/>
                </a:solidFill>
                <a:ea typeface="SimSun" pitchFamily="2" charset="-122"/>
              </a:rPr>
              <a:t>일</a:t>
            </a:r>
            <a:r>
              <a:rPr lang="en-US" altLang="ko-KR" b="1" dirty="0" smtClean="0">
                <a:solidFill>
                  <a:srgbClr val="262626"/>
                </a:solidFill>
                <a:ea typeface="SimSun" pitchFamily="2" charset="-122"/>
              </a:rPr>
              <a:t> </a:t>
            </a:r>
            <a:r>
              <a:rPr lang="ko-KR" altLang="en-US" b="1" dirty="0" smtClean="0">
                <a:solidFill>
                  <a:srgbClr val="262626"/>
                </a:solidFill>
                <a:ea typeface="SimSun" pitchFamily="2" charset="-122"/>
              </a:rPr>
              <a:t>약 </a:t>
            </a:r>
            <a:r>
              <a:rPr lang="en-US" altLang="ko-KR" b="1" dirty="0" smtClean="0">
                <a:solidFill>
                  <a:srgbClr val="262626"/>
                </a:solidFill>
                <a:ea typeface="SimSun" pitchFamily="2" charset="-122"/>
              </a:rPr>
              <a:t>32 PM10</a:t>
            </a:r>
            <a:r>
              <a:rPr lang="ko-KR" altLang="en-US" b="1" dirty="0" smtClean="0">
                <a:solidFill>
                  <a:srgbClr val="262626"/>
                </a:solidFill>
                <a:ea typeface="SimSun" pitchFamily="2" charset="-122"/>
              </a:rPr>
              <a:t>을 기록하였다</a:t>
            </a:r>
            <a:r>
              <a:rPr lang="en-US" altLang="ko-KR" b="1" dirty="0" smtClean="0">
                <a:solidFill>
                  <a:srgbClr val="262626"/>
                </a:solidFill>
                <a:ea typeface="SimSun" pitchFamily="2" charset="-122"/>
              </a:rPr>
              <a:t>. </a:t>
            </a:r>
          </a:p>
        </p:txBody>
      </p:sp>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467" y="1085523"/>
            <a:ext cx="8345065" cy="4686954"/>
          </a:xfrm>
          <a:prstGeom prst="rect">
            <a:avLst/>
          </a:prstGeom>
        </p:spPr>
      </p:pic>
      <p:sp>
        <p:nvSpPr>
          <p:cNvPr id="11" name="TextBox 10"/>
          <p:cNvSpPr txBox="1"/>
          <p:nvPr/>
        </p:nvSpPr>
        <p:spPr>
          <a:xfrm>
            <a:off x="802960" y="5605009"/>
            <a:ext cx="4589718" cy="307777"/>
          </a:xfrm>
          <a:prstGeom prst="rect">
            <a:avLst/>
          </a:prstGeom>
          <a:noFill/>
        </p:spPr>
        <p:txBody>
          <a:bodyPr wrap="none" rtlCol="0">
            <a:spAutoFit/>
          </a:bodyPr>
          <a:lstStyle/>
          <a:p>
            <a:pPr algn="l"/>
            <a:r>
              <a:rPr lang="ko-KR" altLang="en-US" b="1" dirty="0" smtClean="0"/>
              <a:t>그림</a:t>
            </a:r>
            <a:r>
              <a:rPr lang="en-US" altLang="ko-KR" b="1" dirty="0" smtClean="0"/>
              <a:t>.3 2018</a:t>
            </a:r>
            <a:r>
              <a:rPr lang="ko-KR" altLang="en-US" b="1" dirty="0" smtClean="0"/>
              <a:t>년 </a:t>
            </a:r>
            <a:r>
              <a:rPr lang="en-US" altLang="ko-KR" b="1" dirty="0"/>
              <a:t>8</a:t>
            </a:r>
            <a:r>
              <a:rPr lang="ko-KR" altLang="en-US" b="1" dirty="0" smtClean="0"/>
              <a:t>월의 일별 강수량과</a:t>
            </a:r>
            <a:r>
              <a:rPr lang="en-US" altLang="ko-KR" b="1" dirty="0"/>
              <a:t> </a:t>
            </a:r>
            <a:r>
              <a:rPr lang="ko-KR" altLang="en-US" b="1" dirty="0" smtClean="0"/>
              <a:t>일별 미세먼지 평균</a:t>
            </a:r>
            <a:endParaRPr lang="ko-KR" altLang="en-US" b="1" dirty="0"/>
          </a:p>
        </p:txBody>
      </p:sp>
    </p:spTree>
    <p:extLst>
      <p:ext uri="{BB962C8B-B14F-4D97-AF65-F5344CB8AC3E}">
        <p14:creationId xmlns:p14="http://schemas.microsoft.com/office/powerpoint/2010/main" val="183491933"/>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20" name="Title 1"/>
          <p:cNvSpPr>
            <a:spLocks noGrp="1"/>
          </p:cNvSpPr>
          <p:nvPr>
            <p:ph type="title"/>
          </p:nvPr>
        </p:nvSpPr>
        <p:spPr>
          <a:xfrm>
            <a:off x="371475" y="374650"/>
            <a:ext cx="8247063" cy="676275"/>
          </a:xfrm>
        </p:spPr>
        <p:txBody>
          <a:bodyPr/>
          <a:lstStyle/>
          <a:p>
            <a:r>
              <a:rPr lang="en-US" altLang="zh-CN" dirty="0" smtClean="0">
                <a:ea typeface="SimSun" pitchFamily="2" charset="-122"/>
              </a:rPr>
              <a:t>scatterplot correlation</a:t>
            </a:r>
          </a:p>
        </p:txBody>
      </p:sp>
      <p:sp>
        <p:nvSpPr>
          <p:cNvPr id="29" name="Rounded Rectangle 28">
            <a:hlinkClick r:id="" action="ppaction://noaction" highlightClick="1"/>
            <a:hlinkHover r:id="" action="ppaction://noaction" highlightClick="1"/>
          </p:cNvPr>
          <p:cNvSpPr/>
          <p:nvPr/>
        </p:nvSpPr>
        <p:spPr bwMode="auto">
          <a:xfrm>
            <a:off x="371475" y="1146409"/>
            <a:ext cx="8471332" cy="4718009"/>
          </a:xfrm>
          <a:prstGeom prst="roundRect">
            <a:avLst>
              <a:gd name="adj" fmla="val 8566"/>
            </a:avLst>
          </a:prstGeom>
          <a:blipFill dpi="0" rotWithShape="1">
            <a:blip r:embed="rId3"/>
            <a:srcRect/>
            <a:stretch>
              <a:fillRect/>
            </a:stretch>
          </a:blipFill>
          <a:ln w="3175">
            <a:solidFill>
              <a:schemeClr val="tx1">
                <a:lumMod val="25000"/>
                <a:lumOff val="75000"/>
              </a:schemeClr>
            </a:solidFill>
          </a:ln>
          <a:effectLst>
            <a:outerShdw blurRad="25400" dist="38100" dir="2700000" algn="tl" rotWithShape="0">
              <a:prstClr val="black">
                <a:alpha val="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lnSpc>
                <a:spcPct val="85000"/>
              </a:lnSpc>
              <a:spcBef>
                <a:spcPct val="15000"/>
              </a:spcBef>
              <a:buClr>
                <a:srgbClr val="747273"/>
              </a:buClr>
            </a:pPr>
            <a:endParaRPr lang="en-US" altLang="zh-CN" dirty="0">
              <a:solidFill>
                <a:srgbClr val="F68933"/>
              </a:solidFill>
              <a:ea typeface="SimSun" pitchFamily="2" charset="-122"/>
            </a:endParaRPr>
          </a:p>
        </p:txBody>
      </p:sp>
      <p:sp>
        <p:nvSpPr>
          <p:cNvPr id="9" name="TextBox 40"/>
          <p:cNvSpPr txBox="1">
            <a:spLocks noChangeArrowheads="1"/>
          </p:cNvSpPr>
          <p:nvPr/>
        </p:nvSpPr>
        <p:spPr bwMode="auto">
          <a:xfrm>
            <a:off x="627661" y="6254132"/>
            <a:ext cx="8135939" cy="275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87338"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just" eaLnBrk="1" hangingPunct="1">
              <a:lnSpc>
                <a:spcPct val="85000"/>
              </a:lnSpc>
              <a:spcBef>
                <a:spcPct val="15000"/>
              </a:spcBef>
              <a:buClr>
                <a:srgbClr val="747273"/>
              </a:buClr>
            </a:pPr>
            <a:r>
              <a:rPr lang="ko-KR" altLang="en-US" b="1" dirty="0" smtClean="0">
                <a:solidFill>
                  <a:srgbClr val="262626"/>
                </a:solidFill>
                <a:ea typeface="SimSun" pitchFamily="2" charset="-122"/>
              </a:rPr>
              <a:t>대부분의 값이 강수량이 </a:t>
            </a:r>
            <a:r>
              <a:rPr lang="en-US" altLang="ko-KR" b="1" dirty="0" smtClean="0">
                <a:solidFill>
                  <a:srgbClr val="262626"/>
                </a:solidFill>
                <a:ea typeface="SimSun" pitchFamily="2" charset="-122"/>
              </a:rPr>
              <a:t>0~50 </a:t>
            </a:r>
            <a:r>
              <a:rPr lang="ko-KR" altLang="en-US" b="1" dirty="0" smtClean="0">
                <a:solidFill>
                  <a:srgbClr val="262626"/>
                </a:solidFill>
                <a:ea typeface="SimSun" pitchFamily="2" charset="-122"/>
              </a:rPr>
              <a:t>사이에 밀집되어 있다</a:t>
            </a:r>
            <a:r>
              <a:rPr lang="en-US" altLang="ko-KR" b="1" dirty="0" smtClean="0">
                <a:solidFill>
                  <a:srgbClr val="262626"/>
                </a:solidFill>
                <a:ea typeface="SimSun" pitchFamily="2" charset="-122"/>
              </a:rPr>
              <a:t>.</a:t>
            </a:r>
            <a:endParaRPr lang="en-GB" altLang="zh-CN" b="1" dirty="0">
              <a:solidFill>
                <a:srgbClr val="262626"/>
              </a:solidFill>
              <a:ea typeface="SimSun" pitchFamily="2" charset="-122"/>
            </a:endParaRPr>
          </a:p>
        </p:txBody>
      </p:sp>
      <p:sp>
        <p:nvSpPr>
          <p:cNvPr id="12" name="TextBox 11"/>
          <p:cNvSpPr txBox="1"/>
          <p:nvPr/>
        </p:nvSpPr>
        <p:spPr>
          <a:xfrm>
            <a:off x="627661" y="5704576"/>
            <a:ext cx="5078634" cy="307777"/>
          </a:xfrm>
          <a:prstGeom prst="rect">
            <a:avLst/>
          </a:prstGeom>
          <a:noFill/>
        </p:spPr>
        <p:txBody>
          <a:bodyPr wrap="none" rtlCol="0">
            <a:spAutoFit/>
          </a:bodyPr>
          <a:lstStyle/>
          <a:p>
            <a:pPr algn="l"/>
            <a:r>
              <a:rPr lang="ko-KR" altLang="en-US" b="1" dirty="0" smtClean="0"/>
              <a:t>그림</a:t>
            </a:r>
            <a:r>
              <a:rPr lang="en-US" altLang="ko-KR" b="1" dirty="0" smtClean="0"/>
              <a:t>.4 2018</a:t>
            </a:r>
            <a:r>
              <a:rPr lang="ko-KR" altLang="en-US" b="1" dirty="0" smtClean="0"/>
              <a:t>년의 일별 강수량과</a:t>
            </a:r>
            <a:r>
              <a:rPr lang="en-US" altLang="ko-KR" b="1" dirty="0"/>
              <a:t> </a:t>
            </a:r>
            <a:r>
              <a:rPr lang="ko-KR" altLang="en-US" b="1" dirty="0" smtClean="0"/>
              <a:t>일별 미세먼지 평균의 </a:t>
            </a:r>
            <a:r>
              <a:rPr lang="ko-KR" altLang="en-US" b="1" dirty="0" err="1" smtClean="0"/>
              <a:t>산점도</a:t>
            </a:r>
            <a:r>
              <a:rPr lang="en-US" altLang="ko-KR" b="1" dirty="0" smtClean="0"/>
              <a:t>.</a:t>
            </a:r>
            <a:endParaRPr lang="ko-KR" altLang="en-US" b="1" dirty="0"/>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le 1"/>
          <p:cNvSpPr>
            <a:spLocks noGrp="1"/>
          </p:cNvSpPr>
          <p:nvPr>
            <p:ph type="title"/>
          </p:nvPr>
        </p:nvSpPr>
        <p:spPr/>
        <p:txBody>
          <a:bodyPr/>
          <a:lstStyle/>
          <a:p>
            <a:r>
              <a:rPr lang="ko-KR" altLang="en-US" dirty="0" smtClean="0">
                <a:ea typeface="SimSun" pitchFamily="2" charset="-122"/>
              </a:rPr>
              <a:t>논의</a:t>
            </a:r>
            <a:endParaRPr lang="en-US" altLang="zh-CN" dirty="0" smtClean="0">
              <a:ea typeface="SimSun" pitchFamily="2" charset="-122"/>
            </a:endParaRPr>
          </a:p>
        </p:txBody>
      </p:sp>
      <p:sp>
        <p:nvSpPr>
          <p:cNvPr id="102403" name="Content Placeholder 2"/>
          <p:cNvSpPr>
            <a:spLocks noGrp="1"/>
          </p:cNvSpPr>
          <p:nvPr>
            <p:ph idx="4294967295"/>
          </p:nvPr>
        </p:nvSpPr>
        <p:spPr bwMode="auto">
          <a:xfrm>
            <a:off x="461963" y="1328738"/>
            <a:ext cx="8228012" cy="45259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ko-KR" altLang="en-US" dirty="0" smtClean="0">
                <a:ea typeface="SimSun" pitchFamily="2" charset="-122"/>
                <a:cs typeface="Arial" pitchFamily="34" charset="0"/>
              </a:rPr>
              <a:t>그림 </a:t>
            </a:r>
            <a:r>
              <a:rPr lang="en-US" altLang="ko-KR" dirty="0" smtClean="0">
                <a:ea typeface="SimSun" pitchFamily="2" charset="-122"/>
                <a:cs typeface="Arial" pitchFamily="34" charset="0"/>
              </a:rPr>
              <a:t>1 </a:t>
            </a:r>
            <a:r>
              <a:rPr lang="ko-KR" altLang="en-US" dirty="0" smtClean="0">
                <a:ea typeface="SimSun" pitchFamily="2" charset="-122"/>
                <a:cs typeface="Arial" pitchFamily="34" charset="0"/>
              </a:rPr>
              <a:t>에서 두 변수의 상관관계는  </a:t>
            </a:r>
            <a:r>
              <a:rPr lang="en-US" altLang="ko-KR" dirty="0" smtClean="0">
                <a:ea typeface="SimSun" pitchFamily="2" charset="-122"/>
                <a:cs typeface="Arial" pitchFamily="34" charset="0"/>
              </a:rPr>
              <a:t>-0.08113194</a:t>
            </a:r>
            <a:r>
              <a:rPr lang="ko-KR" altLang="en-US" dirty="0" smtClean="0">
                <a:ea typeface="SimSun" pitchFamily="2" charset="-122"/>
                <a:cs typeface="Arial" pitchFamily="34" charset="0"/>
              </a:rPr>
              <a:t>로 상관관계는 거의 무시될 수 있다고 볼 수 있다</a:t>
            </a:r>
            <a:r>
              <a:rPr lang="en-US" altLang="ko-KR" dirty="0" smtClean="0">
                <a:ea typeface="SimSun" pitchFamily="2" charset="-122"/>
                <a:cs typeface="Arial" pitchFamily="34" charset="0"/>
              </a:rPr>
              <a:t>.</a:t>
            </a:r>
            <a:endParaRPr altLang="zh-CN" dirty="0">
              <a:ea typeface="SimSun" pitchFamily="2" charset="-122"/>
              <a:cs typeface="Arial" pitchFamily="34" charset="0"/>
            </a:endParaRPr>
          </a:p>
          <a:p>
            <a:pPr eaLnBrk="1" hangingPunct="1"/>
            <a:r>
              <a:rPr lang="ko-KR" altLang="en-US" dirty="0">
                <a:ea typeface="SimSun" pitchFamily="2" charset="-122"/>
                <a:cs typeface="Arial" pitchFamily="34" charset="0"/>
              </a:rPr>
              <a:t>그림 </a:t>
            </a:r>
            <a:r>
              <a:rPr lang="en-US" altLang="ko-KR" dirty="0" smtClean="0">
                <a:ea typeface="SimSun" pitchFamily="2" charset="-122"/>
                <a:cs typeface="Arial" pitchFamily="34" charset="0"/>
              </a:rPr>
              <a:t>2 </a:t>
            </a:r>
            <a:r>
              <a:rPr lang="ko-KR" altLang="en-US" dirty="0">
                <a:ea typeface="SimSun" pitchFamily="2" charset="-122"/>
                <a:cs typeface="Arial" pitchFamily="34" charset="0"/>
              </a:rPr>
              <a:t>에서 두 변수의 상관관계는  </a:t>
            </a:r>
            <a:r>
              <a:rPr lang="en-US" altLang="ko-KR" dirty="0">
                <a:ea typeface="SimSun" pitchFamily="2" charset="-122"/>
                <a:cs typeface="Arial" pitchFamily="34" charset="0"/>
              </a:rPr>
              <a:t>0.0605223</a:t>
            </a:r>
            <a:r>
              <a:rPr lang="ko-KR" altLang="en-US" dirty="0" smtClean="0">
                <a:ea typeface="SimSun" pitchFamily="2" charset="-122"/>
                <a:cs typeface="Arial" pitchFamily="34" charset="0"/>
              </a:rPr>
              <a:t>로 </a:t>
            </a:r>
            <a:r>
              <a:rPr lang="ko-KR" altLang="en-US" dirty="0">
                <a:ea typeface="SimSun" pitchFamily="2" charset="-122"/>
                <a:cs typeface="Arial" pitchFamily="34" charset="0"/>
              </a:rPr>
              <a:t>상관관계는 거의 무시될 수 있다고 볼 수 있다</a:t>
            </a:r>
            <a:r>
              <a:rPr lang="en-US" altLang="ko-KR" dirty="0">
                <a:ea typeface="SimSun" pitchFamily="2" charset="-122"/>
                <a:cs typeface="Arial" pitchFamily="34" charset="0"/>
              </a:rPr>
              <a:t>.</a:t>
            </a:r>
          </a:p>
          <a:p>
            <a:pPr eaLnBrk="1" hangingPunct="1"/>
            <a:r>
              <a:rPr lang="ko-KR" altLang="en-US" dirty="0">
                <a:ea typeface="SimSun" pitchFamily="2" charset="-122"/>
                <a:cs typeface="Arial" pitchFamily="34" charset="0"/>
              </a:rPr>
              <a:t>그림 </a:t>
            </a:r>
            <a:r>
              <a:rPr lang="en-US" altLang="ko-KR" dirty="0" smtClean="0">
                <a:ea typeface="SimSun" pitchFamily="2" charset="-122"/>
                <a:cs typeface="Arial" pitchFamily="34" charset="0"/>
              </a:rPr>
              <a:t>3 </a:t>
            </a:r>
            <a:r>
              <a:rPr lang="ko-KR" altLang="en-US" dirty="0">
                <a:ea typeface="SimSun" pitchFamily="2" charset="-122"/>
                <a:cs typeface="Arial" pitchFamily="34" charset="0"/>
              </a:rPr>
              <a:t>에서 두 변수의 상관관계는 </a:t>
            </a:r>
            <a:r>
              <a:rPr lang="en-US" altLang="ko-KR" dirty="0">
                <a:ea typeface="SimSun" pitchFamily="2" charset="-122"/>
                <a:cs typeface="Arial" pitchFamily="34" charset="0"/>
              </a:rPr>
              <a:t>-0.01502239</a:t>
            </a:r>
            <a:r>
              <a:rPr lang="ko-KR" altLang="en-US" dirty="0" smtClean="0">
                <a:ea typeface="SimSun" pitchFamily="2" charset="-122"/>
                <a:cs typeface="Arial" pitchFamily="34" charset="0"/>
              </a:rPr>
              <a:t>로 </a:t>
            </a:r>
            <a:r>
              <a:rPr lang="ko-KR" altLang="en-US" dirty="0">
                <a:ea typeface="SimSun" pitchFamily="2" charset="-122"/>
                <a:cs typeface="Arial" pitchFamily="34" charset="0"/>
              </a:rPr>
              <a:t>상관관계는 거의 무시될 수 있다고 볼 수 있다</a:t>
            </a:r>
            <a:r>
              <a:rPr lang="en-US" altLang="ko-KR" dirty="0">
                <a:ea typeface="SimSun" pitchFamily="2" charset="-122"/>
                <a:cs typeface="Arial" pitchFamily="34" charset="0"/>
              </a:rPr>
              <a:t>.</a:t>
            </a:r>
          </a:p>
          <a:p>
            <a:pPr eaLnBrk="1" hangingPunct="1"/>
            <a:r>
              <a:rPr lang="ko-KR" altLang="en-US" dirty="0">
                <a:ea typeface="SimSun" pitchFamily="2" charset="-122"/>
                <a:cs typeface="Arial" pitchFamily="34" charset="0"/>
              </a:rPr>
              <a:t>그림 </a:t>
            </a:r>
            <a:r>
              <a:rPr lang="en-US" altLang="ko-KR" dirty="0" smtClean="0">
                <a:ea typeface="SimSun" pitchFamily="2" charset="-122"/>
                <a:cs typeface="Arial" pitchFamily="34" charset="0"/>
              </a:rPr>
              <a:t>4 </a:t>
            </a:r>
            <a:r>
              <a:rPr lang="ko-KR" altLang="en-US" dirty="0">
                <a:ea typeface="SimSun" pitchFamily="2" charset="-122"/>
                <a:cs typeface="Arial" pitchFamily="34" charset="0"/>
              </a:rPr>
              <a:t>에서 두 변수의 상관관계는 </a:t>
            </a:r>
            <a:r>
              <a:rPr lang="en-US" altLang="ko-KR" dirty="0">
                <a:ea typeface="SimSun" pitchFamily="2" charset="-122"/>
                <a:cs typeface="Arial" pitchFamily="34" charset="0"/>
              </a:rPr>
              <a:t>-0.2535103</a:t>
            </a:r>
            <a:r>
              <a:rPr lang="ko-KR" altLang="en-US" dirty="0" smtClean="0">
                <a:ea typeface="SimSun" pitchFamily="2" charset="-122"/>
                <a:cs typeface="Arial" pitchFamily="34" charset="0"/>
              </a:rPr>
              <a:t>로 </a:t>
            </a:r>
            <a:r>
              <a:rPr lang="ko-KR" altLang="en-US" dirty="0">
                <a:ea typeface="SimSun" pitchFamily="2" charset="-122"/>
                <a:cs typeface="Arial" pitchFamily="34" charset="0"/>
              </a:rPr>
              <a:t>상관관계는 </a:t>
            </a:r>
            <a:r>
              <a:rPr lang="ko-KR" altLang="en-US" dirty="0" smtClean="0">
                <a:ea typeface="SimSun" pitchFamily="2" charset="-122"/>
                <a:cs typeface="Arial" pitchFamily="34" charset="0"/>
              </a:rPr>
              <a:t>약간 음의 상관관계가 있다</a:t>
            </a:r>
            <a:r>
              <a:rPr lang="en-US" altLang="ko-KR" dirty="0" smtClean="0">
                <a:ea typeface="SimSun" pitchFamily="2" charset="-122"/>
                <a:cs typeface="Arial" pitchFamily="34" charset="0"/>
              </a:rPr>
              <a:t>.</a:t>
            </a:r>
          </a:p>
          <a:p>
            <a:pPr eaLnBrk="1" hangingPunct="1"/>
            <a:endParaRPr lang="en-US" altLang="ko-KR" dirty="0">
              <a:ea typeface="SimSun" pitchFamily="2" charset="-122"/>
              <a:cs typeface="Arial" pitchFamily="34" charset="0"/>
            </a:endParaRPr>
          </a:p>
          <a:p>
            <a:pPr eaLnBrk="1" hangingPunct="1"/>
            <a:endParaRPr lang="en-US" altLang="ko-KR" dirty="0" smtClean="0">
              <a:ea typeface="SimSun" pitchFamily="2" charset="-122"/>
              <a:cs typeface="Arial" pitchFamily="34" charset="0"/>
            </a:endParaRPr>
          </a:p>
          <a:p>
            <a:pPr eaLnBrk="1" hangingPunct="1"/>
            <a:r>
              <a:rPr lang="ko-KR" altLang="en-US" dirty="0" smtClean="0">
                <a:ea typeface="SimSun" pitchFamily="2" charset="-122"/>
                <a:cs typeface="Arial" pitchFamily="34" charset="0"/>
              </a:rPr>
              <a:t>두 변수 사이의 관계를 명확히 보기 위하여</a:t>
            </a:r>
            <a:r>
              <a:rPr lang="en-US" altLang="ko-KR" dirty="0">
                <a:ea typeface="SimSun" pitchFamily="2" charset="-122"/>
                <a:cs typeface="Arial" pitchFamily="34" charset="0"/>
              </a:rPr>
              <a:t> </a:t>
            </a:r>
            <a:r>
              <a:rPr lang="ko-KR" altLang="en-US" dirty="0" err="1" smtClean="0">
                <a:ea typeface="SimSun" pitchFamily="2" charset="-122"/>
                <a:cs typeface="Arial" pitchFamily="34" charset="0"/>
              </a:rPr>
              <a:t>날짜라는</a:t>
            </a:r>
            <a:r>
              <a:rPr lang="ko-KR" altLang="en-US" dirty="0" smtClean="0">
                <a:ea typeface="SimSun" pitchFamily="2" charset="-122"/>
                <a:cs typeface="Arial" pitchFamily="34" charset="0"/>
              </a:rPr>
              <a:t> 변수를 제외하고</a:t>
            </a:r>
            <a:r>
              <a:rPr lang="en-US" altLang="ko-KR" dirty="0">
                <a:ea typeface="SimSun" pitchFamily="2" charset="-122"/>
                <a:cs typeface="Arial" pitchFamily="34" charset="0"/>
              </a:rPr>
              <a:t> </a:t>
            </a:r>
            <a:r>
              <a:rPr lang="ko-KR" altLang="en-US" dirty="0" smtClean="0">
                <a:ea typeface="SimSun" pitchFamily="2" charset="-122"/>
                <a:cs typeface="Arial" pitchFamily="34" charset="0"/>
              </a:rPr>
              <a:t>강수 유무</a:t>
            </a:r>
            <a:r>
              <a:rPr lang="en-US" altLang="ko-KR" dirty="0" smtClean="0">
                <a:ea typeface="SimSun" pitchFamily="2" charset="-122"/>
                <a:cs typeface="Arial" pitchFamily="34" charset="0"/>
              </a:rPr>
              <a:t>, </a:t>
            </a:r>
            <a:r>
              <a:rPr lang="ko-KR" altLang="en-US" dirty="0" smtClean="0">
                <a:ea typeface="SimSun" pitchFamily="2" charset="-122"/>
                <a:cs typeface="Arial" pitchFamily="34" charset="0"/>
              </a:rPr>
              <a:t>강수량</a:t>
            </a:r>
            <a:r>
              <a:rPr lang="en-US" altLang="ko-KR" dirty="0" smtClean="0">
                <a:ea typeface="SimSun" pitchFamily="2" charset="-122"/>
                <a:cs typeface="Arial" pitchFamily="34" charset="0"/>
              </a:rPr>
              <a:t>, </a:t>
            </a:r>
            <a:r>
              <a:rPr lang="ko-KR" altLang="en-US" dirty="0" smtClean="0">
                <a:ea typeface="SimSun" pitchFamily="2" charset="-122"/>
                <a:cs typeface="Arial" pitchFamily="34" charset="0"/>
              </a:rPr>
              <a:t>미세먼지 </a:t>
            </a:r>
            <a:r>
              <a:rPr lang="ko-KR" altLang="en-US" dirty="0" err="1" smtClean="0">
                <a:ea typeface="SimSun" pitchFamily="2" charset="-122"/>
                <a:cs typeface="Arial" pitchFamily="34" charset="0"/>
              </a:rPr>
              <a:t>변화량</a:t>
            </a:r>
            <a:r>
              <a:rPr lang="ko-KR" altLang="en-US" dirty="0" smtClean="0">
                <a:ea typeface="SimSun" pitchFamily="2" charset="-122"/>
                <a:cs typeface="Arial" pitchFamily="34" charset="0"/>
              </a:rPr>
              <a:t> 열로 데이터를 정제하여 재분석할 필요가 있음</a:t>
            </a:r>
            <a:r>
              <a:rPr lang="en-US" altLang="ko-KR" dirty="0" smtClean="0">
                <a:ea typeface="SimSun" pitchFamily="2" charset="-122"/>
                <a:cs typeface="Arial" pitchFamily="34" charset="0"/>
              </a:rPr>
              <a:t>.</a:t>
            </a:r>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생각해봐야 될 점</a:t>
            </a:r>
            <a:endParaRPr lang="ko-KR" altLang="en-US" dirty="0"/>
          </a:p>
        </p:txBody>
      </p:sp>
      <p:sp>
        <p:nvSpPr>
          <p:cNvPr id="3" name="내용 개체 틀 2"/>
          <p:cNvSpPr>
            <a:spLocks noGrp="1"/>
          </p:cNvSpPr>
          <p:nvPr>
            <p:ph idx="1"/>
          </p:nvPr>
        </p:nvSpPr>
        <p:spPr/>
        <p:txBody>
          <a:bodyPr/>
          <a:lstStyle/>
          <a:p>
            <a:pPr marL="0" indent="0" eaLnBrk="1" hangingPunct="1">
              <a:buNone/>
            </a:pPr>
            <a:endParaRPr lang="en-US" altLang="ko-KR" dirty="0">
              <a:ea typeface="SimSun" pitchFamily="2" charset="-122"/>
              <a:cs typeface="Arial" pitchFamily="34" charset="0"/>
            </a:endParaRPr>
          </a:p>
          <a:p>
            <a:pPr eaLnBrk="1" hangingPunct="1"/>
            <a:r>
              <a:rPr lang="ko-KR" altLang="en-US" dirty="0" smtClean="0">
                <a:ea typeface="SimSun" pitchFamily="2" charset="-122"/>
                <a:cs typeface="Arial" pitchFamily="34" charset="0"/>
              </a:rPr>
              <a:t>데이터 산출 시나리오 작성의 필요성</a:t>
            </a:r>
            <a:endParaRPr lang="en-US" altLang="ko-KR" dirty="0" smtClean="0">
              <a:ea typeface="SimSun" pitchFamily="2" charset="-122"/>
              <a:cs typeface="Arial" pitchFamily="34" charset="0"/>
            </a:endParaRPr>
          </a:p>
          <a:p>
            <a:pPr eaLnBrk="1" hangingPunct="1"/>
            <a:r>
              <a:rPr lang="ko-KR" altLang="en-US" dirty="0" smtClean="0">
                <a:ea typeface="SimSun" pitchFamily="2" charset="-122"/>
                <a:cs typeface="Arial" pitchFamily="34" charset="0"/>
              </a:rPr>
              <a:t>효과적인 시각화 방법에 대한 고려</a:t>
            </a:r>
            <a:endParaRPr lang="en-US" altLang="ko-KR" dirty="0" smtClean="0">
              <a:ea typeface="SimSun" pitchFamily="2" charset="-122"/>
              <a:cs typeface="Arial" pitchFamily="34" charset="0"/>
            </a:endParaRPr>
          </a:p>
          <a:p>
            <a:pPr eaLnBrk="1" hangingPunct="1"/>
            <a:r>
              <a:rPr lang="ko-KR" altLang="en-US" dirty="0" smtClean="0">
                <a:ea typeface="SimSun" pitchFamily="2" charset="-122"/>
                <a:cs typeface="Arial" pitchFamily="34" charset="0"/>
              </a:rPr>
              <a:t>원하는 데이터 정제 과정에서 많은 시간 소요</a:t>
            </a:r>
            <a:endParaRPr lang="en-US" altLang="ko-KR" dirty="0">
              <a:ea typeface="SimSun" pitchFamily="2" charset="-122"/>
              <a:cs typeface="Arial" pitchFamily="34" charset="0"/>
            </a:endParaRPr>
          </a:p>
          <a:p>
            <a:pPr eaLnBrk="1" hangingPunct="1"/>
            <a:r>
              <a:rPr lang="ko-KR" altLang="en-US" dirty="0" smtClean="0">
                <a:ea typeface="SimSun" pitchFamily="2" charset="-122"/>
                <a:cs typeface="Arial" pitchFamily="34" charset="0"/>
              </a:rPr>
              <a:t>통계에 대한 개괄적인 이해 필요</a:t>
            </a:r>
            <a:endParaRPr lang="en-US" altLang="ko-KR" dirty="0">
              <a:ea typeface="SimSun" pitchFamily="2" charset="-122"/>
              <a:cs typeface="Arial" pitchFamily="34" charset="0"/>
            </a:endParaRPr>
          </a:p>
          <a:p>
            <a:pPr eaLnBrk="1" hangingPunct="1"/>
            <a:r>
              <a:rPr lang="ko-KR" altLang="en-US" dirty="0" smtClean="0">
                <a:ea typeface="SimSun" pitchFamily="2" charset="-122"/>
                <a:cs typeface="Arial" pitchFamily="34" charset="0"/>
              </a:rPr>
              <a:t>데이터 종류에 따른 데이터 보정 방법</a:t>
            </a:r>
            <a:r>
              <a:rPr lang="en-US" altLang="ko-KR" dirty="0" smtClean="0">
                <a:ea typeface="SimSun" pitchFamily="2" charset="-122"/>
                <a:cs typeface="Arial" pitchFamily="34" charset="0"/>
              </a:rPr>
              <a:t>(ex, </a:t>
            </a:r>
            <a:r>
              <a:rPr lang="ko-KR" altLang="en-US" dirty="0" err="1" smtClean="0">
                <a:ea typeface="SimSun" pitchFamily="2" charset="-122"/>
                <a:cs typeface="Arial" pitchFamily="34" charset="0"/>
              </a:rPr>
              <a:t>결측값을</a:t>
            </a:r>
            <a:r>
              <a:rPr lang="ko-KR" altLang="en-US" dirty="0" smtClean="0">
                <a:ea typeface="SimSun" pitchFamily="2" charset="-122"/>
                <a:cs typeface="Arial" pitchFamily="34" charset="0"/>
              </a:rPr>
              <a:t> 날릴 것인가 </a:t>
            </a:r>
            <a:r>
              <a:rPr lang="en-US" altLang="ko-KR" dirty="0" smtClean="0">
                <a:ea typeface="SimSun" pitchFamily="2" charset="-122"/>
                <a:cs typeface="Arial" pitchFamily="34" charset="0"/>
              </a:rPr>
              <a:t>or  0 or </a:t>
            </a:r>
            <a:r>
              <a:rPr lang="ko-KR" altLang="en-US" dirty="0" smtClean="0">
                <a:ea typeface="SimSun" pitchFamily="2" charset="-122"/>
                <a:cs typeface="Arial" pitchFamily="34" charset="0"/>
              </a:rPr>
              <a:t>평균</a:t>
            </a:r>
            <a:r>
              <a:rPr lang="en-US" altLang="ko-KR" dirty="0" smtClean="0">
                <a:ea typeface="SimSun" pitchFamily="2" charset="-122"/>
                <a:cs typeface="Arial" pitchFamily="34" charset="0"/>
              </a:rPr>
              <a:t>, </a:t>
            </a:r>
            <a:r>
              <a:rPr lang="ko-KR" altLang="en-US" dirty="0" smtClean="0">
                <a:ea typeface="SimSun" pitchFamily="2" charset="-122"/>
                <a:cs typeface="Arial" pitchFamily="34" charset="0"/>
              </a:rPr>
              <a:t>중간 값으로 처리할 것인가</a:t>
            </a:r>
            <a:r>
              <a:rPr lang="en-US" altLang="ko-KR" dirty="0" smtClean="0">
                <a:ea typeface="SimSun" pitchFamily="2" charset="-122"/>
                <a:cs typeface="Arial" pitchFamily="34" charset="0"/>
              </a:rPr>
              <a:t>.)</a:t>
            </a:r>
          </a:p>
          <a:p>
            <a:pPr eaLnBrk="1" hangingPunct="1"/>
            <a:endParaRPr lang="en-US" altLang="ko-KR" dirty="0" smtClean="0">
              <a:ea typeface="SimSun" pitchFamily="2" charset="-122"/>
              <a:cs typeface="Arial" pitchFamily="34" charset="0"/>
            </a:endParaRPr>
          </a:p>
          <a:p>
            <a:pPr eaLnBrk="1" hangingPunct="1"/>
            <a:endParaRPr lang="en-US" altLang="ko-KR" dirty="0" smtClean="0">
              <a:ea typeface="SimSun" pitchFamily="2" charset="-122"/>
              <a:cs typeface="Arial" pitchFamily="34" charset="0"/>
            </a:endParaRPr>
          </a:p>
          <a:p>
            <a:pPr eaLnBrk="1" hangingPunct="1"/>
            <a:endParaRPr lang="en-US" altLang="ko-KR" dirty="0" smtClean="0">
              <a:ea typeface="SimSun" pitchFamily="2" charset="-122"/>
              <a:cs typeface="Arial" pitchFamily="34" charset="0"/>
            </a:endParaRPr>
          </a:p>
          <a:p>
            <a:pPr eaLnBrk="1" hangingPunct="1"/>
            <a:endParaRPr lang="en-US" altLang="ko-KR" dirty="0">
              <a:ea typeface="SimSun" pitchFamily="2" charset="-122"/>
              <a:cs typeface="Arial" pitchFamily="34" charset="0"/>
            </a:endParaRPr>
          </a:p>
          <a:p>
            <a:endParaRPr lang="ko-KR" altLang="en-US" dirty="0"/>
          </a:p>
        </p:txBody>
      </p:sp>
    </p:spTree>
    <p:extLst>
      <p:ext uri="{BB962C8B-B14F-4D97-AF65-F5344CB8AC3E}">
        <p14:creationId xmlns:p14="http://schemas.microsoft.com/office/powerpoint/2010/main" val="4238143849"/>
      </p:ext>
    </p:extLst>
  </p:cSld>
  <p:clrMapOvr>
    <a:masterClrMapping/>
  </p:clrMapOvr>
</p:sld>
</file>

<file path=ppt/theme/theme1.xml><?xml version="1.0" encoding="utf-8"?>
<a:theme xmlns:a="http://schemas.openxmlformats.org/drawingml/2006/main" name="Eyeblaster Presentation Template - Spark v2">
  <a:themeElements>
    <a:clrScheme name="Eyeblaster">
      <a:dk1>
        <a:srgbClr val="000000"/>
      </a:dk1>
      <a:lt1>
        <a:srgbClr val="FFFFFF"/>
      </a:lt1>
      <a:dk2>
        <a:srgbClr val="282828"/>
      </a:dk2>
      <a:lt2>
        <a:srgbClr val="FFFFFF"/>
      </a:lt2>
      <a:accent1>
        <a:srgbClr val="34460D"/>
      </a:accent1>
      <a:accent2>
        <a:srgbClr val="99A286"/>
      </a:accent2>
      <a:accent3>
        <a:srgbClr val="1A2307"/>
      </a:accent3>
      <a:accent4>
        <a:srgbClr val="F68933"/>
      </a:accent4>
      <a:accent5>
        <a:srgbClr val="FAC499"/>
      </a:accent5>
      <a:accent6>
        <a:srgbClr val="7B451A"/>
      </a:accent6>
      <a:hlink>
        <a:srgbClr val="FFC828"/>
      </a:hlink>
      <a:folHlink>
        <a:srgbClr val="D0D0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anchor="b"/>
      <a:lstStyle>
        <a:defPPr marL="0" marR="0" indent="0" algn="l" defTabSz="914400" rtl="0" eaLnBrk="1" fontAlgn="auto" latinLnBrk="0" hangingPunct="1">
          <a:lnSpc>
            <a:spcPct val="100000"/>
          </a:lnSpc>
          <a:spcBef>
            <a:spcPct val="0"/>
          </a:spcBef>
          <a:spcAft>
            <a:spcPts val="0"/>
          </a:spcAft>
          <a:buClrTx/>
          <a:buSzTx/>
          <a:buFontTx/>
          <a:buNone/>
          <a:tabLst/>
          <a:defRPr kumimoji="0" sz="3600" b="0" i="0" u="none" strike="noStrike" kern="1200" cap="none" spc="0" normalizeH="0" baseline="0" noProof="0" dirty="0" smtClean="0">
            <a:ln>
              <a:noFill/>
            </a:ln>
            <a:solidFill>
              <a:srgbClr val="F68933"/>
            </a:solidFill>
            <a:effectLst/>
            <a:uLnTx/>
            <a:uFillTx/>
            <a:latin typeface="HelveticaNeueLT Std Lt" pitchFamily="34" charset="0"/>
            <a:ea typeface="Segoe UI"/>
            <a:cs typeface="Segoe UI" pitchFamily="34" charset="0"/>
          </a:defRPr>
        </a:defPPr>
      </a:lstStyle>
    </a:txDef>
  </a:objectDefaults>
  <a:extraClrSchemeLst/>
</a:theme>
</file>

<file path=ppt/theme/theme10.xml><?xml version="1.0" encoding="utf-8"?>
<a:theme xmlns:a="http://schemas.openxmlformats.org/drawingml/2006/main" name="3_EB Black">
  <a:themeElements>
    <a:clrScheme name="Eyeblaster">
      <a:dk1>
        <a:srgbClr val="000000"/>
      </a:dk1>
      <a:lt1>
        <a:srgbClr val="FFFFFF"/>
      </a:lt1>
      <a:dk2>
        <a:srgbClr val="282828"/>
      </a:dk2>
      <a:lt2>
        <a:srgbClr val="FFFFFF"/>
      </a:lt2>
      <a:accent1>
        <a:srgbClr val="34460D"/>
      </a:accent1>
      <a:accent2>
        <a:srgbClr val="99A286"/>
      </a:accent2>
      <a:accent3>
        <a:srgbClr val="1A2307"/>
      </a:accent3>
      <a:accent4>
        <a:srgbClr val="F68933"/>
      </a:accent4>
      <a:accent5>
        <a:srgbClr val="FAC499"/>
      </a:accent5>
      <a:accent6>
        <a:srgbClr val="7B451A"/>
      </a:accent6>
      <a:hlink>
        <a:srgbClr val="FFC828"/>
      </a:hlink>
      <a:folHlink>
        <a:srgbClr val="D0D0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4_EB Black">
  <a:themeElements>
    <a:clrScheme name="Eyeblaster">
      <a:dk1>
        <a:srgbClr val="000000"/>
      </a:dk1>
      <a:lt1>
        <a:srgbClr val="FFFFFF"/>
      </a:lt1>
      <a:dk2>
        <a:srgbClr val="282828"/>
      </a:dk2>
      <a:lt2>
        <a:srgbClr val="FFFFFF"/>
      </a:lt2>
      <a:accent1>
        <a:srgbClr val="34460D"/>
      </a:accent1>
      <a:accent2>
        <a:srgbClr val="99A286"/>
      </a:accent2>
      <a:accent3>
        <a:srgbClr val="1A2307"/>
      </a:accent3>
      <a:accent4>
        <a:srgbClr val="F68933"/>
      </a:accent4>
      <a:accent5>
        <a:srgbClr val="FAC499"/>
      </a:accent5>
      <a:accent6>
        <a:srgbClr val="7B451A"/>
      </a:accent6>
      <a:hlink>
        <a:srgbClr val="FFC828"/>
      </a:hlink>
      <a:folHlink>
        <a:srgbClr val="D0D0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5_EB Black">
  <a:themeElements>
    <a:clrScheme name="Eyeblaster">
      <a:dk1>
        <a:srgbClr val="000000"/>
      </a:dk1>
      <a:lt1>
        <a:srgbClr val="FFFFFF"/>
      </a:lt1>
      <a:dk2>
        <a:srgbClr val="282828"/>
      </a:dk2>
      <a:lt2>
        <a:srgbClr val="FFFFFF"/>
      </a:lt2>
      <a:accent1>
        <a:srgbClr val="34460D"/>
      </a:accent1>
      <a:accent2>
        <a:srgbClr val="99A286"/>
      </a:accent2>
      <a:accent3>
        <a:srgbClr val="1A2307"/>
      </a:accent3>
      <a:accent4>
        <a:srgbClr val="F68933"/>
      </a:accent4>
      <a:accent5>
        <a:srgbClr val="FAC499"/>
      </a:accent5>
      <a:accent6>
        <a:srgbClr val="7B451A"/>
      </a:accent6>
      <a:hlink>
        <a:srgbClr val="FFC828"/>
      </a:hlink>
      <a:folHlink>
        <a:srgbClr val="D0D0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6_EB Black">
  <a:themeElements>
    <a:clrScheme name="Eyeblaster">
      <a:dk1>
        <a:srgbClr val="000000"/>
      </a:dk1>
      <a:lt1>
        <a:srgbClr val="FFFFFF"/>
      </a:lt1>
      <a:dk2>
        <a:srgbClr val="282828"/>
      </a:dk2>
      <a:lt2>
        <a:srgbClr val="FFFFFF"/>
      </a:lt2>
      <a:accent1>
        <a:srgbClr val="34460D"/>
      </a:accent1>
      <a:accent2>
        <a:srgbClr val="99A286"/>
      </a:accent2>
      <a:accent3>
        <a:srgbClr val="1A2307"/>
      </a:accent3>
      <a:accent4>
        <a:srgbClr val="F68933"/>
      </a:accent4>
      <a:accent5>
        <a:srgbClr val="FAC499"/>
      </a:accent5>
      <a:accent6>
        <a:srgbClr val="7B451A"/>
      </a:accent6>
      <a:hlink>
        <a:srgbClr val="FFC828"/>
      </a:hlink>
      <a:folHlink>
        <a:srgbClr val="D0D0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1_EB Back Cover">
  <a:themeElements>
    <a:clrScheme name="Eyeblaster">
      <a:dk1>
        <a:srgbClr val="000000"/>
      </a:dk1>
      <a:lt1>
        <a:srgbClr val="FFFFFF"/>
      </a:lt1>
      <a:dk2>
        <a:srgbClr val="282828"/>
      </a:dk2>
      <a:lt2>
        <a:srgbClr val="FFFFFF"/>
      </a:lt2>
      <a:accent1>
        <a:srgbClr val="34460D"/>
      </a:accent1>
      <a:accent2>
        <a:srgbClr val="99A286"/>
      </a:accent2>
      <a:accent3>
        <a:srgbClr val="1A2307"/>
      </a:accent3>
      <a:accent4>
        <a:srgbClr val="F68933"/>
      </a:accent4>
      <a:accent5>
        <a:srgbClr val="FAC499"/>
      </a:accent5>
      <a:accent6>
        <a:srgbClr val="7B451A"/>
      </a:accent6>
      <a:hlink>
        <a:srgbClr val="FFC828"/>
      </a:hlink>
      <a:folHlink>
        <a:srgbClr val="D0D0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anchor="b"/>
      <a:lstStyle>
        <a:defPPr marL="0" marR="0" indent="0" algn="l" defTabSz="914400" rtl="0" eaLnBrk="1" fontAlgn="auto" latinLnBrk="0" hangingPunct="1">
          <a:lnSpc>
            <a:spcPct val="100000"/>
          </a:lnSpc>
          <a:spcBef>
            <a:spcPct val="0"/>
          </a:spcBef>
          <a:spcAft>
            <a:spcPts val="0"/>
          </a:spcAft>
          <a:buClrTx/>
          <a:buSzTx/>
          <a:buFontTx/>
          <a:buNone/>
          <a:tabLst/>
          <a:defRPr kumimoji="0" sz="3600" b="0" i="0" u="none" strike="noStrike" kern="1200" cap="none" spc="0" normalizeH="0" baseline="0" noProof="0" dirty="0" smtClean="0">
            <a:ln>
              <a:noFill/>
            </a:ln>
            <a:solidFill>
              <a:srgbClr val="F68933"/>
            </a:solidFill>
            <a:effectLst/>
            <a:uLnTx/>
            <a:uFillTx/>
            <a:latin typeface="HelveticaNeueLT Std Lt" pitchFamily="34" charset="0"/>
            <a:ea typeface="Segoe UI"/>
            <a:cs typeface="Segoe UI" pitchFamily="34" charset="0"/>
          </a:defRPr>
        </a:defPPr>
      </a:lstStyle>
    </a:txDef>
  </a:objectDefaults>
  <a:extraClrSchemeLst/>
</a:theme>
</file>

<file path=ppt/theme/theme15.xml><?xml version="1.0" encoding="utf-8"?>
<a:theme xmlns:a="http://schemas.openxmlformats.org/drawingml/2006/main" name="7_EB Black">
  <a:themeElements>
    <a:clrScheme name="Eyeblaster">
      <a:dk1>
        <a:srgbClr val="141414"/>
      </a:dk1>
      <a:lt1>
        <a:srgbClr val="FFFFFF"/>
      </a:lt1>
      <a:dk2>
        <a:srgbClr val="141414"/>
      </a:dk2>
      <a:lt2>
        <a:srgbClr val="FFFFFF"/>
      </a:lt2>
      <a:accent1>
        <a:srgbClr val="34460D"/>
      </a:accent1>
      <a:accent2>
        <a:srgbClr val="99A286"/>
      </a:accent2>
      <a:accent3>
        <a:srgbClr val="1A2307"/>
      </a:accent3>
      <a:accent4>
        <a:srgbClr val="F68933"/>
      </a:accent4>
      <a:accent5>
        <a:srgbClr val="FAC499"/>
      </a:accent5>
      <a:accent6>
        <a:srgbClr val="7B451A"/>
      </a:accent6>
      <a:hlink>
        <a:srgbClr val="FFC828"/>
      </a:hlink>
      <a:folHlink>
        <a:srgbClr val="D0D0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gn="l">
          <a:defRPr dirty="0" err="1" smtClean="0"/>
        </a:defPPr>
      </a:lstStyle>
    </a:txDef>
  </a:objectDefaults>
  <a:extraClrSchemeLst/>
</a:theme>
</file>

<file path=ppt/theme/theme16.xml><?xml version="1.0" encoding="utf-8"?>
<a:theme xmlns:a="http://schemas.openxmlformats.org/drawingml/2006/main" name="3_EB White">
  <a:themeElements>
    <a:clrScheme name="Eyeblaster">
      <a:dk1>
        <a:srgbClr val="141414"/>
      </a:dk1>
      <a:lt1>
        <a:srgbClr val="FFFFFF"/>
      </a:lt1>
      <a:dk2>
        <a:srgbClr val="141414"/>
      </a:dk2>
      <a:lt2>
        <a:srgbClr val="FFFFFF"/>
      </a:lt2>
      <a:accent1>
        <a:srgbClr val="34460D"/>
      </a:accent1>
      <a:accent2>
        <a:srgbClr val="99A286"/>
      </a:accent2>
      <a:accent3>
        <a:srgbClr val="1A2307"/>
      </a:accent3>
      <a:accent4>
        <a:srgbClr val="F68933"/>
      </a:accent4>
      <a:accent5>
        <a:srgbClr val="FAC499"/>
      </a:accent5>
      <a:accent6>
        <a:srgbClr val="7B451A"/>
      </a:accent6>
      <a:hlink>
        <a:srgbClr val="FFC828"/>
      </a:hlink>
      <a:folHlink>
        <a:srgbClr val="D0D0D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34460D"/>
        </a:solidFill>
        <a:ln>
          <a:noFill/>
        </a:ln>
      </a:spPr>
      <a:bodyPr anchor="ctr"/>
      <a:lstStyle>
        <a:defPPr marL="0" marR="0" indent="0" algn="ctr" defTabSz="914400" eaLnBrk="1" latinLnBrk="0" hangingPunct="1">
          <a:buSzTx/>
          <a:buFontTx/>
          <a:buNone/>
          <a:tabLst/>
          <a:defRPr sz="1100" dirty="0" smtClean="0">
            <a:solidFill>
              <a:schemeClr val="bg1"/>
            </a:solidFill>
            <a:latin typeface="+mn-lt"/>
            <a:cs typeface="+mn-cs"/>
          </a:defRPr>
        </a:defPPr>
      </a:lstStyle>
      <a:style>
        <a:lnRef idx="2">
          <a:schemeClr val="accent1">
            <a:shade val="50000"/>
          </a:schemeClr>
        </a:lnRef>
        <a:fillRef idx="1">
          <a:schemeClr val="accent1"/>
        </a:fillRef>
        <a:effectRef idx="0">
          <a:schemeClr val="accent1"/>
        </a:effectRef>
        <a:fontRef idx="minor">
          <a:schemeClr val="lt1"/>
        </a:fontRef>
      </a:style>
    </a:spDef>
    <a:lnDef>
      <a:spPr bwMode="auto">
        <a:gradFill rotWithShape="1">
          <a:gsLst>
            <a:gs pos="0">
              <a:schemeClr val="bg1"/>
            </a:gs>
            <a:gs pos="100000">
              <a:srgbClr val="FF9966"/>
            </a:gs>
          </a:gsLst>
          <a:lin ang="5400000" scaled="1"/>
        </a:gradFill>
        <a:ln w="25400" cap="flat" cmpd="sng" algn="ctr">
          <a:solidFill>
            <a:schemeClr val="accent2"/>
          </a:solidFill>
          <a:prstDash val="solid"/>
          <a:round/>
          <a:headEnd type="none" w="med" len="med"/>
          <a:tailEnd type="triangle" w="lg" len="lg"/>
        </a:ln>
        <a:effectLst/>
      </a:spPr>
      <a:bodyPr/>
      <a:lstStyle/>
    </a:lnDef>
    <a:txDef>
      <a:spPr>
        <a:noFill/>
      </a:spPr>
      <a:bodyPr wrap="square" rtlCol="0">
        <a:spAutoFit/>
      </a:bodyPr>
      <a:lstStyle>
        <a:defPPr algn="l">
          <a:defRPr dirty="0" err="1" smtClean="0"/>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4_EB White">
  <a:themeElements>
    <a:clrScheme name="Eyeblaster">
      <a:dk1>
        <a:srgbClr val="141414"/>
      </a:dk1>
      <a:lt1>
        <a:srgbClr val="FFFFFF"/>
      </a:lt1>
      <a:dk2>
        <a:srgbClr val="141414"/>
      </a:dk2>
      <a:lt2>
        <a:srgbClr val="FFFFFF"/>
      </a:lt2>
      <a:accent1>
        <a:srgbClr val="34460D"/>
      </a:accent1>
      <a:accent2>
        <a:srgbClr val="99A286"/>
      </a:accent2>
      <a:accent3>
        <a:srgbClr val="1A2307"/>
      </a:accent3>
      <a:accent4>
        <a:srgbClr val="F68933"/>
      </a:accent4>
      <a:accent5>
        <a:srgbClr val="FAC499"/>
      </a:accent5>
      <a:accent6>
        <a:srgbClr val="7B451A"/>
      </a:accent6>
      <a:hlink>
        <a:srgbClr val="FFC828"/>
      </a:hlink>
      <a:folHlink>
        <a:srgbClr val="D0D0D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34460D"/>
        </a:solidFill>
        <a:ln>
          <a:noFill/>
        </a:ln>
      </a:spPr>
      <a:bodyPr anchor="ctr"/>
      <a:lstStyle>
        <a:defPPr marL="0" marR="0" indent="0" algn="ctr" defTabSz="914400" eaLnBrk="1" latinLnBrk="0" hangingPunct="1">
          <a:buSzTx/>
          <a:buFontTx/>
          <a:buNone/>
          <a:tabLst/>
          <a:defRPr sz="1100" dirty="0" smtClean="0">
            <a:solidFill>
              <a:schemeClr val="bg1"/>
            </a:solidFill>
            <a:latin typeface="+mn-lt"/>
            <a:cs typeface="+mn-cs"/>
          </a:defRPr>
        </a:defPPr>
      </a:lstStyle>
      <a:style>
        <a:lnRef idx="2">
          <a:schemeClr val="accent1">
            <a:shade val="50000"/>
          </a:schemeClr>
        </a:lnRef>
        <a:fillRef idx="1">
          <a:schemeClr val="accent1"/>
        </a:fillRef>
        <a:effectRef idx="0">
          <a:schemeClr val="accent1"/>
        </a:effectRef>
        <a:fontRef idx="minor">
          <a:schemeClr val="lt1"/>
        </a:fontRef>
      </a:style>
    </a:spDef>
    <a:lnDef>
      <a:spPr bwMode="auto">
        <a:gradFill rotWithShape="1">
          <a:gsLst>
            <a:gs pos="0">
              <a:schemeClr val="bg1"/>
            </a:gs>
            <a:gs pos="100000">
              <a:srgbClr val="FF9966"/>
            </a:gs>
          </a:gsLst>
          <a:lin ang="5400000" scaled="1"/>
        </a:gradFill>
        <a:ln w="25400" cap="flat" cmpd="sng" algn="ctr">
          <a:solidFill>
            <a:schemeClr val="accent2"/>
          </a:solidFill>
          <a:prstDash val="solid"/>
          <a:round/>
          <a:headEnd type="none" w="med" len="med"/>
          <a:tailEnd type="triangle" w="lg" len="lg"/>
        </a:ln>
        <a:effectLst/>
      </a:spPr>
      <a:bodyPr/>
      <a:lstStyle/>
    </a:lnDef>
    <a:txDef>
      <a:spPr>
        <a:noFill/>
      </a:spPr>
      <a:bodyPr wrap="square" rtlCol="0">
        <a:spAutoFit/>
      </a:bodyPr>
      <a:lstStyle>
        <a:defPPr algn="l">
          <a:defRPr dirty="0"/>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5_EB White">
  <a:themeElements>
    <a:clrScheme name="Eyeblaster">
      <a:dk1>
        <a:srgbClr val="141414"/>
      </a:dk1>
      <a:lt1>
        <a:srgbClr val="FFFFFF"/>
      </a:lt1>
      <a:dk2>
        <a:srgbClr val="141414"/>
      </a:dk2>
      <a:lt2>
        <a:srgbClr val="FFFFFF"/>
      </a:lt2>
      <a:accent1>
        <a:srgbClr val="34460D"/>
      </a:accent1>
      <a:accent2>
        <a:srgbClr val="99A286"/>
      </a:accent2>
      <a:accent3>
        <a:srgbClr val="1A2307"/>
      </a:accent3>
      <a:accent4>
        <a:srgbClr val="F68933"/>
      </a:accent4>
      <a:accent5>
        <a:srgbClr val="FAC499"/>
      </a:accent5>
      <a:accent6>
        <a:srgbClr val="7B451A"/>
      </a:accent6>
      <a:hlink>
        <a:srgbClr val="FFC828"/>
      </a:hlink>
      <a:folHlink>
        <a:srgbClr val="D0D0D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34460D"/>
        </a:solidFill>
        <a:ln>
          <a:noFill/>
        </a:ln>
      </a:spPr>
      <a:bodyPr anchor="ctr"/>
      <a:lstStyle>
        <a:defPPr marL="0" marR="0" indent="0" algn="ctr" defTabSz="914400" eaLnBrk="1" latinLnBrk="0" hangingPunct="1">
          <a:buSzTx/>
          <a:buFontTx/>
          <a:buNone/>
          <a:tabLst/>
          <a:defRPr sz="1100" dirty="0" smtClean="0">
            <a:solidFill>
              <a:schemeClr val="bg1"/>
            </a:solidFill>
            <a:latin typeface="+mn-lt"/>
            <a:cs typeface="+mn-cs"/>
          </a:defRPr>
        </a:defPPr>
      </a:lstStyle>
      <a:style>
        <a:lnRef idx="2">
          <a:schemeClr val="accent1">
            <a:shade val="50000"/>
          </a:schemeClr>
        </a:lnRef>
        <a:fillRef idx="1">
          <a:schemeClr val="accent1"/>
        </a:fillRef>
        <a:effectRef idx="0">
          <a:schemeClr val="accent1"/>
        </a:effectRef>
        <a:fontRef idx="minor">
          <a:schemeClr val="lt1"/>
        </a:fontRef>
      </a:style>
    </a:spDef>
    <a:lnDef>
      <a:spPr bwMode="auto">
        <a:gradFill rotWithShape="1">
          <a:gsLst>
            <a:gs pos="0">
              <a:schemeClr val="bg1"/>
            </a:gs>
            <a:gs pos="100000">
              <a:srgbClr val="FF9966"/>
            </a:gs>
          </a:gsLst>
          <a:lin ang="5400000" scaled="1"/>
        </a:gradFill>
        <a:ln w="25400" cap="flat" cmpd="sng" algn="ctr">
          <a:solidFill>
            <a:schemeClr val="accent2"/>
          </a:solidFill>
          <a:prstDash val="solid"/>
          <a:round/>
          <a:headEnd type="none" w="med" len="med"/>
          <a:tailEnd type="triangle" w="lg" len="lg"/>
        </a:ln>
        <a:effectLst/>
      </a:spPr>
      <a:bodyPr/>
      <a:lstStyle/>
    </a:lnDef>
    <a:txDef>
      <a:spPr>
        <a:noFill/>
      </a:spPr>
      <a:bodyPr wrap="square" rtlCol="0">
        <a:spAutoFit/>
      </a:bodyPr>
      <a:lstStyle>
        <a:defPPr algn="l">
          <a:defRPr dirty="0" err="1" smtClean="0"/>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Black Mamba">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bg1"/>
            </a:gs>
            <a:gs pos="100000">
              <a:srgbClr val="FF9966"/>
            </a:gs>
          </a:gsLst>
          <a:lin ang="5400000" scaled="1"/>
        </a:gradFill>
        <a:ln w="25400" cap="flat" cmpd="sng" algn="ctr">
          <a:solidFill>
            <a:schemeClr val="bg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85000"/>
          </a:lnSpc>
          <a:spcBef>
            <a:spcPct val="15000"/>
          </a:spcBef>
          <a:spcAft>
            <a:spcPct val="0"/>
          </a:spcAft>
          <a:buClr>
            <a:srgbClr val="747273"/>
          </a:buClr>
          <a:buSzTx/>
          <a:buFontTx/>
          <a:buNone/>
          <a:tabLst/>
          <a:defRPr kumimoji="0" lang="en-GB" sz="14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gradFill rotWithShape="1">
          <a:gsLst>
            <a:gs pos="0">
              <a:schemeClr val="bg1"/>
            </a:gs>
            <a:gs pos="100000">
              <a:srgbClr val="FF9966"/>
            </a:gs>
          </a:gsLst>
          <a:lin ang="5400000" scaled="1"/>
        </a:gradFill>
        <a:ln w="25400" cap="flat" cmpd="sng" algn="ctr">
          <a:solidFill>
            <a:schemeClr val="bg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85000"/>
          </a:lnSpc>
          <a:spcBef>
            <a:spcPct val="15000"/>
          </a:spcBef>
          <a:spcAft>
            <a:spcPct val="0"/>
          </a:spcAft>
          <a:buClr>
            <a:srgbClr val="747273"/>
          </a:buClr>
          <a:buSzTx/>
          <a:buFontTx/>
          <a:buNone/>
          <a:tabLst/>
          <a:defRPr kumimoji="0" lang="en-GB" sz="14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EB Orange Spark">
  <a:themeElements>
    <a:clrScheme name="Eyeblaster">
      <a:dk1>
        <a:srgbClr val="000000"/>
      </a:dk1>
      <a:lt1>
        <a:srgbClr val="FFFFFF"/>
      </a:lt1>
      <a:dk2>
        <a:srgbClr val="282828"/>
      </a:dk2>
      <a:lt2>
        <a:srgbClr val="FFFFFF"/>
      </a:lt2>
      <a:accent1>
        <a:srgbClr val="34460D"/>
      </a:accent1>
      <a:accent2>
        <a:srgbClr val="99A286"/>
      </a:accent2>
      <a:accent3>
        <a:srgbClr val="1A2307"/>
      </a:accent3>
      <a:accent4>
        <a:srgbClr val="F68933"/>
      </a:accent4>
      <a:accent5>
        <a:srgbClr val="FAC499"/>
      </a:accent5>
      <a:accent6>
        <a:srgbClr val="7B451A"/>
      </a:accent6>
      <a:hlink>
        <a:srgbClr val="FFC828"/>
      </a:hlink>
      <a:folHlink>
        <a:srgbClr val="D0D0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0.xml><?xml version="1.0" encoding="utf-8"?>
<a:theme xmlns:a="http://schemas.openxmlformats.org/drawingml/2006/main" name="2_EB White">
  <a:themeElements>
    <a:clrScheme name="Eyeblaster">
      <a:dk1>
        <a:srgbClr val="141414"/>
      </a:dk1>
      <a:lt1>
        <a:srgbClr val="FFFFFF"/>
      </a:lt1>
      <a:dk2>
        <a:srgbClr val="141414"/>
      </a:dk2>
      <a:lt2>
        <a:srgbClr val="FFFFFF"/>
      </a:lt2>
      <a:accent1>
        <a:srgbClr val="34460D"/>
      </a:accent1>
      <a:accent2>
        <a:srgbClr val="99A286"/>
      </a:accent2>
      <a:accent3>
        <a:srgbClr val="1A2307"/>
      </a:accent3>
      <a:accent4>
        <a:srgbClr val="F68933"/>
      </a:accent4>
      <a:accent5>
        <a:srgbClr val="FAC499"/>
      </a:accent5>
      <a:accent6>
        <a:srgbClr val="7B451A"/>
      </a:accent6>
      <a:hlink>
        <a:srgbClr val="FFC828"/>
      </a:hlink>
      <a:folHlink>
        <a:srgbClr val="D0D0D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34460D"/>
        </a:solidFill>
        <a:ln>
          <a:noFill/>
        </a:ln>
      </a:spPr>
      <a:bodyPr anchor="ctr"/>
      <a:lstStyle>
        <a:defPPr marL="0" marR="0" indent="0" algn="ctr" defTabSz="914400" eaLnBrk="1" latinLnBrk="0" hangingPunct="1">
          <a:buSzTx/>
          <a:buFontTx/>
          <a:buNone/>
          <a:tabLst/>
          <a:defRPr sz="1100" dirty="0" smtClean="0">
            <a:solidFill>
              <a:schemeClr val="bg1"/>
            </a:solidFill>
            <a:latin typeface="+mn-lt"/>
            <a:cs typeface="+mn-cs"/>
          </a:defRPr>
        </a:defPPr>
      </a:lstStyle>
      <a:style>
        <a:lnRef idx="2">
          <a:schemeClr val="accent1">
            <a:shade val="50000"/>
          </a:schemeClr>
        </a:lnRef>
        <a:fillRef idx="1">
          <a:schemeClr val="accent1"/>
        </a:fillRef>
        <a:effectRef idx="0">
          <a:schemeClr val="accent1"/>
        </a:effectRef>
        <a:fontRef idx="minor">
          <a:schemeClr val="lt1"/>
        </a:fontRef>
      </a:style>
    </a:spDef>
    <a:lnDef>
      <a:spPr bwMode="auto">
        <a:gradFill rotWithShape="1">
          <a:gsLst>
            <a:gs pos="0">
              <a:schemeClr val="bg1"/>
            </a:gs>
            <a:gs pos="100000">
              <a:srgbClr val="FF9966"/>
            </a:gs>
          </a:gsLst>
          <a:lin ang="5400000" scaled="1"/>
        </a:gradFill>
        <a:ln w="25400" cap="flat" cmpd="sng" algn="ctr">
          <a:solidFill>
            <a:schemeClr val="accent2"/>
          </a:solidFill>
          <a:prstDash val="solid"/>
          <a:round/>
          <a:headEnd type="none" w="med" len="med"/>
          <a:tailEnd type="triangle" w="lg" len="lg"/>
        </a:ln>
        <a:effectLst/>
      </a:spPr>
      <a:bodyPr/>
      <a:lstStyle/>
    </a:lnDef>
    <a:txDef>
      <a:spPr>
        <a:noFill/>
      </a:spPr>
      <a:bodyPr wrap="square" rtlCol="0">
        <a:spAutoFit/>
      </a:bodyPr>
      <a:lstStyle>
        <a:defPPr algn="l">
          <a:defRPr dirty="0" err="1" smtClean="0"/>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EB Black Spark">
  <a:themeElements>
    <a:clrScheme name="Eyeblaster">
      <a:dk1>
        <a:srgbClr val="000000"/>
      </a:dk1>
      <a:lt1>
        <a:srgbClr val="FFFFFF"/>
      </a:lt1>
      <a:dk2>
        <a:srgbClr val="282828"/>
      </a:dk2>
      <a:lt2>
        <a:srgbClr val="FFFFFF"/>
      </a:lt2>
      <a:accent1>
        <a:srgbClr val="34460D"/>
      </a:accent1>
      <a:accent2>
        <a:srgbClr val="99A286"/>
      </a:accent2>
      <a:accent3>
        <a:srgbClr val="1A2307"/>
      </a:accent3>
      <a:accent4>
        <a:srgbClr val="F68933"/>
      </a:accent4>
      <a:accent5>
        <a:srgbClr val="FAC499"/>
      </a:accent5>
      <a:accent6>
        <a:srgbClr val="7B451A"/>
      </a:accent6>
      <a:hlink>
        <a:srgbClr val="FFC828"/>
      </a:hlink>
      <a:folHlink>
        <a:srgbClr val="D0D0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EB Black">
  <a:themeElements>
    <a:clrScheme name="Eyeblaster">
      <a:dk1>
        <a:srgbClr val="000000"/>
      </a:dk1>
      <a:lt1>
        <a:srgbClr val="FFFFFF"/>
      </a:lt1>
      <a:dk2>
        <a:srgbClr val="282828"/>
      </a:dk2>
      <a:lt2>
        <a:srgbClr val="FFFFFF"/>
      </a:lt2>
      <a:accent1>
        <a:srgbClr val="34460D"/>
      </a:accent1>
      <a:accent2>
        <a:srgbClr val="99A286"/>
      </a:accent2>
      <a:accent3>
        <a:srgbClr val="1A2307"/>
      </a:accent3>
      <a:accent4>
        <a:srgbClr val="F68933"/>
      </a:accent4>
      <a:accent5>
        <a:srgbClr val="FAC499"/>
      </a:accent5>
      <a:accent6>
        <a:srgbClr val="7B451A"/>
      </a:accent6>
      <a:hlink>
        <a:srgbClr val="FFC828"/>
      </a:hlink>
      <a:folHlink>
        <a:srgbClr val="D0D0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EB White">
  <a:themeElements>
    <a:clrScheme name="Eyeblaster">
      <a:dk1>
        <a:srgbClr val="000000"/>
      </a:dk1>
      <a:lt1>
        <a:srgbClr val="FFFFFF"/>
      </a:lt1>
      <a:dk2>
        <a:srgbClr val="282828"/>
      </a:dk2>
      <a:lt2>
        <a:srgbClr val="FFFFFF"/>
      </a:lt2>
      <a:accent1>
        <a:srgbClr val="34460D"/>
      </a:accent1>
      <a:accent2>
        <a:srgbClr val="99A286"/>
      </a:accent2>
      <a:accent3>
        <a:srgbClr val="1A2307"/>
      </a:accent3>
      <a:accent4>
        <a:srgbClr val="F68933"/>
      </a:accent4>
      <a:accent5>
        <a:srgbClr val="FAC499"/>
      </a:accent5>
      <a:accent6>
        <a:srgbClr val="7B451A"/>
      </a:accent6>
      <a:hlink>
        <a:srgbClr val="FFC828"/>
      </a:hlink>
      <a:folHlink>
        <a:srgbClr val="D0D0D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34460D"/>
        </a:solidFill>
        <a:ln>
          <a:noFill/>
        </a:ln>
      </a:spPr>
      <a:bodyPr anchor="ctr"/>
      <a:lstStyle>
        <a:defPPr marL="0" marR="0" indent="0" algn="ctr" defTabSz="914400" eaLnBrk="1" latinLnBrk="0" hangingPunct="1">
          <a:buSzTx/>
          <a:buFontTx/>
          <a:buNone/>
          <a:tabLst/>
          <a:defRPr sz="1100" dirty="0" smtClean="0">
            <a:solidFill>
              <a:schemeClr val="bg1"/>
            </a:solidFill>
            <a:latin typeface="+mn-lt"/>
            <a:cs typeface="+mn-cs"/>
          </a:defRPr>
        </a:defPPr>
      </a:lstStyle>
      <a:style>
        <a:lnRef idx="2">
          <a:schemeClr val="accent1">
            <a:shade val="50000"/>
          </a:schemeClr>
        </a:lnRef>
        <a:fillRef idx="1">
          <a:schemeClr val="accent1"/>
        </a:fillRef>
        <a:effectRef idx="0">
          <a:schemeClr val="accent1"/>
        </a:effectRef>
        <a:fontRef idx="minor">
          <a:schemeClr val="lt1"/>
        </a:fontRef>
      </a:style>
    </a:spDef>
    <a:lnDef>
      <a:spPr bwMode="auto">
        <a:xfrm>
          <a:off x="0" y="0"/>
          <a:ext cx="1" cy="1"/>
        </a:xfrm>
        <a:custGeom>
          <a:avLst/>
          <a:gdLst/>
          <a:ahLst/>
          <a:cxnLst/>
          <a:rect l="0" t="0" r="0" b="0"/>
          <a:pathLst/>
        </a:custGeom>
        <a:gradFill rotWithShape="1">
          <a:gsLst>
            <a:gs pos="0">
              <a:schemeClr val="bg1"/>
            </a:gs>
            <a:gs pos="100000">
              <a:srgbClr val="FF9966"/>
            </a:gs>
          </a:gsLst>
          <a:lin ang="5400000" scaled="1"/>
        </a:gradFill>
        <a:ln w="25400" cap="flat" cmpd="sng" algn="ctr">
          <a:solidFill>
            <a:schemeClr val="bg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85000"/>
          </a:lnSpc>
          <a:spcBef>
            <a:spcPct val="15000"/>
          </a:spcBef>
          <a:spcAft>
            <a:spcPct val="0"/>
          </a:spcAft>
          <a:buClr>
            <a:srgbClr val="747273"/>
          </a:buClr>
          <a:buSzTx/>
          <a:buFontTx/>
          <a:buNone/>
          <a:tabLst/>
          <a:defRPr kumimoji="0" lang="en-GB" sz="1400" b="0" i="0" u="none" strike="noStrike" cap="none" normalizeH="0" baseline="0" smtClean="0">
            <a:ln>
              <a:noFill/>
            </a:ln>
            <a:solidFill>
              <a:schemeClr val="tx1"/>
            </a:solidFill>
            <a:effectLst/>
            <a:latin typeface="Arial" charset="0"/>
            <a:cs typeface="Arial" charset="0"/>
          </a:defRPr>
        </a:defPPr>
      </a:lstStyle>
    </a:lnDef>
    <a:txDef>
      <a:spPr>
        <a:noFill/>
      </a:spPr>
      <a:bodyPr wrap="square" rtlCol="0">
        <a:spAutoFit/>
      </a:bodyPr>
      <a:lstStyle>
        <a:defPPr algn="l">
          <a:defRPr dirty="0"/>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EB Back Cover">
  <a:themeElements>
    <a:clrScheme name="Eyeblaster">
      <a:dk1>
        <a:srgbClr val="000000"/>
      </a:dk1>
      <a:lt1>
        <a:srgbClr val="FFFFFF"/>
      </a:lt1>
      <a:dk2>
        <a:srgbClr val="282828"/>
      </a:dk2>
      <a:lt2>
        <a:srgbClr val="FFFFFF"/>
      </a:lt2>
      <a:accent1>
        <a:srgbClr val="34460D"/>
      </a:accent1>
      <a:accent2>
        <a:srgbClr val="99A286"/>
      </a:accent2>
      <a:accent3>
        <a:srgbClr val="1A2307"/>
      </a:accent3>
      <a:accent4>
        <a:srgbClr val="F68933"/>
      </a:accent4>
      <a:accent5>
        <a:srgbClr val="FAC499"/>
      </a:accent5>
      <a:accent6>
        <a:srgbClr val="7B451A"/>
      </a:accent6>
      <a:hlink>
        <a:srgbClr val="FFC828"/>
      </a:hlink>
      <a:folHlink>
        <a:srgbClr val="D0D0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anchor="b"/>
      <a:lstStyle>
        <a:defPPr marL="0" marR="0" indent="0" algn="l" defTabSz="914400" rtl="0" eaLnBrk="1" fontAlgn="auto" latinLnBrk="0" hangingPunct="1">
          <a:lnSpc>
            <a:spcPct val="100000"/>
          </a:lnSpc>
          <a:spcBef>
            <a:spcPct val="0"/>
          </a:spcBef>
          <a:spcAft>
            <a:spcPts val="0"/>
          </a:spcAft>
          <a:buClrTx/>
          <a:buSzTx/>
          <a:buFontTx/>
          <a:buNone/>
          <a:tabLst/>
          <a:defRPr kumimoji="0" sz="3600" b="0" i="0" u="none" strike="noStrike" kern="1200" cap="none" spc="0" normalizeH="0" baseline="0" noProof="0" dirty="0" smtClean="0">
            <a:ln>
              <a:noFill/>
            </a:ln>
            <a:solidFill>
              <a:srgbClr val="F68933"/>
            </a:solidFill>
            <a:effectLst/>
            <a:uLnTx/>
            <a:uFillTx/>
            <a:latin typeface="HelveticaNeueLT Std Lt" pitchFamily="34" charset="0"/>
            <a:ea typeface="Segoe UI"/>
            <a:cs typeface="Segoe UI" pitchFamily="34" charset="0"/>
          </a:defRPr>
        </a:defPPr>
      </a:lstStyle>
    </a:txDef>
  </a:objectDefaults>
  <a:extraClrSchemeLst/>
</a:theme>
</file>

<file path=ppt/theme/theme7.xml><?xml version="1.0" encoding="utf-8"?>
<a:theme xmlns:a="http://schemas.openxmlformats.org/drawingml/2006/main" name="1_EB White">
  <a:themeElements>
    <a:clrScheme name="Eyeblaster">
      <a:dk1>
        <a:srgbClr val="141414"/>
      </a:dk1>
      <a:lt1>
        <a:srgbClr val="FFFFFF"/>
      </a:lt1>
      <a:dk2>
        <a:srgbClr val="141414"/>
      </a:dk2>
      <a:lt2>
        <a:srgbClr val="FFFFFF"/>
      </a:lt2>
      <a:accent1>
        <a:srgbClr val="34460D"/>
      </a:accent1>
      <a:accent2>
        <a:srgbClr val="99A286"/>
      </a:accent2>
      <a:accent3>
        <a:srgbClr val="1A2307"/>
      </a:accent3>
      <a:accent4>
        <a:srgbClr val="F68933"/>
      </a:accent4>
      <a:accent5>
        <a:srgbClr val="FAC499"/>
      </a:accent5>
      <a:accent6>
        <a:srgbClr val="7B451A"/>
      </a:accent6>
      <a:hlink>
        <a:srgbClr val="FFC828"/>
      </a:hlink>
      <a:folHlink>
        <a:srgbClr val="D0D0D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flip="none" rotWithShape="1">
          <a:gsLst>
            <a:gs pos="0">
              <a:schemeClr val="accent1">
                <a:tint val="44500"/>
                <a:satMod val="160000"/>
                <a:alpha val="0"/>
              </a:schemeClr>
            </a:gs>
            <a:gs pos="100000">
              <a:schemeClr val="accent1">
                <a:tint val="23500"/>
                <a:satMod val="160000"/>
              </a:schemeClr>
            </a:gs>
          </a:gsLst>
          <a:lin ang="16200000" scaled="1"/>
          <a:tileRect/>
        </a:gradFill>
        <a:ln w="3175">
          <a:solidFill>
            <a:schemeClr val="tx1">
              <a:lumMod val="25000"/>
              <a:lumOff val="75000"/>
            </a:schemeClr>
          </a:solidFill>
        </a:ln>
      </a:spPr>
      <a:bodyPr rtlCol="0" anchor="ctr"/>
      <a:lstStyle>
        <a:defPPr algn="ctr">
          <a:defRPr sz="1800" dirty="0" smtClean="0">
            <a:solidFill>
              <a:srgbClr val="F68933"/>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auto">
        <a:gradFill rotWithShape="1">
          <a:gsLst>
            <a:gs pos="0">
              <a:schemeClr val="bg1"/>
            </a:gs>
            <a:gs pos="100000">
              <a:srgbClr val="FF9966"/>
            </a:gs>
          </a:gsLst>
          <a:lin ang="5400000" scaled="1"/>
        </a:gradFill>
        <a:ln w="25400" cap="flat" cmpd="sng" algn="ctr">
          <a:solidFill>
            <a:schemeClr val="accent2"/>
          </a:solidFill>
          <a:prstDash val="solid"/>
          <a:round/>
          <a:headEnd type="none" w="med" len="med"/>
          <a:tailEnd type="none" w="lg" len="lg"/>
        </a:ln>
        <a:effectLst/>
      </a:spPr>
      <a:bodyPr/>
      <a:lstStyle/>
    </a:lnDef>
    <a:txDef>
      <a:spPr>
        <a:noFill/>
      </a:spPr>
      <a:bodyPr wrap="square" rtlCol="0">
        <a:spAutoFit/>
      </a:bodyPr>
      <a:lstStyle>
        <a:defPPr algn="l">
          <a:defRPr dirty="0" err="1" smtClean="0"/>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1_EB Black">
  <a:themeElements>
    <a:clrScheme name="Eyeblaster">
      <a:dk1>
        <a:srgbClr val="000000"/>
      </a:dk1>
      <a:lt1>
        <a:srgbClr val="FFFFFF"/>
      </a:lt1>
      <a:dk2>
        <a:srgbClr val="282828"/>
      </a:dk2>
      <a:lt2>
        <a:srgbClr val="FFFFFF"/>
      </a:lt2>
      <a:accent1>
        <a:srgbClr val="34460D"/>
      </a:accent1>
      <a:accent2>
        <a:srgbClr val="99A286"/>
      </a:accent2>
      <a:accent3>
        <a:srgbClr val="1A2307"/>
      </a:accent3>
      <a:accent4>
        <a:srgbClr val="F68933"/>
      </a:accent4>
      <a:accent5>
        <a:srgbClr val="FAC499"/>
      </a:accent5>
      <a:accent6>
        <a:srgbClr val="7B451A"/>
      </a:accent6>
      <a:hlink>
        <a:srgbClr val="FFC828"/>
      </a:hlink>
      <a:folHlink>
        <a:srgbClr val="D0D0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2_EB Black">
  <a:themeElements>
    <a:clrScheme name="Eyeblaster">
      <a:dk1>
        <a:srgbClr val="000000"/>
      </a:dk1>
      <a:lt1>
        <a:srgbClr val="FFFFFF"/>
      </a:lt1>
      <a:dk2>
        <a:srgbClr val="282828"/>
      </a:dk2>
      <a:lt2>
        <a:srgbClr val="FFFFFF"/>
      </a:lt2>
      <a:accent1>
        <a:srgbClr val="34460D"/>
      </a:accent1>
      <a:accent2>
        <a:srgbClr val="99A286"/>
      </a:accent2>
      <a:accent3>
        <a:srgbClr val="1A2307"/>
      </a:accent3>
      <a:accent4>
        <a:srgbClr val="F68933"/>
      </a:accent4>
      <a:accent5>
        <a:srgbClr val="FAC499"/>
      </a:accent5>
      <a:accent6>
        <a:srgbClr val="7B451A"/>
      </a:accent6>
      <a:hlink>
        <a:srgbClr val="FFC828"/>
      </a:hlink>
      <a:folHlink>
        <a:srgbClr val="D0D0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D88A897F3DE6E4190153E62254D25A5" ma:contentTypeVersion="0" ma:contentTypeDescription="Create a new document." ma:contentTypeScope="" ma:versionID="96b0c4e4144e37ecc7bc5d370d7090a4">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83F3578-812D-4188-A87B-488B2126AC1F}">
  <ds:schemaRefs>
    <ds:schemaRef ds:uri="http://schemas.microsoft.com/sharepoint/v3/contenttype/forms"/>
  </ds:schemaRefs>
</ds:datastoreItem>
</file>

<file path=customXml/itemProps2.xml><?xml version="1.0" encoding="utf-8"?>
<ds:datastoreItem xmlns:ds="http://schemas.openxmlformats.org/officeDocument/2006/customXml" ds:itemID="{74385C5A-65FF-4D3E-935F-34FC31C1946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A0D5A96D-6633-49E8-B840-4035F9BB743F}">
  <ds:schemaRefs>
    <ds:schemaRef ds:uri="http://schemas.microsoft.com/office/2006/documentManagement/types"/>
    <ds:schemaRef ds:uri="http://purl.org/dc/elements/1.1/"/>
    <ds:schemaRef ds:uri="http://schemas.openxmlformats.org/package/2006/metadata/core-properties"/>
    <ds:schemaRef ds:uri="http://purl.org/dc/dcmitype/"/>
    <ds:schemaRef ds:uri="http://www.w3.org/XML/1998/namespace"/>
    <ds:schemaRef ds:uri="http://purl.org/dc/term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8635</TotalTime>
  <Words>662</Words>
  <Application>Microsoft Office PowerPoint</Application>
  <PresentationFormat>화면 슬라이드 쇼(4:3)</PresentationFormat>
  <Paragraphs>93</Paragraphs>
  <Slides>10</Slides>
  <Notes>9</Notes>
  <HiddenSlides>0</HiddenSlides>
  <MMClips>0</MMClips>
  <ScaleCrop>false</ScaleCrop>
  <HeadingPairs>
    <vt:vector size="6" baseType="variant">
      <vt:variant>
        <vt:lpstr>사용한 글꼴</vt:lpstr>
      </vt:variant>
      <vt:variant>
        <vt:i4>8</vt:i4>
      </vt:variant>
      <vt:variant>
        <vt:lpstr>테마</vt:lpstr>
      </vt:variant>
      <vt:variant>
        <vt:i4>20</vt:i4>
      </vt:variant>
      <vt:variant>
        <vt:lpstr>슬라이드 제목</vt:lpstr>
      </vt:variant>
      <vt:variant>
        <vt:i4>10</vt:i4>
      </vt:variant>
    </vt:vector>
  </HeadingPairs>
  <TitlesOfParts>
    <vt:vector size="38" baseType="lpstr">
      <vt:lpstr>Calibri (본문)</vt:lpstr>
      <vt:lpstr>HelveticaNeueLT Std Lt</vt:lpstr>
      <vt:lpstr>SimSun</vt:lpstr>
      <vt:lpstr>SimSun</vt:lpstr>
      <vt:lpstr>맑은 고딕</vt:lpstr>
      <vt:lpstr>Arial</vt:lpstr>
      <vt:lpstr>Calibri</vt:lpstr>
      <vt:lpstr>Segoe UI</vt:lpstr>
      <vt:lpstr>Eyeblaster Presentation Template - Spark v2</vt:lpstr>
      <vt:lpstr>EB Orange Spark</vt:lpstr>
      <vt:lpstr>EB Black Spark</vt:lpstr>
      <vt:lpstr>EB Black</vt:lpstr>
      <vt:lpstr>EB White</vt:lpstr>
      <vt:lpstr>EB Back Cover</vt:lpstr>
      <vt:lpstr>1_EB White</vt:lpstr>
      <vt:lpstr>1_EB Black</vt:lpstr>
      <vt:lpstr>2_EB Black</vt:lpstr>
      <vt:lpstr>3_EB Black</vt:lpstr>
      <vt:lpstr>4_EB Black</vt:lpstr>
      <vt:lpstr>5_EB Black</vt:lpstr>
      <vt:lpstr>6_EB Black</vt:lpstr>
      <vt:lpstr>1_EB Back Cover</vt:lpstr>
      <vt:lpstr>7_EB Black</vt:lpstr>
      <vt:lpstr>3_EB White</vt:lpstr>
      <vt:lpstr>4_EB White</vt:lpstr>
      <vt:lpstr>5_EB White</vt:lpstr>
      <vt:lpstr>Black Mamba</vt:lpstr>
      <vt:lpstr>2_EB White</vt:lpstr>
      <vt:lpstr>2018년 미세먼지 자료 분석 과제</vt:lpstr>
      <vt:lpstr>Ready</vt:lpstr>
      <vt:lpstr>Process</vt:lpstr>
      <vt:lpstr>Visualization data(months_1)</vt:lpstr>
      <vt:lpstr>Visualization data(months_7)</vt:lpstr>
      <vt:lpstr>Visualization data(months_8)</vt:lpstr>
      <vt:lpstr>scatterplot correlation</vt:lpstr>
      <vt:lpstr>논의</vt:lpstr>
      <vt:lpstr>생각해봐야 될 점</vt:lpstr>
      <vt:lpstr>Thank you</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Lianne Schneider</dc:creator>
  <cp:lastModifiedBy>USER</cp:lastModifiedBy>
  <cp:revision>1049</cp:revision>
  <dcterms:created xsi:type="dcterms:W3CDTF">2008-07-18T07:27:19Z</dcterms:created>
  <dcterms:modified xsi:type="dcterms:W3CDTF">2019-06-24T04:02:32Z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0x0101005D88A897F3DE6E4190153E62254D25A5</vt:lpwstr>
  </property>
</Properties>
</file>