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7" r:id="rId15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91" d="100"/>
          <a:sy n="91" d="100"/>
        </p:scale>
        <p:origin x="126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0686" y="1052736"/>
            <a:ext cx="8735325" cy="2000251"/>
          </a:xfrm>
        </p:spPr>
        <p:txBody>
          <a:bodyPr rtlCol="0">
            <a:noAutofit/>
          </a:bodyPr>
          <a:lstStyle/>
          <a:p>
            <a:pPr algn="ctr" rtl="0"/>
            <a:r>
              <a:rPr lang="pt-BR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br>
              <a:rPr lang="pt-BR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Cantina FIEC</a:t>
            </a:r>
            <a:endParaRPr lang="pt-BR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620686" y="4365104"/>
            <a:ext cx="7997628" cy="1820912"/>
          </a:xfrm>
        </p:spPr>
        <p:txBody>
          <a:bodyPr rtlCol="0">
            <a:normAutofit/>
          </a:bodyPr>
          <a:lstStyle/>
          <a:p>
            <a:pPr rtl="0"/>
            <a:r>
              <a:rPr lang="pt-B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Integrantes: 	Fillipe MARTINS</a:t>
            </a:r>
          </a:p>
          <a:p>
            <a:pPr rtl="0"/>
            <a:r>
              <a:rPr lang="pt-B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Lucas de Almeida</a:t>
            </a:r>
            <a:endParaRPr lang="pt-B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pt-B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Renan pereira</a:t>
            </a:r>
            <a:endParaRPr lang="pt-B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21" y="5547737"/>
            <a:ext cx="1214971" cy="131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Estrutura criada no MySQL</a:t>
            </a:r>
          </a:p>
          <a:p>
            <a:pPr marL="0" indent="0" algn="ctr">
              <a:buNone/>
            </a:pPr>
            <a:endParaRPr lang="pt-B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</a:t>
            </a:r>
            <a:endParaRPr lang="pt-BR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21" y="5547737"/>
            <a:ext cx="1214971" cy="13102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4327" t="10521" r="61024" b="50840"/>
          <a:stretch/>
        </p:blipFill>
        <p:spPr>
          <a:xfrm>
            <a:off x="4022869" y="2851701"/>
            <a:ext cx="475252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2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21" y="5547737"/>
            <a:ext cx="1214971" cy="13102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289" y="620688"/>
            <a:ext cx="4945832" cy="2764414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4587497" cy="1223963"/>
          </a:xfrm>
        </p:spPr>
        <p:txBody>
          <a:bodyPr>
            <a:normAutofit/>
          </a:bodyPr>
          <a:lstStyle/>
          <a:p>
            <a:pPr algn="ctr"/>
            <a:r>
              <a:rPr lang="pt-BR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progress</a:t>
            </a:r>
            <a:endParaRPr lang="pt-BR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1218883" y="1701797"/>
            <a:ext cx="4587497" cy="4462272"/>
          </a:xfrm>
        </p:spPr>
        <p:txBody>
          <a:bodyPr/>
          <a:lstStyle/>
          <a:p>
            <a:r>
              <a:rPr lang="pt-BR" dirty="0" smtClean="0"/>
              <a:t>Demais funcionalidades da aplicação;</a:t>
            </a:r>
          </a:p>
          <a:p>
            <a:r>
              <a:rPr lang="pt-BR" dirty="0" smtClean="0"/>
              <a:t>Logotipo oficial;</a:t>
            </a:r>
          </a:p>
          <a:p>
            <a:r>
              <a:rPr lang="pt-BR" dirty="0" smtClean="0"/>
              <a:t>Banco de Dados físico; e</a:t>
            </a:r>
          </a:p>
          <a:p>
            <a:r>
              <a:rPr lang="pt-BR" dirty="0" smtClean="0"/>
              <a:t>Otimização do layout das janelas principal e secundária.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2222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 do projeto</a:t>
            </a:r>
            <a:endParaRPr lang="en-US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765820" y="1700809"/>
            <a:ext cx="11017224" cy="2952328"/>
          </a:xfrm>
        </p:spPr>
        <p:txBody>
          <a:bodyPr rtlCol="0"/>
          <a:lstStyle/>
          <a:p>
            <a:pPr rtl="0"/>
            <a:r>
              <a:rPr lang="pt-B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Informatização da cantina: </a:t>
            </a:r>
          </a:p>
          <a:p>
            <a:pPr lvl="2"/>
            <a:r>
              <a:rPr lang="pt-B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Controle de débitos dos funcionários que anotam o pedido para pagar depois; e</a:t>
            </a:r>
          </a:p>
          <a:p>
            <a:pPr lvl="2"/>
            <a:r>
              <a:rPr lang="pt-B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Controle dos produtos mais vendidos, menos vendidos e, de um modo geral, o lucro obtido.</a:t>
            </a:r>
          </a:p>
          <a:p>
            <a:pPr rtl="0"/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21" y="5547737"/>
            <a:ext cx="1214971" cy="131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Layout principal</a:t>
            </a:r>
            <a:endParaRPr lang="pt-BR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562" y="1772816"/>
            <a:ext cx="7937141" cy="46064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21" y="5547737"/>
            <a:ext cx="1214971" cy="131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5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Explicando a interface gráfica</a:t>
            </a:r>
            <a:endParaRPr lang="pt-BR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28" t="11273" r="71078" b="45159"/>
          <a:stretch/>
        </p:blipFill>
        <p:spPr>
          <a:xfrm>
            <a:off x="1218883" y="1556792"/>
            <a:ext cx="1944217" cy="194421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30394" t="9749" r="46480" b="77323"/>
          <a:stretch/>
        </p:blipFill>
        <p:spPr>
          <a:xfrm>
            <a:off x="1218883" y="3717032"/>
            <a:ext cx="2520281" cy="79208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3320" t="56108" r="69561" b="28143"/>
          <a:stretch/>
        </p:blipFill>
        <p:spPr>
          <a:xfrm>
            <a:off x="1053852" y="5445224"/>
            <a:ext cx="3528392" cy="115212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7" name="CaixaDeTexto 6"/>
          <p:cNvSpPr txBox="1"/>
          <p:nvPr/>
        </p:nvSpPr>
        <p:spPr>
          <a:xfrm>
            <a:off x="5876679" y="1831176"/>
            <a:ext cx="459709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ictureBox exibe a imagem do produto escolhido, sendo que seu caminho é definido no Banco de Dados e é passado à aplicação via consulta SQL.</a:t>
            </a:r>
            <a:endParaRPr lang="pt-BR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 de seta reta 10"/>
          <p:cNvCxnSpPr>
            <a:endCxn id="7" idx="1"/>
          </p:cNvCxnSpPr>
          <p:nvPr/>
        </p:nvCxnSpPr>
        <p:spPr>
          <a:xfrm>
            <a:off x="3163100" y="2492896"/>
            <a:ext cx="271357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878388" y="3717032"/>
            <a:ext cx="459709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Esses TextBox recebem, respectivamente o código do produto e a quantidade do mesmo.</a:t>
            </a:r>
            <a:endParaRPr lang="pt-BR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878388" y="5445224"/>
            <a:ext cx="459709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Essas labels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são preenchidas respectivamente com o nome do produto e preço computado (conforme informado no TextBox de quantidade).</a:t>
            </a:r>
            <a:endParaRPr lang="pt-BR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Conector de seta reta 15"/>
          <p:cNvCxnSpPr/>
          <p:nvPr/>
        </p:nvCxnSpPr>
        <p:spPr>
          <a:xfrm>
            <a:off x="3748817" y="4113076"/>
            <a:ext cx="212786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endCxn id="14" idx="1"/>
          </p:cNvCxnSpPr>
          <p:nvPr/>
        </p:nvCxnSpPr>
        <p:spPr>
          <a:xfrm>
            <a:off x="4590950" y="6106943"/>
            <a:ext cx="1287438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21" y="5547737"/>
            <a:ext cx="1214971" cy="131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Explicando a interface gráfica</a:t>
            </a:r>
            <a:endParaRPr lang="pt-BR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4456" t="73625" r="71191" b="18500"/>
          <a:stretch/>
        </p:blipFill>
        <p:spPr>
          <a:xfrm>
            <a:off x="1341884" y="1700808"/>
            <a:ext cx="3168352" cy="57606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64390" t="48031" r="27309" b="44094"/>
          <a:stretch/>
        </p:blipFill>
        <p:spPr>
          <a:xfrm>
            <a:off x="1218883" y="3356992"/>
            <a:ext cx="1080120" cy="57606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l="82099" t="48031" r="9599" b="44094"/>
          <a:stretch/>
        </p:blipFill>
        <p:spPr>
          <a:xfrm>
            <a:off x="1218883" y="5008984"/>
            <a:ext cx="1080120" cy="57606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8" name="Conector de seta reta 7"/>
          <p:cNvCxnSpPr/>
          <p:nvPr/>
        </p:nvCxnSpPr>
        <p:spPr>
          <a:xfrm>
            <a:off x="4510236" y="1988840"/>
            <a:ext cx="86980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5380039" y="1489224"/>
            <a:ext cx="459709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Esse botão confirma o produto e sua quantidade escolhidos.</a:t>
            </a:r>
            <a:endParaRPr lang="pt-BR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380039" y="3407094"/>
            <a:ext cx="459709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Esse botão abre uma nova janela para adicionar a compra à conta do usuário (funcionário), nessa nova janela é mostrada a dívida pendente do mesmo.</a:t>
            </a:r>
            <a:endParaRPr lang="pt-BR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380039" y="5008984"/>
            <a:ext cx="459709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Esse botão finaliza a compra, gerando a nota txt com os itens comprados e o total.</a:t>
            </a:r>
            <a:endParaRPr lang="pt-BR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2299003" y="3645024"/>
            <a:ext cx="308103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299003" y="5157192"/>
            <a:ext cx="308103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21" y="5547737"/>
            <a:ext cx="1214971" cy="131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9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Casos de uso</a:t>
            </a:r>
            <a:endParaRPr lang="pt-BR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Sistema é composto por:</a:t>
            </a:r>
          </a:p>
          <a:p>
            <a:pPr lvl="1"/>
            <a:r>
              <a:rPr lang="pt-B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Funcionário Cantina </a:t>
            </a:r>
            <a:r>
              <a:rPr lang="pt-BR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Iniciar venda, Inserir pedido, Solicitar pagamento, Devolver troco e Encerrar venda;</a:t>
            </a:r>
          </a:p>
          <a:p>
            <a:pPr lvl="1"/>
            <a:endParaRPr lang="pt-BR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Usuário comum </a:t>
            </a:r>
            <a:r>
              <a:rPr lang="pt-BR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Escolher itens, Pagar a conta e Receber o troco; e</a:t>
            </a:r>
          </a:p>
          <a:p>
            <a:pPr marL="377886" lvl="1" indent="0">
              <a:buNone/>
            </a:pPr>
            <a:endParaRPr lang="pt-BR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Usuário funcionário </a:t>
            </a:r>
            <a:r>
              <a:rPr lang="pt-BR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pt-B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Escolher itens, Pagar a conta, Receber o troco e Marcar na conta.</a:t>
            </a:r>
            <a:endParaRPr lang="pt-B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21" y="5517232"/>
            <a:ext cx="1214971" cy="131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0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Funcionário Cantina</a:t>
            </a:r>
          </a:p>
          <a:p>
            <a:pPr marL="0" indent="0" algn="ctr">
              <a:buNone/>
            </a:pPr>
            <a:endParaRPr lang="pt-B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Casos de uso</a:t>
            </a:r>
            <a:endParaRPr lang="pt-BR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33921" t="20654" r="31902" b="35702"/>
          <a:stretch/>
        </p:blipFill>
        <p:spPr>
          <a:xfrm>
            <a:off x="4222204" y="2457658"/>
            <a:ext cx="4517189" cy="370641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21" y="5547737"/>
            <a:ext cx="1214971" cy="131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2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Cliente comum</a:t>
            </a:r>
          </a:p>
          <a:p>
            <a:pPr marL="0" indent="0" algn="ctr">
              <a:buNone/>
            </a:pPr>
            <a:endParaRPr lang="pt-B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Casos de uso</a:t>
            </a:r>
            <a:endParaRPr lang="pt-BR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76372" t="18716" r="2598" b="42908"/>
          <a:stretch/>
        </p:blipFill>
        <p:spPr>
          <a:xfrm>
            <a:off x="4366220" y="2204864"/>
            <a:ext cx="4265161" cy="437585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21" y="5547737"/>
            <a:ext cx="1214971" cy="131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7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Cliente funcionário</a:t>
            </a:r>
          </a:p>
          <a:p>
            <a:pPr marL="0" indent="0" algn="ctr">
              <a:buNone/>
            </a:pPr>
            <a:endParaRPr lang="pt-B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Casos de uso</a:t>
            </a:r>
            <a:endParaRPr lang="pt-BR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47042" t="21655" r="30267" b="39956"/>
          <a:stretch/>
        </p:blipFill>
        <p:spPr>
          <a:xfrm>
            <a:off x="4500578" y="2348880"/>
            <a:ext cx="3797109" cy="361188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21" y="5547737"/>
            <a:ext cx="1214971" cy="131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8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316</TotalTime>
  <Words>281</Words>
  <Application>Microsoft Office PowerPoint</Application>
  <PresentationFormat>Personalizar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Tecnologia 16x9</vt:lpstr>
      <vt:lpstr>Projeto Cantina FIEC</vt:lpstr>
      <vt:lpstr>Objetivos do projeto</vt:lpstr>
      <vt:lpstr>Layout principal</vt:lpstr>
      <vt:lpstr>Explicando a interface gráfica</vt:lpstr>
      <vt:lpstr>Explicando a interface gráfica</vt:lpstr>
      <vt:lpstr>Casos de uso</vt:lpstr>
      <vt:lpstr>Casos de uso</vt:lpstr>
      <vt:lpstr>Casos de uso</vt:lpstr>
      <vt:lpstr>Casos de uso</vt:lpstr>
      <vt:lpstr>Banco de Dados</vt:lpstr>
      <vt:lpstr>In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Cantina FIEC</dc:title>
  <dc:creator>lucas almeida</dc:creator>
  <cp:lastModifiedBy>27393</cp:lastModifiedBy>
  <cp:revision>16</cp:revision>
  <dcterms:created xsi:type="dcterms:W3CDTF">2017-06-08T16:51:45Z</dcterms:created>
  <dcterms:modified xsi:type="dcterms:W3CDTF">2017-06-09T01:24:28Z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