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90b28ca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e90b28ca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e90b28c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e90b28c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e90b28ca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e90b28ca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90b28ca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e90b28ca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90b28c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e90b28c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90b28c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e90b28c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e90b28ca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e90b28c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e90b28ca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e90b28ca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90b28ca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90b28ca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90b28ca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90b28ca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90b28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e90b28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90b28c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90b28c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90b28c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90b28c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e90b28c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e90b28c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90b28c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90b28c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90b28ca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90b28ca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90b28c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90b28c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90b28ca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90b28c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90b28ca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90b28ca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e90b28ca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e90b28ca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e90b28ca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e90b28ca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84800" y="242300"/>
            <a:ext cx="4859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Всероссийский квантовый хакатон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к</a:t>
            </a:r>
            <a:r>
              <a:rPr lang="en-GB" sz="1800">
                <a:solidFill>
                  <a:schemeClr val="dk2"/>
                </a:solidFill>
              </a:rPr>
              <a:t>оманда “Квантэллион”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КЛАССИФИКАЦИЯ ИОНОВ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Результаты квантового алгоритма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75" y="1030300"/>
            <a:ext cx="7897805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КЛАССИФИКАЦИЯ ИОНОВ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Классический алгоритм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33450"/>
            <a:ext cx="4148725" cy="3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00"/>
            <a:ext cx="4821183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00"/>
            <a:ext cx="4888144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00"/>
            <a:ext cx="4888144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ОБЪЕКТОВ НА ИЗОБРАЖЕНИИ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00"/>
            <a:ext cx="4821183" cy="38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58" y="1307688"/>
            <a:ext cx="3865617" cy="355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ЗАДАЧА СОСТАВЛЕНИЯ РАСПИСАНИЯ ЛЕКЦИЙ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0" y="1311500"/>
            <a:ext cx="8839201" cy="294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438825" y="156450"/>
            <a:ext cx="42414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Список литературы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559050" y="705950"/>
            <a:ext cx="182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 задача: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06950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 задача: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56325" y="3455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 задача: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2370650" y="843325"/>
            <a:ext cx="54951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СПАСИБО ЗА ВНИМАНИЕ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5331850" y="3153975"/>
            <a:ext cx="359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К</a:t>
            </a:r>
            <a:r>
              <a:rPr lang="en-GB" sz="1800">
                <a:solidFill>
                  <a:schemeClr val="dk2"/>
                </a:solidFill>
              </a:rPr>
              <a:t>оманда 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</a:rPr>
              <a:t>“Квантэллион”: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   Уянгулов Кирилл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Воробьев Антон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Багаев Даниил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Детков Владислав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Гордеев Артем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ЗАДАЧА СОСТАВЛЕНИЯ РАСПИСАНИЯ ЛЕКЦИЙ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ЗАДАЧА СОСТАВЛЕНИЯ РАСПИСАНИЯ ЛЕКЦИЙ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08" y="1030300"/>
            <a:ext cx="5263466" cy="40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ЗАДАЧА СОСТАВЛЕНИЯ РАСПИСАНИЯ ЛЕКЦИЙ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0" y="1096825"/>
            <a:ext cx="4489007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ЗАДАЧА СОСТАВЛЕНИЯ РАСПИСАНИЯ ЛЕКЦИЙ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КЛАССИФИКАЦИЯ ИОНОВ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598450" y="103000"/>
            <a:ext cx="4361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Определение положения ионов и определение средней </a:t>
            </a:r>
            <a:r>
              <a:rPr lang="en-GB" sz="1800">
                <a:solidFill>
                  <a:schemeClr val="dk2"/>
                </a:solidFill>
              </a:rPr>
              <a:t>интенсивности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294" y="1064650"/>
            <a:ext cx="2786231" cy="3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00" y="1030300"/>
            <a:ext cx="5295161" cy="4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КЛАССИФИКАЦИЯ ИОНОВ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Сведение задачи к QUBO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25" y="895975"/>
            <a:ext cx="3227305" cy="100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00" y="1946462"/>
            <a:ext cx="7025784" cy="293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8650" y="62000"/>
            <a:ext cx="625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КЛАССИФИКАЦИЯ ИОНОВ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70675" y="568600"/>
            <a:ext cx="49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Алгоритм решения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00"/>
            <a:ext cx="4945500" cy="170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93"/>
            <a:ext cx="4682668" cy="195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