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6" r:id="rId4"/>
    <p:sldId id="261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FF933-3E02-CF74-D122-202E63748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573903-EDA9-504E-8F1B-FF3413AA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A88CE-6971-0D57-1B3C-95BAB19F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3376-A7AF-43ED-8789-2DF297C02BCC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7F815-48A9-CCF7-B615-1CEDEE0C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B6AC8-1749-524B-921C-471D827F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AC13-356F-4B0D-85C4-D58C28641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9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7C8DA-4300-AD83-CC1C-261DADF8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2CCF81-B263-43C2-4B6B-0CF2C1B96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8F214-9F87-6832-CC46-053EC27A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3376-A7AF-43ED-8789-2DF297C02BCC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9D48D-09AD-33E2-232C-BECA619C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87682-2E82-0A80-D173-008DB763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AC13-356F-4B0D-85C4-D58C28641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6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5005C9-2152-313C-2C14-4118FE046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B66244-2158-9E5E-20B5-ADFDC61BA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841FB-317B-75C1-5A9D-06491786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3376-A7AF-43ED-8789-2DF297C02BCC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E0D42-DB72-60D2-9B77-8D0DDC10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76586-B8FF-92A8-52AA-5179EC5E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AC13-356F-4B0D-85C4-D58C28641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AA6D0-762B-7DF8-863F-3907A223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458E9-4B11-EDC9-20CC-E0AF0FC52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B56CE-EF42-DC16-925D-EE35AEBC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3376-A7AF-43ED-8789-2DF297C02BCC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78B82-A7B0-AFDC-694A-56F00625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4D879-9525-5626-7663-C3EA8972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AC13-356F-4B0D-85C4-D58C28641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22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2D2BF-8C1F-EBA8-65B8-E224F433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07CE03-8CE7-9785-5FC5-CEC390FC0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CD570-7D46-EA6C-DBCA-E31C34A2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3376-A7AF-43ED-8789-2DF297C02BCC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5D188-958F-EAD5-3A31-17D951BB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4110E-EE72-8945-C87C-28DF95AC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AC13-356F-4B0D-85C4-D58C28641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24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9BFCC-FC11-12FB-1D3E-7DDB4D82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F8A2A-988B-8412-1B26-4547A14DE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7C3896-B2AB-5A90-8D7C-79FF84510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96E80D-A787-C266-3B3D-28A1F7BF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3376-A7AF-43ED-8789-2DF297C02BCC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07895B-F26E-B5FC-932C-427F11CC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9BF071-40A6-57AF-23D5-63C7F94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AC13-356F-4B0D-85C4-D58C28641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28C7F-CE6C-BF04-EFA0-89B9C15B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3083E-5142-9191-C8F4-A5C458117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4ADEAA-3076-CE8D-C43D-9CBE33B91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1B5724-C330-EF36-6633-5EAB56D4D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BCA1E7-B27A-C0AD-CC3B-3FE139829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00A8F9-8EB2-6350-98A8-284FFB03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3376-A7AF-43ED-8789-2DF297C02BCC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1CC0F4-6FC3-CC53-CD5D-B7D342A2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7DF9BB-73D7-3E4C-8128-4E93FDB2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AC13-356F-4B0D-85C4-D58C28641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8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DF3F6-6F6A-B547-331B-754F647E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EEEFB2-4263-1D60-47B1-18305F64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3376-A7AF-43ED-8789-2DF297C02BCC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9F41F1-E275-3B99-8953-C198DA32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939A8-D368-9006-C96F-AD2098CF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AC13-356F-4B0D-85C4-D58C28641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5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2805DD-2708-E5C2-0D08-13E927DF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3376-A7AF-43ED-8789-2DF297C02BCC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859E58-66FB-B3A4-CA74-EF687D00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456924-956E-EC6F-8B4F-661D0DEA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AC13-356F-4B0D-85C4-D58C28641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8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C3FF5-C9AB-28EC-1683-6BBD610D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09851-F318-3352-2DF0-F7F7272F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509DAB-A6CF-9BB7-99A3-1C0D1A642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864E99-5E00-7803-6472-453E6269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3376-A7AF-43ED-8789-2DF297C02BCC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1CCE78-9C4E-523A-258E-B0454A7D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DC9B4B-06B8-E785-3B75-A9AE1F8A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AC13-356F-4B0D-85C4-D58C28641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6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FB925-ABCF-7EC8-3D5F-4C64D3E1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A08743-2489-4369-F1C4-18DD47BDE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180D81-0BEC-7F23-6DC6-7A6A60744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31CD6-CEBE-CA64-3692-5245558A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3376-A7AF-43ED-8789-2DF297C02BCC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F6DE9A-E6BF-4877-7A40-C8431EB1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CD8B78-8137-1638-9466-F2B877E9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AC13-356F-4B0D-85C4-D58C28641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1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26501F-4398-60C2-B9AC-63905B64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CA5EAA-5667-FD04-4042-E8325FC3E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04550-99B4-75B4-7384-61382CCE6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3376-A7AF-43ED-8789-2DF297C02BCC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71FC7-2A16-FA97-BA95-2534D9708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C5E10-DE25-415B-9BAB-B3526EFB6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AC13-356F-4B0D-85C4-D58C28641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0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308AA8A-B81C-F7A3-749E-66F60BF161FC}"/>
              </a:ext>
            </a:extLst>
          </p:cNvPr>
          <p:cNvSpPr txBox="1"/>
          <p:nvPr/>
        </p:nvSpPr>
        <p:spPr>
          <a:xfrm>
            <a:off x="4665846" y="446833"/>
            <a:ext cx="60976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/>
            </a:lvl1pPr>
          </a:lstStyle>
          <a:p>
            <a:r>
              <a:rPr lang="zh-CN" altLang="en-US" dirty="0"/>
              <a:t>enum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	SPC_CHANL_CFG = 1,</a:t>
            </a:r>
            <a:r>
              <a:rPr lang="en-US" altLang="zh-CN" dirty="0"/>
              <a:t>/*</a:t>
            </a:r>
            <a:r>
              <a:rPr lang="zh-CN" altLang="en-US" dirty="0"/>
              <a:t>配置传感器参数 </a:t>
            </a:r>
            <a:r>
              <a:rPr lang="en-US" altLang="zh-CN" sz="800" dirty="0" err="1"/>
              <a:t>ChanlInfoDef</a:t>
            </a:r>
            <a:r>
              <a:rPr lang="en-US" altLang="zh-CN" sz="800" dirty="0"/>
              <a:t> </a:t>
            </a:r>
            <a:r>
              <a:rPr lang="en-US" altLang="zh-CN" dirty="0"/>
              <a:t>*/</a:t>
            </a:r>
            <a:endParaRPr lang="zh-CN" altLang="en-US" dirty="0"/>
          </a:p>
          <a:p>
            <a:r>
              <a:rPr lang="zh-CN" altLang="en-US" dirty="0"/>
              <a:t>	SPC_SENSOR_CFG = 2,</a:t>
            </a:r>
            <a:r>
              <a:rPr lang="en-US" altLang="zh-CN" dirty="0"/>
              <a:t>/*</a:t>
            </a:r>
            <a:r>
              <a:rPr lang="zh-CN" altLang="en-US" dirty="0"/>
              <a:t>该模块不用</a:t>
            </a:r>
            <a:r>
              <a:rPr lang="en-US" altLang="zh-CN" dirty="0"/>
              <a:t>*/</a:t>
            </a:r>
            <a:endParaRPr lang="zh-CN" altLang="en-US" dirty="0"/>
          </a:p>
          <a:p>
            <a:r>
              <a:rPr lang="zh-CN" altLang="en-US" dirty="0"/>
              <a:t>	SPC_WR_FASTDATA_BUF = 3,</a:t>
            </a:r>
            <a:r>
              <a:rPr lang="en-US" altLang="zh-CN" dirty="0"/>
              <a:t>/*</a:t>
            </a:r>
            <a:r>
              <a:rPr lang="zh-CN" altLang="en-US" dirty="0"/>
              <a:t>像快通道写值 发送 SpcFastTxDataType</a:t>
            </a:r>
            <a:r>
              <a:rPr lang="zh-CN" altLang="en-US" sz="800" dirty="0"/>
              <a:t> </a:t>
            </a:r>
            <a:r>
              <a:rPr lang="en-US" altLang="zh-CN" dirty="0"/>
              <a:t>*/</a:t>
            </a:r>
            <a:endParaRPr lang="zh-CN" altLang="en-US" dirty="0"/>
          </a:p>
          <a:p>
            <a:r>
              <a:rPr lang="zh-CN" altLang="en-US" dirty="0"/>
              <a:t>	SPC_WR_SLOWDATA_BUF = 4,</a:t>
            </a:r>
            <a:r>
              <a:rPr lang="en-US" altLang="zh-CN" dirty="0"/>
              <a:t>/*</a:t>
            </a:r>
            <a:r>
              <a:rPr lang="zh-CN" altLang="en-US" dirty="0"/>
              <a:t>像慢通道写值 </a:t>
            </a:r>
            <a:r>
              <a:rPr lang="zh-CN" altLang="en-US" sz="800" dirty="0"/>
              <a:t>SpcSlowTxDataType </a:t>
            </a:r>
            <a:r>
              <a:rPr lang="en-US" altLang="zh-CN" dirty="0"/>
              <a:t>*/</a:t>
            </a:r>
            <a:endParaRPr lang="zh-CN" altLang="en-US" dirty="0"/>
          </a:p>
          <a:p>
            <a:r>
              <a:rPr lang="zh-CN" altLang="en-US" dirty="0"/>
              <a:t>	SPC_OUTPUT_CT = 5,</a:t>
            </a:r>
            <a:r>
              <a:rPr lang="en-US" altLang="zh-CN" dirty="0"/>
              <a:t>/*</a:t>
            </a:r>
            <a:r>
              <a:rPr lang="zh-CN" altLang="en-US" dirty="0"/>
              <a:t>输出控制</a:t>
            </a:r>
            <a:r>
              <a:rPr lang="en-US" altLang="zh-CN" dirty="0"/>
              <a:t>*/</a:t>
            </a:r>
            <a:endParaRPr lang="zh-CN" altLang="en-US" dirty="0"/>
          </a:p>
          <a:p>
            <a:r>
              <a:rPr lang="zh-CN" altLang="en-US" dirty="0"/>
              <a:t>	SPC_BRIGEMODE_CFG = 6,</a:t>
            </a:r>
            <a:r>
              <a:rPr lang="en-US" altLang="zh-CN" dirty="0"/>
              <a:t>/*</a:t>
            </a:r>
            <a:r>
              <a:rPr lang="zh-CN" altLang="en-US" dirty="0"/>
              <a:t>故障配置 发送</a:t>
            </a:r>
            <a:r>
              <a:rPr lang="en-US" altLang="zh-CN" sz="800" dirty="0" err="1"/>
              <a:t>BrigeMessageConfDef</a:t>
            </a:r>
            <a:r>
              <a:rPr lang="en-US" altLang="zh-CN" sz="800" dirty="0"/>
              <a:t>  </a:t>
            </a:r>
            <a:r>
              <a:rPr lang="zh-CN" altLang="en-US" sz="800" dirty="0"/>
              <a:t>结构体</a:t>
            </a:r>
            <a:r>
              <a:rPr lang="en-US" altLang="zh-CN" dirty="0"/>
              <a:t>*/</a:t>
            </a:r>
            <a:endParaRPr lang="zh-CN" altLang="en-US" dirty="0"/>
          </a:p>
          <a:p>
            <a:r>
              <a:rPr lang="zh-CN" altLang="en-US" dirty="0"/>
              <a:t>	SPC_DEV_CT = 7,</a:t>
            </a:r>
            <a:r>
              <a:rPr lang="en-US" altLang="zh-CN" dirty="0"/>
              <a:t>/*</a:t>
            </a:r>
            <a:r>
              <a:rPr lang="zh-CN" altLang="en-US" dirty="0"/>
              <a:t>设备控制</a:t>
            </a:r>
            <a:r>
              <a:rPr lang="en-US" altLang="zh-CN" dirty="0"/>
              <a:t>*/</a:t>
            </a:r>
            <a:endParaRPr lang="zh-CN" altLang="en-US" dirty="0"/>
          </a:p>
          <a:p>
            <a:r>
              <a:rPr lang="zh-CN" altLang="en-US" dirty="0"/>
              <a:t>	SPC_RESETERR = 8,</a:t>
            </a:r>
            <a:r>
              <a:rPr lang="en-US" altLang="zh-CN" dirty="0"/>
              <a:t>/*</a:t>
            </a:r>
            <a:r>
              <a:rPr lang="zh-CN" altLang="en-US" dirty="0"/>
              <a:t>复位故障</a:t>
            </a:r>
            <a:r>
              <a:rPr lang="en-US" altLang="zh-CN" dirty="0"/>
              <a:t>*/</a:t>
            </a:r>
            <a:endParaRPr lang="zh-CN" altLang="en-US" dirty="0"/>
          </a:p>
          <a:p>
            <a:r>
              <a:rPr lang="zh-CN" altLang="en-US" dirty="0"/>
              <a:t>};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8AD573-525B-48BC-ED48-82794F4A067D}"/>
              </a:ext>
            </a:extLst>
          </p:cNvPr>
          <p:cNvSpPr txBox="1"/>
          <p:nvPr/>
        </p:nvSpPr>
        <p:spPr>
          <a:xfrm>
            <a:off x="567985" y="446833"/>
            <a:ext cx="238461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dirty="0"/>
              <a:t>typedef struct SPCUsartMsgDef</a:t>
            </a:r>
          </a:p>
          <a:p>
            <a:r>
              <a:rPr lang="zh-CN" altLang="en-US" sz="800" dirty="0"/>
              <a:t>{</a:t>
            </a:r>
          </a:p>
          <a:p>
            <a:r>
              <a:rPr lang="zh-CN" altLang="en-US" sz="800" dirty="0"/>
              <a:t>	uint8_t SrAddr;</a:t>
            </a:r>
          </a:p>
          <a:p>
            <a:r>
              <a:rPr lang="zh-CN" altLang="en-US" sz="800" dirty="0"/>
              <a:t>	uint8_t TrgAddr;</a:t>
            </a:r>
          </a:p>
          <a:p>
            <a:r>
              <a:rPr lang="zh-CN" altLang="en-US" sz="800" dirty="0"/>
              <a:t>	uint8_t ProtoclID;</a:t>
            </a:r>
          </a:p>
          <a:p>
            <a:r>
              <a:rPr lang="zh-CN" altLang="en-US" sz="800" dirty="0"/>
              <a:t>	uint8_t Cmd;</a:t>
            </a:r>
          </a:p>
          <a:p>
            <a:r>
              <a:rPr lang="zh-CN" altLang="en-US" sz="800" dirty="0"/>
              <a:t>	uint8_t Chanl;</a:t>
            </a:r>
          </a:p>
          <a:p>
            <a:r>
              <a:rPr lang="zh-CN" altLang="en-US" sz="800" dirty="0"/>
              <a:t>	uint8_t rev;</a:t>
            </a:r>
          </a:p>
          <a:p>
            <a:r>
              <a:rPr lang="zh-CN" altLang="en-US" sz="800" dirty="0"/>
              <a:t>	uint16_t MsgLen;</a:t>
            </a:r>
          </a:p>
          <a:p>
            <a:r>
              <a:rPr lang="zh-CN" altLang="en-US" sz="800" dirty="0"/>
              <a:t>	uint8_t Data[512];</a:t>
            </a:r>
          </a:p>
          <a:p>
            <a:r>
              <a:rPr lang="zh-CN" altLang="en-US" sz="800" dirty="0"/>
              <a:t>}SPCUsartMsgDef;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9FFC1F-C80A-4DC3-E2CB-8033E7B52939}"/>
              </a:ext>
            </a:extLst>
          </p:cNvPr>
          <p:cNvSpPr txBox="1"/>
          <p:nvPr/>
        </p:nvSpPr>
        <p:spPr>
          <a:xfrm rot="16200000">
            <a:off x="-791728" y="985442"/>
            <a:ext cx="231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 </a:t>
            </a:r>
            <a:r>
              <a:rPr lang="zh-CN" altLang="en-US" dirty="0"/>
              <a:t>通讯数据包格式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813586-1C90-E77F-A034-A6F1D3885AEB}"/>
              </a:ext>
            </a:extLst>
          </p:cNvPr>
          <p:cNvSpPr txBox="1"/>
          <p:nvPr/>
        </p:nvSpPr>
        <p:spPr>
          <a:xfrm>
            <a:off x="4665846" y="1965490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typedef struct SpcFastTxDataType</a:t>
            </a:r>
          </a:p>
          <a:p>
            <a:r>
              <a:rPr lang="zh-CN" altLang="en-US" sz="1200" dirty="0"/>
              <a:t>{</a:t>
            </a:r>
          </a:p>
          <a:p>
            <a:r>
              <a:rPr lang="zh-CN" altLang="en-US" sz="1200" dirty="0"/>
              <a:t>	uint8_t NbData[8];</a:t>
            </a:r>
          </a:p>
          <a:p>
            <a:r>
              <a:rPr lang="zh-CN" altLang="en-US" sz="1200" dirty="0"/>
              <a:t>	 uint8_t NbNum;</a:t>
            </a:r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 uint8_t IdleEn;</a:t>
            </a:r>
          </a:p>
          <a:p>
            <a:r>
              <a:rPr lang="zh-CN" altLang="en-US" sz="1200" dirty="0"/>
              <a:t>	 uint8_t HwCrcEn;</a:t>
            </a:r>
          </a:p>
          <a:p>
            <a:r>
              <a:rPr lang="zh-CN" altLang="en-US" sz="1200" dirty="0"/>
              <a:t>	 uint8_t DccLocation;</a:t>
            </a:r>
          </a:p>
          <a:p>
            <a:r>
              <a:rPr lang="zh-CN" altLang="en-US" sz="1200" dirty="0"/>
              <a:t>	 uint16_t MsgTickCnt;</a:t>
            </a:r>
          </a:p>
          <a:p>
            <a:r>
              <a:rPr lang="zh-CN" altLang="en-US" sz="1200" dirty="0"/>
              <a:t>}SpcFastTxDataType;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4DA615-A7FD-8810-C236-9DC5FA3F5858}"/>
              </a:ext>
            </a:extLst>
          </p:cNvPr>
          <p:cNvSpPr txBox="1"/>
          <p:nvPr/>
        </p:nvSpPr>
        <p:spPr>
          <a:xfrm>
            <a:off x="4665846" y="3791923"/>
            <a:ext cx="60976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typedef struct SpcSlowTxDataType</a:t>
            </a:r>
          </a:p>
          <a:p>
            <a:r>
              <a:rPr lang="zh-CN" altLang="en-US" sz="1200" dirty="0"/>
              <a:t>{</a:t>
            </a:r>
          </a:p>
          <a:p>
            <a:r>
              <a:rPr lang="zh-CN" altLang="en-US" sz="1200" dirty="0"/>
              <a:t>	uint8_t ID;</a:t>
            </a:r>
          </a:p>
          <a:p>
            <a:r>
              <a:rPr lang="zh-CN" altLang="en-US" sz="1200" dirty="0"/>
              <a:t>	 uint8_t IDtype;</a:t>
            </a:r>
          </a:p>
          <a:p>
            <a:r>
              <a:rPr lang="zh-CN" altLang="en-US" sz="1200" dirty="0"/>
              <a:t>	 uint16_t Data;</a:t>
            </a:r>
          </a:p>
          <a:p>
            <a:r>
              <a:rPr lang="zh-CN" altLang="en-US" sz="1200" dirty="0"/>
              <a:t>	 uint8_t SCRC;</a:t>
            </a:r>
          </a:p>
          <a:p>
            <a:r>
              <a:rPr lang="zh-CN" altLang="en-US" sz="1200" dirty="0"/>
              <a:t>}SpcSlowTxDataType;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2DD9C3-BBAF-5E7A-2BB1-CB71D94AFF59}"/>
              </a:ext>
            </a:extLst>
          </p:cNvPr>
          <p:cNvSpPr txBox="1"/>
          <p:nvPr/>
        </p:nvSpPr>
        <p:spPr>
          <a:xfrm>
            <a:off x="180724" y="3128211"/>
            <a:ext cx="293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串口  </a:t>
            </a:r>
            <a:r>
              <a:rPr lang="en-US" altLang="zh-CN" dirty="0">
                <a:solidFill>
                  <a:srgbClr val="FF0000"/>
                </a:solidFill>
              </a:rPr>
              <a:t>256000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29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FFAFD99-B08F-5824-5035-49EF3B51C018}"/>
              </a:ext>
            </a:extLst>
          </p:cNvPr>
          <p:cNvSpPr txBox="1"/>
          <p:nvPr/>
        </p:nvSpPr>
        <p:spPr>
          <a:xfrm>
            <a:off x="233082" y="257884"/>
            <a:ext cx="48140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/>
              <a:t>typedef struct </a:t>
            </a:r>
            <a:r>
              <a:rPr lang="en-US" altLang="zh-CN" sz="800" dirty="0" err="1"/>
              <a:t>BrigeMessageConfDef</a:t>
            </a:r>
            <a:endParaRPr lang="en-US" altLang="zh-CN" sz="800" dirty="0"/>
          </a:p>
          <a:p>
            <a:r>
              <a:rPr lang="en-US" altLang="zh-CN" sz="800" dirty="0"/>
              <a:t>{</a:t>
            </a:r>
          </a:p>
          <a:p>
            <a:pPr lvl="1"/>
            <a:r>
              <a:rPr lang="en-US" altLang="zh-CN" sz="800" dirty="0"/>
              <a:t>uint32_t </a:t>
            </a:r>
            <a:r>
              <a:rPr lang="en-US" altLang="zh-CN" sz="800" dirty="0" err="1"/>
              <a:t>MaskCode</a:t>
            </a:r>
            <a:r>
              <a:rPr lang="en-US" altLang="zh-CN" sz="800" dirty="0"/>
              <a:t>;  /*</a:t>
            </a:r>
            <a:r>
              <a:rPr lang="zh-CN" altLang="en-US" sz="800" dirty="0"/>
              <a:t>屏蔽码*</a:t>
            </a:r>
            <a:r>
              <a:rPr lang="en-US" altLang="zh-CN" sz="800" dirty="0"/>
              <a:t>/  </a:t>
            </a:r>
            <a:r>
              <a:rPr lang="zh-CN" altLang="en-US" sz="800" dirty="0"/>
              <a:t>使用</a:t>
            </a:r>
            <a:r>
              <a:rPr lang="en-US" altLang="zh-CN" sz="800" dirty="0"/>
              <a:t>32bit </a:t>
            </a:r>
            <a:r>
              <a:rPr lang="zh-CN" altLang="en-US" sz="800" dirty="0"/>
              <a:t>与</a:t>
            </a:r>
            <a:r>
              <a:rPr lang="en-US" altLang="zh-CN" sz="800" dirty="0"/>
              <a:t>{Nb0-Nb6) </a:t>
            </a:r>
            <a:r>
              <a:rPr lang="zh-CN" altLang="en-US" sz="800" dirty="0"/>
              <a:t>或则</a:t>
            </a:r>
            <a:r>
              <a:rPr lang="en-US" altLang="zh-CN" sz="800" dirty="0" err="1"/>
              <a:t>SlowId</a:t>
            </a:r>
            <a:r>
              <a:rPr lang="en-US" altLang="zh-CN" sz="800" dirty="0"/>
              <a:t> </a:t>
            </a:r>
            <a:r>
              <a:rPr lang="zh-CN" altLang="en-US" sz="800" dirty="0"/>
              <a:t>组合值做校验</a:t>
            </a:r>
            <a:endParaRPr lang="en-US" altLang="zh-CN" sz="800" dirty="0"/>
          </a:p>
          <a:p>
            <a:pPr lvl="1"/>
            <a:r>
              <a:rPr lang="en-US" altLang="zh-CN" sz="800" dirty="0"/>
              <a:t>uint32_t </a:t>
            </a:r>
            <a:r>
              <a:rPr lang="en-US" altLang="zh-CN" sz="800" dirty="0" err="1"/>
              <a:t>AcceptCode</a:t>
            </a:r>
            <a:r>
              <a:rPr lang="en-US" altLang="zh-CN" sz="800" dirty="0"/>
              <a:t>;/*</a:t>
            </a:r>
            <a:r>
              <a:rPr lang="zh-CN" altLang="en-US" sz="800" dirty="0"/>
              <a:t>验收*</a:t>
            </a:r>
            <a:r>
              <a:rPr lang="en-US" altLang="zh-CN" sz="800" dirty="0"/>
              <a:t>/     </a:t>
            </a:r>
            <a:r>
              <a:rPr lang="zh-CN" altLang="en-US" sz="800" dirty="0"/>
              <a:t>当</a:t>
            </a:r>
            <a:r>
              <a:rPr lang="en-US" altLang="zh-CN" sz="800" dirty="0"/>
              <a:t>(</a:t>
            </a:r>
            <a:r>
              <a:rPr lang="en-US" altLang="zh-CN" sz="800" dirty="0" err="1"/>
              <a:t>MaskCode</a:t>
            </a:r>
            <a:r>
              <a:rPr lang="en-US" altLang="zh-CN" sz="800" dirty="0"/>
              <a:t>&amp; </a:t>
            </a:r>
            <a:r>
              <a:rPr lang="en-US" altLang="zh-CN" sz="800" dirty="0" err="1"/>
              <a:t>AcceptCode</a:t>
            </a:r>
            <a:r>
              <a:rPr lang="en-US" altLang="zh-CN" sz="800" dirty="0"/>
              <a:t>)==({Nb0-Nb6) &amp; </a:t>
            </a:r>
            <a:r>
              <a:rPr lang="en-US" altLang="zh-CN" sz="800" dirty="0" err="1"/>
              <a:t>AcceptCode</a:t>
            </a:r>
            <a:r>
              <a:rPr lang="en-US" altLang="zh-CN" sz="800" dirty="0"/>
              <a:t>)</a:t>
            </a:r>
            <a:r>
              <a:rPr lang="zh-CN" altLang="en-US" sz="800" dirty="0"/>
              <a:t>时候修改</a:t>
            </a:r>
            <a:endParaRPr lang="en-US" altLang="zh-CN" sz="800" dirty="0"/>
          </a:p>
          <a:p>
            <a:pPr lvl="1"/>
            <a:endParaRPr lang="en-US" altLang="zh-CN" sz="800" dirty="0"/>
          </a:p>
          <a:p>
            <a:pPr lvl="1"/>
            <a:r>
              <a:rPr lang="en-US" altLang="zh-CN" sz="800" dirty="0"/>
              <a:t>uint8_t </a:t>
            </a:r>
            <a:r>
              <a:rPr lang="en-US" altLang="zh-CN" sz="800" dirty="0" err="1"/>
              <a:t>MessageType</a:t>
            </a:r>
            <a:r>
              <a:rPr lang="en-US" altLang="zh-CN" sz="800" dirty="0"/>
              <a:t>;/*</a:t>
            </a:r>
            <a:r>
              <a:rPr lang="zh-CN" altLang="en-US" sz="800" dirty="0"/>
              <a:t>快信号还是慢信号*</a:t>
            </a:r>
            <a:r>
              <a:rPr lang="en-US" altLang="zh-CN" sz="800" dirty="0"/>
              <a:t>/</a:t>
            </a:r>
          </a:p>
          <a:p>
            <a:pPr lvl="1"/>
            <a:r>
              <a:rPr lang="en-US" altLang="zh-CN" sz="800" dirty="0"/>
              <a:t>uint8_t </a:t>
            </a:r>
            <a:r>
              <a:rPr lang="en-US" altLang="zh-CN" sz="800" dirty="0" err="1"/>
              <a:t>ErrType</a:t>
            </a:r>
            <a:r>
              <a:rPr lang="en-US" altLang="zh-CN" sz="800" dirty="0"/>
              <a:t>;/*</a:t>
            </a:r>
            <a:r>
              <a:rPr lang="zh-CN" altLang="en-US" sz="800" dirty="0"/>
              <a:t>故障注入方式  数据运算</a:t>
            </a:r>
            <a:r>
              <a:rPr lang="en-US" altLang="zh-CN" sz="800" dirty="0"/>
              <a:t>/</a:t>
            </a:r>
            <a:r>
              <a:rPr lang="zh-CN" altLang="en-US" sz="800" dirty="0"/>
              <a:t>底层</a:t>
            </a:r>
            <a:r>
              <a:rPr lang="en-US" altLang="zh-CN" sz="800" dirty="0"/>
              <a:t>CRC</a:t>
            </a:r>
            <a:r>
              <a:rPr lang="zh-CN" altLang="en-US" sz="800" dirty="0"/>
              <a:t>或其他故障运算*</a:t>
            </a:r>
            <a:r>
              <a:rPr lang="en-US" altLang="zh-CN" sz="800" dirty="0"/>
              <a:t>/</a:t>
            </a:r>
          </a:p>
          <a:p>
            <a:pPr lvl="1"/>
            <a:endParaRPr lang="en-US" altLang="zh-CN" sz="800" dirty="0"/>
          </a:p>
          <a:p>
            <a:pPr lvl="1"/>
            <a:r>
              <a:rPr lang="en-US" altLang="zh-CN" sz="800" dirty="0"/>
              <a:t>/*</a:t>
            </a:r>
            <a:r>
              <a:rPr lang="zh-CN" altLang="en-US" sz="800" dirty="0"/>
              <a:t>指定消息类容解析方式*</a:t>
            </a:r>
            <a:r>
              <a:rPr lang="en-US" altLang="zh-CN" sz="800" dirty="0"/>
              <a:t>/</a:t>
            </a:r>
          </a:p>
          <a:p>
            <a:pPr lvl="1"/>
            <a:r>
              <a:rPr lang="en-US" altLang="zh-CN" sz="800" dirty="0"/>
              <a:t>uint8_t Data1StartBit; //</a:t>
            </a:r>
            <a:r>
              <a:rPr lang="zh-CN" altLang="en-US" sz="800" dirty="0"/>
              <a:t>信号</a:t>
            </a:r>
            <a:r>
              <a:rPr lang="en-US" altLang="zh-CN" sz="800" dirty="0"/>
              <a:t>1</a:t>
            </a:r>
            <a:r>
              <a:rPr lang="zh-CN" altLang="en-US" sz="800" dirty="0"/>
              <a:t>开始</a:t>
            </a:r>
            <a:r>
              <a:rPr lang="en-US" altLang="zh-CN" sz="800" dirty="0"/>
              <a:t>bit</a:t>
            </a:r>
            <a:r>
              <a:rPr lang="zh-CN" altLang="en-US" sz="800" dirty="0"/>
              <a:t>位置</a:t>
            </a:r>
            <a:r>
              <a:rPr lang="en-US" altLang="zh-CN" sz="800" dirty="0"/>
              <a:t>0 4 8 </a:t>
            </a:r>
          </a:p>
          <a:p>
            <a:pPr lvl="1"/>
            <a:r>
              <a:rPr lang="en-US" altLang="zh-CN" sz="800" dirty="0"/>
              <a:t>uint8_t Data1Len;//</a:t>
            </a:r>
            <a:r>
              <a:rPr lang="zh-CN" altLang="en-US" sz="800" dirty="0"/>
              <a:t>信号</a:t>
            </a:r>
            <a:r>
              <a:rPr lang="en-US" altLang="zh-CN" sz="800" dirty="0"/>
              <a:t>1</a:t>
            </a:r>
            <a:r>
              <a:rPr lang="zh-CN" altLang="en-US" sz="800" dirty="0"/>
              <a:t>长度</a:t>
            </a:r>
            <a:endParaRPr lang="en-US" altLang="zh-CN" sz="800" dirty="0"/>
          </a:p>
          <a:p>
            <a:pPr lvl="1"/>
            <a:r>
              <a:rPr lang="en-US" altLang="zh-CN" sz="800" dirty="0"/>
              <a:t>uint8_t Data1Format;//</a:t>
            </a:r>
            <a:r>
              <a:rPr lang="zh-CN" altLang="en-US" sz="800" dirty="0"/>
              <a:t>信号</a:t>
            </a:r>
            <a:r>
              <a:rPr lang="en-US" altLang="zh-CN" sz="800" dirty="0"/>
              <a:t>1</a:t>
            </a:r>
            <a:r>
              <a:rPr lang="zh-CN" altLang="en-US" sz="800" dirty="0"/>
              <a:t>编码方式 默认为</a:t>
            </a:r>
            <a:r>
              <a:rPr lang="en-US" altLang="zh-CN" sz="800" dirty="0" err="1"/>
              <a:t>motolola</a:t>
            </a:r>
            <a:endParaRPr lang="en-US" altLang="zh-CN" sz="800" dirty="0"/>
          </a:p>
          <a:p>
            <a:pPr lvl="1"/>
            <a:endParaRPr lang="en-US" altLang="zh-CN" sz="800" dirty="0"/>
          </a:p>
          <a:p>
            <a:pPr lvl="1"/>
            <a:r>
              <a:rPr lang="en-US" altLang="zh-CN" sz="800" dirty="0"/>
              <a:t>uint8_t Data2StartBit;//</a:t>
            </a:r>
            <a:r>
              <a:rPr lang="zh-CN" altLang="en-US" sz="800" dirty="0"/>
              <a:t>信号</a:t>
            </a:r>
            <a:r>
              <a:rPr lang="en-US" altLang="zh-CN" sz="800" dirty="0"/>
              <a:t>2</a:t>
            </a:r>
            <a:r>
              <a:rPr lang="zh-CN" altLang="en-US" sz="800" dirty="0"/>
              <a:t>开始</a:t>
            </a:r>
            <a:r>
              <a:rPr lang="en-US" altLang="zh-CN" sz="800" dirty="0"/>
              <a:t>bit</a:t>
            </a:r>
            <a:r>
              <a:rPr lang="zh-CN" altLang="en-US" sz="800" dirty="0"/>
              <a:t>位置 </a:t>
            </a:r>
            <a:r>
              <a:rPr lang="en-US" altLang="zh-CN" sz="800" dirty="0"/>
              <a:t>12 14 16</a:t>
            </a:r>
          </a:p>
          <a:p>
            <a:pPr lvl="1"/>
            <a:r>
              <a:rPr lang="en-US" altLang="zh-CN" sz="800" dirty="0"/>
              <a:t>uint8_t Data2Len;//</a:t>
            </a:r>
            <a:r>
              <a:rPr lang="zh-CN" altLang="en-US" sz="800" dirty="0"/>
              <a:t>信号</a:t>
            </a:r>
            <a:r>
              <a:rPr lang="en-US" altLang="zh-CN" sz="800" dirty="0"/>
              <a:t>2</a:t>
            </a:r>
            <a:r>
              <a:rPr lang="zh-CN" altLang="en-US" sz="800" dirty="0"/>
              <a:t>长度</a:t>
            </a:r>
            <a:endParaRPr lang="en-US" altLang="zh-CN" sz="800" dirty="0"/>
          </a:p>
          <a:p>
            <a:pPr lvl="1"/>
            <a:r>
              <a:rPr lang="en-US" altLang="zh-CN" sz="800" dirty="0"/>
              <a:t>uint8_t Data2Format;//</a:t>
            </a:r>
            <a:r>
              <a:rPr lang="zh-CN" altLang="en-US" sz="800" dirty="0"/>
              <a:t>信号</a:t>
            </a:r>
            <a:r>
              <a:rPr lang="en-US" altLang="zh-CN" sz="800" dirty="0"/>
              <a:t>2</a:t>
            </a:r>
            <a:r>
              <a:rPr lang="zh-CN" altLang="en-US" sz="800" dirty="0"/>
              <a:t>编码方式 默认为</a:t>
            </a:r>
            <a:r>
              <a:rPr lang="en-US" altLang="zh-CN" sz="800" dirty="0"/>
              <a:t>Intel</a:t>
            </a:r>
          </a:p>
          <a:p>
            <a:pPr lvl="1"/>
            <a:r>
              <a:rPr lang="en-US" altLang="zh-CN" sz="800" dirty="0"/>
              <a:t>/*</a:t>
            </a:r>
            <a:r>
              <a:rPr lang="zh-CN" altLang="en-US" sz="800" dirty="0"/>
              <a:t>运算方式*</a:t>
            </a:r>
            <a:r>
              <a:rPr lang="en-US" altLang="zh-CN" sz="800" dirty="0"/>
              <a:t>/</a:t>
            </a:r>
          </a:p>
          <a:p>
            <a:pPr lvl="1"/>
            <a:r>
              <a:rPr lang="en-US" altLang="zh-CN" sz="800" dirty="0"/>
              <a:t>int16_t </a:t>
            </a:r>
            <a:r>
              <a:rPr lang="en-US" altLang="zh-CN" sz="800" dirty="0" err="1"/>
              <a:t>DataAMultiA</a:t>
            </a:r>
            <a:r>
              <a:rPr lang="en-US" altLang="zh-CN" sz="800" dirty="0"/>
              <a:t>; //</a:t>
            </a:r>
            <a:r>
              <a:rPr lang="zh-CN" altLang="en-US" sz="800" dirty="0"/>
              <a:t>信号</a:t>
            </a:r>
            <a:r>
              <a:rPr lang="en-US" altLang="zh-CN" sz="800" dirty="0"/>
              <a:t>1 </a:t>
            </a:r>
            <a:r>
              <a:rPr lang="zh-CN" altLang="en-US" sz="800" dirty="0"/>
              <a:t>对信号</a:t>
            </a:r>
            <a:r>
              <a:rPr lang="en-US" altLang="zh-CN" sz="800" dirty="0"/>
              <a:t>1</a:t>
            </a:r>
            <a:r>
              <a:rPr lang="zh-CN" altLang="en-US" sz="800" dirty="0"/>
              <a:t>的比例系数</a:t>
            </a:r>
            <a:endParaRPr lang="en-US" altLang="zh-CN" sz="800" dirty="0"/>
          </a:p>
          <a:p>
            <a:pPr lvl="1"/>
            <a:r>
              <a:rPr lang="en-US" altLang="zh-CN" sz="800" dirty="0"/>
              <a:t>int16_t </a:t>
            </a:r>
            <a:r>
              <a:rPr lang="en-US" altLang="zh-CN" sz="800" dirty="0" err="1"/>
              <a:t>DataAMultiB</a:t>
            </a:r>
            <a:r>
              <a:rPr lang="en-US" altLang="zh-CN" sz="800" dirty="0"/>
              <a:t>;//</a:t>
            </a:r>
            <a:r>
              <a:rPr lang="zh-CN" altLang="en-US" sz="800" dirty="0"/>
              <a:t>信号</a:t>
            </a:r>
            <a:r>
              <a:rPr lang="en-US" altLang="zh-CN" sz="800" dirty="0"/>
              <a:t>1</a:t>
            </a:r>
            <a:r>
              <a:rPr lang="zh-CN" altLang="en-US" sz="800" dirty="0"/>
              <a:t>对信号</a:t>
            </a:r>
            <a:r>
              <a:rPr lang="en-US" altLang="zh-CN" sz="800" dirty="0"/>
              <a:t>2</a:t>
            </a:r>
            <a:r>
              <a:rPr lang="zh-CN" altLang="en-US" sz="800" dirty="0"/>
              <a:t>比例系数</a:t>
            </a:r>
            <a:endParaRPr lang="en-US" altLang="zh-CN" sz="800" dirty="0"/>
          </a:p>
          <a:p>
            <a:pPr lvl="1"/>
            <a:r>
              <a:rPr lang="en-US" altLang="zh-CN" sz="800" dirty="0"/>
              <a:t>int32_t </a:t>
            </a:r>
            <a:r>
              <a:rPr lang="en-US" altLang="zh-CN" sz="800" dirty="0" err="1"/>
              <a:t>DataAOffSet</a:t>
            </a:r>
            <a:r>
              <a:rPr lang="en-US" altLang="zh-CN" sz="800" dirty="0"/>
              <a:t>;//</a:t>
            </a:r>
            <a:r>
              <a:rPr lang="zh-CN" altLang="en-US" sz="800" dirty="0"/>
              <a:t>信号</a:t>
            </a:r>
            <a:r>
              <a:rPr lang="en-US" altLang="zh-CN" sz="800" dirty="0"/>
              <a:t>1</a:t>
            </a:r>
            <a:r>
              <a:rPr lang="zh-CN" altLang="en-US" sz="800" dirty="0"/>
              <a:t>偏移</a:t>
            </a:r>
            <a:endParaRPr lang="en-US" altLang="zh-CN" sz="800" dirty="0"/>
          </a:p>
          <a:p>
            <a:pPr lvl="1"/>
            <a:r>
              <a:rPr lang="en-US" altLang="zh-CN" sz="800" dirty="0"/>
              <a:t>/*F1out = </a:t>
            </a:r>
            <a:r>
              <a:rPr lang="en-US" altLang="zh-CN" sz="800" dirty="0" err="1"/>
              <a:t>DataAMultiA</a:t>
            </a:r>
            <a:r>
              <a:rPr lang="en-US" altLang="zh-CN" sz="800" dirty="0"/>
              <a:t> *Fa+ </a:t>
            </a:r>
            <a:r>
              <a:rPr lang="en-US" altLang="zh-CN" sz="800" dirty="0" err="1"/>
              <a:t>DataAMultiB</a:t>
            </a:r>
            <a:r>
              <a:rPr lang="en-US" altLang="zh-CN" sz="800" dirty="0"/>
              <a:t> *Fb + </a:t>
            </a:r>
            <a:r>
              <a:rPr lang="en-US" altLang="zh-CN" sz="800" dirty="0" err="1"/>
              <a:t>DataAOffSet</a:t>
            </a:r>
            <a:r>
              <a:rPr lang="en-US" altLang="zh-CN" sz="800" dirty="0"/>
              <a:t> */</a:t>
            </a:r>
          </a:p>
          <a:p>
            <a:pPr lvl="1"/>
            <a:r>
              <a:rPr lang="en-US" altLang="zh-CN" sz="800" dirty="0"/>
              <a:t>int16_t </a:t>
            </a:r>
            <a:r>
              <a:rPr lang="en-US" altLang="zh-CN" sz="800" dirty="0" err="1"/>
              <a:t>DataBMultiA</a:t>
            </a:r>
            <a:r>
              <a:rPr lang="en-US" altLang="zh-CN" sz="800" dirty="0"/>
              <a:t>;</a:t>
            </a:r>
          </a:p>
          <a:p>
            <a:pPr lvl="1"/>
            <a:r>
              <a:rPr lang="en-US" altLang="zh-CN" sz="800" dirty="0"/>
              <a:t>int16_t </a:t>
            </a:r>
            <a:r>
              <a:rPr lang="en-US" altLang="zh-CN" sz="800" dirty="0" err="1"/>
              <a:t>DataBMultiB</a:t>
            </a:r>
            <a:r>
              <a:rPr lang="en-US" altLang="zh-CN" sz="800" dirty="0"/>
              <a:t>;</a:t>
            </a:r>
          </a:p>
          <a:p>
            <a:pPr lvl="1"/>
            <a:r>
              <a:rPr lang="en-US" altLang="zh-CN" sz="800" dirty="0"/>
              <a:t>int32_t </a:t>
            </a:r>
            <a:r>
              <a:rPr lang="en-US" altLang="zh-CN" sz="800" dirty="0" err="1"/>
              <a:t>DataBOffSet</a:t>
            </a:r>
            <a:r>
              <a:rPr lang="en-US" altLang="zh-CN" sz="800" dirty="0"/>
              <a:t>;</a:t>
            </a:r>
          </a:p>
          <a:p>
            <a:pPr lvl="1"/>
            <a:r>
              <a:rPr lang="en-US" altLang="zh-CN" sz="800" dirty="0"/>
              <a:t>/*F2out = </a:t>
            </a:r>
            <a:r>
              <a:rPr lang="en-US" altLang="zh-CN" sz="800" dirty="0" err="1"/>
              <a:t>DataBMultiA</a:t>
            </a:r>
            <a:r>
              <a:rPr lang="en-US" altLang="zh-CN" sz="800" dirty="0"/>
              <a:t> *Fa+ </a:t>
            </a:r>
            <a:r>
              <a:rPr lang="en-US" altLang="zh-CN" sz="800" dirty="0" err="1"/>
              <a:t>DataBMultiB</a:t>
            </a:r>
            <a:r>
              <a:rPr lang="en-US" altLang="zh-CN" sz="800" dirty="0"/>
              <a:t> *Fb + </a:t>
            </a:r>
            <a:r>
              <a:rPr lang="en-US" altLang="zh-CN" sz="800" dirty="0" err="1"/>
              <a:t>DataBOffSet</a:t>
            </a:r>
            <a:r>
              <a:rPr lang="en-US" altLang="zh-CN" sz="800" dirty="0"/>
              <a:t> */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  <a:r>
              <a:rPr lang="en-US" altLang="zh-CN" sz="800" dirty="0" err="1"/>
              <a:t>BrigeMessageConfDef</a:t>
            </a:r>
            <a:r>
              <a:rPr lang="en-US" altLang="zh-CN" sz="800" dirty="0"/>
              <a:t>;</a:t>
            </a:r>
          </a:p>
          <a:p>
            <a:endParaRPr lang="en-US" altLang="zh-CN" sz="800" dirty="0"/>
          </a:p>
          <a:p>
            <a:endParaRPr lang="zh-CN" altLang="en-US" sz="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554481-E785-D5AB-C9D8-25D3164427D6}"/>
              </a:ext>
            </a:extLst>
          </p:cNvPr>
          <p:cNvSpPr txBox="1"/>
          <p:nvPr/>
        </p:nvSpPr>
        <p:spPr>
          <a:xfrm>
            <a:off x="7575177" y="319439"/>
            <a:ext cx="42672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dirty="0"/>
              <a:t>typedef struct ApiFastDataDef</a:t>
            </a:r>
          </a:p>
          <a:p>
            <a:r>
              <a:rPr lang="zh-CN" altLang="en-US" sz="800" dirty="0"/>
              <a:t>{</a:t>
            </a:r>
          </a:p>
          <a:p>
            <a:r>
              <a:rPr lang="zh-CN" altLang="en-US" sz="800" dirty="0"/>
              <a:t>	uint8_t MsgType;</a:t>
            </a:r>
          </a:p>
          <a:p>
            <a:r>
              <a:rPr lang="zh-CN" altLang="en-US" sz="800" dirty="0"/>
              <a:t>	uint8_t Chanl;/*哪一条向*/</a:t>
            </a:r>
          </a:p>
          <a:p>
            <a:r>
              <a:rPr lang="zh-CN" altLang="en-US" sz="800" dirty="0"/>
              <a:t>	uint8_t SensorNum;/*哪一个传感器*/</a:t>
            </a:r>
          </a:p>
          <a:p>
            <a:r>
              <a:rPr lang="zh-CN" altLang="en-US" sz="800" dirty="0"/>
              <a:t>	uint8_t Slot;/*哪一路通道*/</a:t>
            </a:r>
          </a:p>
          <a:p>
            <a:r>
              <a:rPr lang="zh-CN" altLang="en-US" sz="800" dirty="0"/>
              <a:t>	uint8_t Len;/*消息长度*/</a:t>
            </a:r>
          </a:p>
          <a:p>
            <a:r>
              <a:rPr lang="zh-CN" altLang="en-US" sz="800" dirty="0"/>
              <a:t>	uint8_t Status;/*St值*/</a:t>
            </a:r>
          </a:p>
          <a:p>
            <a:r>
              <a:rPr lang="zh-CN" altLang="en-US" sz="800" dirty="0"/>
              <a:t>	uint8_t Nb[6];/*Nb值*/</a:t>
            </a:r>
          </a:p>
          <a:p>
            <a:r>
              <a:rPr lang="zh-CN" altLang="en-US" sz="800" dirty="0"/>
              <a:t>	uint8_t FCRC;	/*CRC值*/</a:t>
            </a:r>
          </a:p>
          <a:p>
            <a:r>
              <a:rPr lang="zh-CN" altLang="en-US" sz="800" dirty="0"/>
              <a:t>}ApiFastDataDef;</a:t>
            </a:r>
          </a:p>
          <a:p>
            <a:endParaRPr lang="zh-CN" altLang="en-US" sz="800" dirty="0"/>
          </a:p>
          <a:p>
            <a:r>
              <a:rPr lang="zh-CN" altLang="en-US" sz="800" dirty="0"/>
              <a:t>typedef struct ApiSlowDataDef</a:t>
            </a:r>
          </a:p>
          <a:p>
            <a:r>
              <a:rPr lang="zh-CN" altLang="en-US" sz="800" dirty="0"/>
              <a:t>{</a:t>
            </a:r>
          </a:p>
          <a:p>
            <a:r>
              <a:rPr lang="zh-CN" altLang="en-US" sz="800" dirty="0"/>
              <a:t>	uint8_t MsgType;</a:t>
            </a:r>
          </a:p>
          <a:p>
            <a:r>
              <a:rPr lang="zh-CN" altLang="en-US" sz="800" dirty="0"/>
              <a:t>	uint8_t Chanl;/*哪一条向*/</a:t>
            </a:r>
          </a:p>
          <a:p>
            <a:r>
              <a:rPr lang="zh-CN" altLang="en-US" sz="800" dirty="0"/>
              <a:t>	uint8_t SensorNum;/*哪一个传感器*/</a:t>
            </a:r>
          </a:p>
          <a:p>
            <a:r>
              <a:rPr lang="zh-CN" altLang="en-US" sz="800" dirty="0"/>
              <a:t>	uint8_t ID;</a:t>
            </a:r>
          </a:p>
          <a:p>
            <a:r>
              <a:rPr lang="zh-CN" altLang="en-US" sz="800" dirty="0"/>
              <a:t>	uint8_t IDType;</a:t>
            </a:r>
          </a:p>
          <a:p>
            <a:r>
              <a:rPr lang="zh-CN" altLang="en-US" sz="800" dirty="0"/>
              <a:t>	uint16_t Data;</a:t>
            </a:r>
          </a:p>
          <a:p>
            <a:r>
              <a:rPr lang="zh-CN" altLang="en-US" sz="800" dirty="0"/>
              <a:t>	uint8_t SCRC;</a:t>
            </a:r>
          </a:p>
          <a:p>
            <a:r>
              <a:rPr lang="zh-CN" altLang="en-US" sz="800" dirty="0"/>
              <a:t>}ApiSlowDataDef;</a:t>
            </a:r>
          </a:p>
          <a:p>
            <a:endParaRPr lang="zh-CN" altLang="en-US" sz="800" dirty="0"/>
          </a:p>
          <a:p>
            <a:r>
              <a:rPr lang="zh-CN" altLang="en-US" sz="800" dirty="0"/>
              <a:t>typedef union RecieveDataDef</a:t>
            </a:r>
          </a:p>
          <a:p>
            <a:r>
              <a:rPr lang="zh-CN" altLang="en-US" sz="800" dirty="0"/>
              <a:t>{</a:t>
            </a:r>
          </a:p>
          <a:p>
            <a:r>
              <a:rPr lang="zh-CN" altLang="en-US" sz="800" dirty="0"/>
              <a:t>	uint8_t MsgType;</a:t>
            </a:r>
          </a:p>
          <a:p>
            <a:r>
              <a:rPr lang="zh-CN" altLang="en-US" sz="800" dirty="0"/>
              <a:t>	ApiFastDataDef Fast;</a:t>
            </a:r>
          </a:p>
          <a:p>
            <a:r>
              <a:rPr lang="zh-CN" altLang="en-US" sz="800" dirty="0"/>
              <a:t>	ApiSlowDataDef Slow;</a:t>
            </a:r>
          </a:p>
          <a:p>
            <a:r>
              <a:rPr lang="zh-CN" altLang="en-US" sz="800" dirty="0"/>
              <a:t>}RecieveDataDef;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249063-03EB-A185-FF53-6EB8376E08D5}"/>
              </a:ext>
            </a:extLst>
          </p:cNvPr>
          <p:cNvSpPr txBox="1"/>
          <p:nvPr/>
        </p:nvSpPr>
        <p:spPr>
          <a:xfrm>
            <a:off x="331694" y="4043536"/>
            <a:ext cx="366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故障注入参数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7D7CD7-A45A-CDE2-31E5-9DC83255814C}"/>
              </a:ext>
            </a:extLst>
          </p:cNvPr>
          <p:cNvSpPr txBox="1"/>
          <p:nvPr/>
        </p:nvSpPr>
        <p:spPr>
          <a:xfrm rot="16200000">
            <a:off x="5539300" y="2025587"/>
            <a:ext cx="366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 Trace </a:t>
            </a:r>
            <a:r>
              <a:rPr lang="zh-CN" altLang="en-US" dirty="0"/>
              <a:t>显示参数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F44E2B-085C-DFD8-7A00-15BDC547E747}"/>
              </a:ext>
            </a:extLst>
          </p:cNvPr>
          <p:cNvSpPr txBox="1"/>
          <p:nvPr/>
        </p:nvSpPr>
        <p:spPr>
          <a:xfrm>
            <a:off x="7575177" y="4412868"/>
            <a:ext cx="238461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dirty="0"/>
              <a:t>typedef struct SPCUsartMsgDef</a:t>
            </a:r>
          </a:p>
          <a:p>
            <a:r>
              <a:rPr lang="zh-CN" altLang="en-US" sz="800" dirty="0"/>
              <a:t>{</a:t>
            </a:r>
          </a:p>
          <a:p>
            <a:r>
              <a:rPr lang="zh-CN" altLang="en-US" sz="800" dirty="0"/>
              <a:t>	uint8_t SrAddr;</a:t>
            </a:r>
          </a:p>
          <a:p>
            <a:r>
              <a:rPr lang="zh-CN" altLang="en-US" sz="800" dirty="0"/>
              <a:t>	uint8_t TrgAddr;</a:t>
            </a:r>
          </a:p>
          <a:p>
            <a:r>
              <a:rPr lang="zh-CN" altLang="en-US" sz="800" dirty="0"/>
              <a:t>	uint8_t ProtoclID;</a:t>
            </a:r>
          </a:p>
          <a:p>
            <a:r>
              <a:rPr lang="zh-CN" altLang="en-US" sz="800" dirty="0"/>
              <a:t>	uint8_t Cmd;</a:t>
            </a:r>
          </a:p>
          <a:p>
            <a:r>
              <a:rPr lang="zh-CN" altLang="en-US" sz="800" dirty="0"/>
              <a:t>	uint8_t Chanl;</a:t>
            </a:r>
          </a:p>
          <a:p>
            <a:r>
              <a:rPr lang="zh-CN" altLang="en-US" sz="800" dirty="0"/>
              <a:t>	uint8_t rev;</a:t>
            </a:r>
          </a:p>
          <a:p>
            <a:r>
              <a:rPr lang="zh-CN" altLang="en-US" sz="800" dirty="0"/>
              <a:t>	uint16_t MsgLen;</a:t>
            </a:r>
          </a:p>
          <a:p>
            <a:r>
              <a:rPr lang="zh-CN" altLang="en-US" sz="800" dirty="0"/>
              <a:t>	uint8_t Data[512];</a:t>
            </a:r>
          </a:p>
          <a:p>
            <a:r>
              <a:rPr lang="zh-CN" altLang="en-US" sz="800" dirty="0"/>
              <a:t>}SPCUsartMsgDef;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A8B122-A5CD-6E71-0996-F83BCE01737C}"/>
              </a:ext>
            </a:extLst>
          </p:cNvPr>
          <p:cNvSpPr txBox="1"/>
          <p:nvPr/>
        </p:nvSpPr>
        <p:spPr>
          <a:xfrm rot="16200000">
            <a:off x="6215464" y="4951477"/>
            <a:ext cx="231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 </a:t>
            </a:r>
            <a:r>
              <a:rPr lang="zh-CN" altLang="en-US" dirty="0"/>
              <a:t>通讯数据包格式</a:t>
            </a:r>
          </a:p>
        </p:txBody>
      </p:sp>
    </p:spTree>
    <p:extLst>
      <p:ext uri="{BB962C8B-B14F-4D97-AF65-F5344CB8AC3E}">
        <p14:creationId xmlns:p14="http://schemas.microsoft.com/office/powerpoint/2010/main" val="154460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15CEA3A8-70A1-6F7F-9F9D-B163648EAD85}"/>
              </a:ext>
            </a:extLst>
          </p:cNvPr>
          <p:cNvSpPr/>
          <p:nvPr/>
        </p:nvSpPr>
        <p:spPr>
          <a:xfrm>
            <a:off x="5650029" y="349624"/>
            <a:ext cx="6281995" cy="6409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518F769-8FDD-8CB6-F098-10CC008C4EDC}"/>
              </a:ext>
            </a:extLst>
          </p:cNvPr>
          <p:cNvSpPr/>
          <p:nvPr/>
        </p:nvSpPr>
        <p:spPr>
          <a:xfrm>
            <a:off x="5759400" y="1689144"/>
            <a:ext cx="5975400" cy="3313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CB81CD4-9552-1B7E-3FBC-4DA7506BD1B5}"/>
              </a:ext>
            </a:extLst>
          </p:cNvPr>
          <p:cNvSpPr txBox="1"/>
          <p:nvPr/>
        </p:nvSpPr>
        <p:spPr>
          <a:xfrm>
            <a:off x="77000" y="259882"/>
            <a:ext cx="557302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000" dirty="0"/>
          </a:p>
          <a:p>
            <a:endParaRPr lang="en-US" altLang="zh-CN" sz="1000" dirty="0"/>
          </a:p>
          <a:p>
            <a:r>
              <a:rPr lang="en-US" altLang="zh-CN" sz="1000" dirty="0"/>
              <a:t>typedef struct </a:t>
            </a:r>
            <a:r>
              <a:rPr lang="en-US" altLang="zh-CN" sz="1000" dirty="0" err="1"/>
              <a:t>ChanlInfoDef</a:t>
            </a:r>
            <a:endParaRPr lang="en-US" altLang="zh-CN" sz="1000" dirty="0"/>
          </a:p>
          <a:p>
            <a:r>
              <a:rPr lang="en-US" altLang="zh-CN" sz="1000" dirty="0"/>
              <a:t>{</a:t>
            </a:r>
          </a:p>
          <a:p>
            <a:r>
              <a:rPr lang="en-US" altLang="zh-CN" sz="1000" dirty="0"/>
              <a:t>uint16_t Tick;//0.5-90   </a:t>
            </a:r>
            <a:r>
              <a:rPr lang="zh-CN" altLang="en-US" sz="1000" dirty="0"/>
              <a:t>实际发送值*</a:t>
            </a:r>
            <a:r>
              <a:rPr lang="en-US" altLang="zh-CN" sz="1000" dirty="0"/>
              <a:t>10 </a:t>
            </a:r>
            <a:r>
              <a:rPr lang="zh-CN" altLang="en-US" sz="1000" dirty="0"/>
              <a:t>比如设置</a:t>
            </a:r>
            <a:r>
              <a:rPr lang="en-US" altLang="zh-CN" sz="1000" dirty="0"/>
              <a:t>0.5 </a:t>
            </a:r>
            <a:r>
              <a:rPr lang="zh-CN" altLang="en-US" sz="1000" dirty="0"/>
              <a:t>发送给下位机的值为</a:t>
            </a:r>
            <a:r>
              <a:rPr lang="en-US" altLang="zh-CN" sz="1000" dirty="0"/>
              <a:t>5</a:t>
            </a:r>
          </a:p>
          <a:p>
            <a:r>
              <a:rPr lang="en-US" altLang="zh-CN" sz="1000" dirty="0"/>
              <a:t>uint16_t Sync;//</a:t>
            </a:r>
            <a:r>
              <a:rPr lang="zh-CN" altLang="en-US" sz="1000" dirty="0"/>
              <a:t>默认值</a:t>
            </a:r>
            <a:r>
              <a:rPr lang="en-US" altLang="zh-CN" sz="1000" dirty="0"/>
              <a:t>56	</a:t>
            </a:r>
          </a:p>
          <a:p>
            <a:r>
              <a:rPr lang="en-US" altLang="zh-CN" sz="1000" dirty="0"/>
              <a:t>uint8_t  </a:t>
            </a:r>
            <a:r>
              <a:rPr lang="en-US" altLang="zh-CN" sz="1000" dirty="0" err="1"/>
              <a:t>OutputInv</a:t>
            </a:r>
            <a:r>
              <a:rPr lang="en-US" altLang="zh-CN" sz="1000" dirty="0"/>
              <a:t>;//</a:t>
            </a:r>
            <a:r>
              <a:rPr lang="zh-CN" altLang="en-US" sz="1000" dirty="0"/>
              <a:t>输出反向 有些传感器要用正脉冲 即总线默认被拉低 正常情况总线是高电平</a:t>
            </a:r>
          </a:p>
          <a:p>
            <a:r>
              <a:rPr lang="en-US" altLang="zh-CN" sz="1000" dirty="0"/>
              <a:t>uint8_t  Mode;//0 </a:t>
            </a:r>
            <a:r>
              <a:rPr lang="zh-CN" altLang="en-US" sz="1000" dirty="0"/>
              <a:t>为时间模式  </a:t>
            </a:r>
            <a:r>
              <a:rPr lang="en-US" altLang="zh-CN" sz="1000" dirty="0"/>
              <a:t>1</a:t>
            </a:r>
            <a:r>
              <a:rPr lang="zh-CN" altLang="en-US" sz="1000" dirty="0"/>
              <a:t>为触发模式（触发模式时候传感器数量可以最大到</a:t>
            </a:r>
            <a:r>
              <a:rPr lang="en-US" altLang="zh-CN" sz="1000" dirty="0"/>
              <a:t>4</a:t>
            </a:r>
            <a:r>
              <a:rPr lang="zh-CN" altLang="en-US" sz="1000" dirty="0"/>
              <a:t>）</a:t>
            </a:r>
          </a:p>
          <a:p>
            <a:r>
              <a:rPr lang="en-US" altLang="zh-CN" sz="1000" dirty="0"/>
              <a:t>uint16_t </a:t>
            </a:r>
            <a:r>
              <a:rPr lang="en-US" altLang="zh-CN" sz="1000" dirty="0" err="1"/>
              <a:t>TrigerCycle</a:t>
            </a:r>
            <a:r>
              <a:rPr lang="en-US" altLang="zh-CN" sz="1000" dirty="0"/>
              <a:t>;//</a:t>
            </a:r>
            <a:r>
              <a:rPr lang="zh-CN" altLang="en-US" sz="1000" dirty="0"/>
              <a:t>触发周期 在触发模式下有效果</a:t>
            </a:r>
          </a:p>
          <a:p>
            <a:r>
              <a:rPr lang="en-US" altLang="zh-CN" sz="1000" dirty="0"/>
              <a:t>uint8_t </a:t>
            </a:r>
            <a:r>
              <a:rPr lang="en-US" altLang="zh-CN" sz="1000" dirty="0" err="1"/>
              <a:t>SensorNum</a:t>
            </a:r>
            <a:r>
              <a:rPr lang="en-US" altLang="zh-CN" sz="1000" dirty="0"/>
              <a:t>;// </a:t>
            </a:r>
            <a:r>
              <a:rPr lang="zh-CN" altLang="en-US" sz="1000" dirty="0"/>
              <a:t>时间模式时候固定为</a:t>
            </a:r>
            <a:r>
              <a:rPr lang="en-US" altLang="zh-CN" sz="1000" dirty="0"/>
              <a:t>1  </a:t>
            </a:r>
            <a:r>
              <a:rPr lang="zh-CN" altLang="en-US" sz="1000" dirty="0"/>
              <a:t>触发模式下最大到</a:t>
            </a:r>
            <a:r>
              <a:rPr lang="en-US" altLang="zh-CN" sz="1000" dirty="0"/>
              <a:t>4</a:t>
            </a:r>
          </a:p>
          <a:p>
            <a:r>
              <a:rPr lang="en-US" altLang="zh-CN" sz="1000" dirty="0" err="1"/>
              <a:t>SensorInfoDef</a:t>
            </a:r>
            <a:r>
              <a:rPr lang="en-US" altLang="zh-CN" sz="1000" dirty="0"/>
              <a:t> </a:t>
            </a:r>
            <a:r>
              <a:rPr lang="en-US" altLang="zh-CN" sz="1000" dirty="0" err="1"/>
              <a:t>SensorInfo</a:t>
            </a:r>
            <a:r>
              <a:rPr lang="en-US" altLang="zh-CN" sz="1000" dirty="0"/>
              <a:t>[4];</a:t>
            </a:r>
          </a:p>
          <a:p>
            <a:r>
              <a:rPr lang="en-US" altLang="zh-CN" sz="1000" dirty="0"/>
              <a:t>}</a:t>
            </a:r>
            <a:r>
              <a:rPr lang="en-US" altLang="zh-CN" sz="1000" dirty="0" err="1"/>
              <a:t>ChanlInfoDef</a:t>
            </a:r>
            <a:r>
              <a:rPr lang="en-US" altLang="zh-CN" sz="1000" dirty="0"/>
              <a:t>;</a:t>
            </a:r>
          </a:p>
          <a:p>
            <a:endParaRPr lang="en-US" altLang="zh-CN" sz="1000" dirty="0"/>
          </a:p>
          <a:p>
            <a:r>
              <a:rPr lang="en-US" altLang="zh-CN" sz="1000" dirty="0"/>
              <a:t>typedef struct </a:t>
            </a:r>
            <a:r>
              <a:rPr lang="en-US" altLang="zh-CN" sz="1000" dirty="0" err="1"/>
              <a:t>SensorInfoDef</a:t>
            </a:r>
            <a:endParaRPr lang="en-US" altLang="zh-CN" sz="1000" dirty="0"/>
          </a:p>
          <a:p>
            <a:r>
              <a:rPr lang="en-US" altLang="zh-CN" sz="1000" dirty="0"/>
              <a:t>{</a:t>
            </a:r>
          </a:p>
          <a:p>
            <a:r>
              <a:rPr lang="en-US" altLang="zh-CN" sz="1000" dirty="0"/>
              <a:t>uint16_t    </a:t>
            </a:r>
            <a:r>
              <a:rPr lang="en-US" altLang="zh-CN" sz="1000" dirty="0" err="1"/>
              <a:t>TrigerTime</a:t>
            </a:r>
            <a:r>
              <a:rPr lang="en-US" altLang="zh-CN" sz="1000" dirty="0"/>
              <a:t>;//</a:t>
            </a:r>
            <a:r>
              <a:rPr lang="zh-CN" altLang="en-US" sz="1000" dirty="0"/>
              <a:t>该参数仅在触发模式下有用 默认为 </a:t>
            </a:r>
            <a:r>
              <a:rPr lang="en-US" altLang="zh-CN" sz="1000" dirty="0"/>
              <a:t>16</a:t>
            </a:r>
          </a:p>
          <a:p>
            <a:r>
              <a:rPr lang="en-US" altLang="zh-CN" sz="1000" dirty="0"/>
              <a:t>uint8_t     </a:t>
            </a:r>
            <a:r>
              <a:rPr lang="en-US" altLang="zh-CN" sz="1000" dirty="0" err="1"/>
              <a:t>SlowMessageCfg</a:t>
            </a:r>
            <a:r>
              <a:rPr lang="en-US" altLang="zh-CN" sz="1000" dirty="0"/>
              <a:t>;/*Mask </a:t>
            </a:r>
            <a:r>
              <a:rPr lang="en-US" altLang="zh-CN" sz="1000" dirty="0" err="1"/>
              <a:t>AccpCode</a:t>
            </a:r>
            <a:r>
              <a:rPr lang="en-US" altLang="zh-CN" sz="1000" dirty="0"/>
              <a:t>*/</a:t>
            </a:r>
          </a:p>
          <a:p>
            <a:r>
              <a:rPr lang="en-US" altLang="zh-CN" sz="1000" dirty="0"/>
              <a:t>uint8_t     </a:t>
            </a:r>
            <a:r>
              <a:rPr lang="en-US" altLang="zh-CN" sz="1000" dirty="0" err="1"/>
              <a:t>SlotNum</a:t>
            </a:r>
            <a:r>
              <a:rPr lang="en-US" altLang="zh-CN" sz="1000" dirty="0"/>
              <a:t>;   //</a:t>
            </a:r>
            <a:r>
              <a:rPr lang="zh-CN" altLang="en-US" sz="1000" dirty="0"/>
              <a:t>该传感器有几组数据 </a:t>
            </a:r>
            <a:r>
              <a:rPr lang="en-US" altLang="zh-CN" sz="1000" dirty="0"/>
              <a:t>1-16	</a:t>
            </a:r>
          </a:p>
          <a:p>
            <a:r>
              <a:rPr lang="en-US" altLang="zh-CN" sz="1000" dirty="0" err="1"/>
              <a:t>SlotInfoDef</a:t>
            </a:r>
            <a:r>
              <a:rPr lang="en-US" altLang="zh-CN" sz="1000" dirty="0"/>
              <a:t> </a:t>
            </a:r>
            <a:r>
              <a:rPr lang="en-US" altLang="zh-CN" sz="1000" dirty="0" err="1"/>
              <a:t>SlotInfoDef</a:t>
            </a:r>
            <a:r>
              <a:rPr lang="en-US" altLang="zh-CN" sz="1000" dirty="0"/>
              <a:t>[16];//</a:t>
            </a:r>
            <a:r>
              <a:rPr lang="zh-CN" altLang="en-US" sz="1000" dirty="0"/>
              <a:t>具体每个通道定义</a:t>
            </a:r>
          </a:p>
          <a:p>
            <a:r>
              <a:rPr lang="en-US" altLang="zh-CN" sz="1000" dirty="0"/>
              <a:t>}</a:t>
            </a:r>
            <a:r>
              <a:rPr lang="en-US" altLang="zh-CN" sz="1000" dirty="0" err="1"/>
              <a:t>SensorInfoDef</a:t>
            </a:r>
            <a:r>
              <a:rPr lang="en-US" altLang="zh-CN" sz="1000" dirty="0"/>
              <a:t>;</a:t>
            </a:r>
          </a:p>
          <a:p>
            <a:endParaRPr lang="en-US" altLang="zh-CN" sz="1000" dirty="0"/>
          </a:p>
          <a:p>
            <a:r>
              <a:rPr lang="en-US" altLang="zh-CN" sz="1000" dirty="0"/>
              <a:t>typedef struct </a:t>
            </a:r>
            <a:r>
              <a:rPr lang="en-US" altLang="zh-CN" sz="1000" dirty="0" err="1"/>
              <a:t>SlotInfoDef</a:t>
            </a:r>
            <a:endParaRPr lang="en-US" altLang="zh-CN" sz="1000" dirty="0"/>
          </a:p>
          <a:p>
            <a:r>
              <a:rPr lang="en-US" altLang="zh-CN" sz="1000" dirty="0"/>
              <a:t>{</a:t>
            </a:r>
          </a:p>
          <a:p>
            <a:r>
              <a:rPr lang="en-US" altLang="zh-CN" sz="1000" dirty="0"/>
              <a:t>uint8_t FC; //</a:t>
            </a:r>
            <a:r>
              <a:rPr lang="zh-CN" altLang="en-US" sz="1000" dirty="0"/>
              <a:t>多通道标识符 控制位信息 </a:t>
            </a:r>
            <a:r>
              <a:rPr lang="en-US" altLang="zh-CN" sz="1000" dirty="0"/>
              <a:t>0-F | 0xFF </a:t>
            </a:r>
            <a:r>
              <a:rPr lang="zh-CN" altLang="en-US" sz="1000" dirty="0"/>
              <a:t>为</a:t>
            </a:r>
            <a:r>
              <a:rPr lang="en-US" altLang="zh-CN" sz="1000" dirty="0"/>
              <a:t>0xFF</a:t>
            </a:r>
            <a:r>
              <a:rPr lang="zh-CN" altLang="en-US" sz="1000" dirty="0"/>
              <a:t>时候代表没有</a:t>
            </a:r>
            <a:r>
              <a:rPr lang="en-US" altLang="zh-CN" sz="1000" dirty="0"/>
              <a:t>FC </a:t>
            </a:r>
            <a:r>
              <a:rPr lang="zh-CN" altLang="en-US" sz="1000" dirty="0"/>
              <a:t>为</a:t>
            </a:r>
            <a:r>
              <a:rPr lang="en-US" altLang="zh-CN" sz="1000" dirty="0"/>
              <a:t>0</a:t>
            </a:r>
            <a:r>
              <a:rPr lang="zh-CN" altLang="en-US" sz="1000" dirty="0"/>
              <a:t>的时候</a:t>
            </a:r>
            <a:r>
              <a:rPr lang="en-US" altLang="zh-CN" sz="1000" dirty="0"/>
              <a:t>FC </a:t>
            </a:r>
            <a:r>
              <a:rPr lang="zh-CN" altLang="en-US" sz="1000" dirty="0"/>
              <a:t>无效</a:t>
            </a:r>
            <a:endParaRPr lang="en-US" altLang="zh-CN" sz="1000" dirty="0"/>
          </a:p>
          <a:p>
            <a:r>
              <a:rPr lang="en-US" altLang="zh-CN" sz="1000" dirty="0"/>
              <a:t>uint8_t </a:t>
            </a:r>
            <a:r>
              <a:rPr lang="en-US" altLang="zh-CN" sz="1000" dirty="0" err="1"/>
              <a:t>DccLocation</a:t>
            </a:r>
            <a:r>
              <a:rPr lang="en-US" altLang="zh-CN" sz="1000" dirty="0"/>
              <a:t>;//</a:t>
            </a:r>
            <a:r>
              <a:rPr lang="zh-CN" altLang="en-US" sz="1000" dirty="0"/>
              <a:t>循环计数器位置  正常来说可以是 </a:t>
            </a:r>
            <a:r>
              <a:rPr lang="en-US" altLang="zh-CN" sz="1000" dirty="0"/>
              <a:t>0</a:t>
            </a:r>
            <a:r>
              <a:rPr lang="zh-CN" altLang="en-US" sz="1000" dirty="0"/>
              <a:t>没有 </a:t>
            </a:r>
            <a:r>
              <a:rPr lang="en-US" altLang="zh-CN" sz="1000" dirty="0"/>
              <a:t>2</a:t>
            </a:r>
            <a:r>
              <a:rPr lang="zh-CN" altLang="en-US" sz="1000" dirty="0"/>
              <a:t>在位置</a:t>
            </a:r>
            <a:r>
              <a:rPr lang="en-US" altLang="zh-CN" sz="1000" dirty="0"/>
              <a:t>2  4</a:t>
            </a:r>
            <a:r>
              <a:rPr lang="zh-CN" altLang="en-US" sz="1000" dirty="0"/>
              <a:t>位置</a:t>
            </a:r>
            <a:r>
              <a:rPr lang="en-US" altLang="zh-CN" sz="1000" dirty="0"/>
              <a:t>4   </a:t>
            </a:r>
          </a:p>
          <a:p>
            <a:r>
              <a:rPr lang="en-US" altLang="zh-CN" sz="1000" dirty="0"/>
              <a:t>Uint16_t </a:t>
            </a:r>
            <a:r>
              <a:rPr lang="en-US" altLang="zh-CN" sz="1000" dirty="0" err="1"/>
              <a:t>MsgTick</a:t>
            </a:r>
            <a:r>
              <a:rPr lang="en-US" altLang="zh-CN" sz="1000" dirty="0"/>
              <a:t>;//</a:t>
            </a:r>
            <a:r>
              <a:rPr lang="zh-CN" altLang="en-US" sz="1000" dirty="0"/>
              <a:t>该</a:t>
            </a:r>
            <a:r>
              <a:rPr lang="en-US" altLang="zh-CN" sz="1000" dirty="0"/>
              <a:t>Slot </a:t>
            </a:r>
            <a:r>
              <a:rPr lang="zh-CN" altLang="en-US" sz="1000" dirty="0"/>
              <a:t>时间长度</a:t>
            </a:r>
            <a:r>
              <a:rPr lang="en-US" altLang="zh-CN" sz="1000" dirty="0"/>
              <a:t> </a:t>
            </a:r>
          </a:p>
          <a:p>
            <a:r>
              <a:rPr lang="en-US" altLang="zh-CN" sz="1000" dirty="0"/>
              <a:t>}</a:t>
            </a:r>
            <a:r>
              <a:rPr lang="en-US" altLang="zh-CN" sz="1000" dirty="0" err="1"/>
              <a:t>SlotInfoDef</a:t>
            </a:r>
            <a:r>
              <a:rPr lang="en-US" altLang="zh-CN" sz="1000" dirty="0"/>
              <a:t>;</a:t>
            </a:r>
          </a:p>
          <a:p>
            <a:endParaRPr lang="en-US" altLang="zh-CN" sz="1000" dirty="0"/>
          </a:p>
          <a:p>
            <a:endParaRPr lang="zh-CN" altLang="en-US" sz="1000" dirty="0"/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F8E51FFF-F909-1421-3BD0-B951B969D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32787"/>
              </p:ext>
            </p:extLst>
          </p:nvPr>
        </p:nvGraphicFramePr>
        <p:xfrm>
          <a:off x="5893870" y="2501269"/>
          <a:ext cx="5754840" cy="240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710">
                  <a:extLst>
                    <a:ext uri="{9D8B030D-6E8A-4147-A177-3AD203B41FA5}">
                      <a16:colId xmlns:a16="http://schemas.microsoft.com/office/drawing/2014/main" val="133857537"/>
                    </a:ext>
                  </a:extLst>
                </a:gridCol>
                <a:gridCol w="1438710">
                  <a:extLst>
                    <a:ext uri="{9D8B030D-6E8A-4147-A177-3AD203B41FA5}">
                      <a16:colId xmlns:a16="http://schemas.microsoft.com/office/drawing/2014/main" val="3107140259"/>
                    </a:ext>
                  </a:extLst>
                </a:gridCol>
                <a:gridCol w="1438710">
                  <a:extLst>
                    <a:ext uri="{9D8B030D-6E8A-4147-A177-3AD203B41FA5}">
                      <a16:colId xmlns:a16="http://schemas.microsoft.com/office/drawing/2014/main" val="1456090834"/>
                    </a:ext>
                  </a:extLst>
                </a:gridCol>
                <a:gridCol w="1438710">
                  <a:extLst>
                    <a:ext uri="{9D8B030D-6E8A-4147-A177-3AD203B41FA5}">
                      <a16:colId xmlns:a16="http://schemas.microsoft.com/office/drawing/2014/main" val="210247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Index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FC</a:t>
                      </a:r>
                      <a:r>
                        <a:rPr lang="zh-CN" altLang="en-US" sz="1000" dirty="0"/>
                        <a:t>（头标识 如果没有为</a:t>
                      </a:r>
                      <a:r>
                        <a:rPr lang="en-US" altLang="zh-CN" sz="1000" dirty="0"/>
                        <a:t>FF</a:t>
                      </a:r>
                      <a:r>
                        <a:rPr lang="zh-CN" altLang="en-US" sz="1000" dirty="0"/>
                        <a:t>）根据传感器手册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Dcc</a:t>
                      </a:r>
                      <a:r>
                        <a:rPr lang="zh-CN" altLang="en-US" sz="1000" dirty="0"/>
                        <a:t>（循环计数器位置）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根据传感器手册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MsgTick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改消息的长度 如果为</a:t>
                      </a:r>
                      <a:r>
                        <a:rPr lang="en-US" altLang="zh-CN" sz="1000" dirty="0"/>
                        <a:t>0</a:t>
                      </a:r>
                      <a:r>
                        <a:rPr lang="zh-CN" altLang="en-US" sz="1000" dirty="0"/>
                        <a:t>则连续发送 根据手册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8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FF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290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64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3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5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8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843571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E4960883-83F2-D09F-DFDD-19A066E56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37333"/>
              </p:ext>
            </p:extLst>
          </p:nvPr>
        </p:nvGraphicFramePr>
        <p:xfrm>
          <a:off x="5893870" y="2065098"/>
          <a:ext cx="57548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75">
                  <a:extLst>
                    <a:ext uri="{9D8B030D-6E8A-4147-A177-3AD203B41FA5}">
                      <a16:colId xmlns:a16="http://schemas.microsoft.com/office/drawing/2014/main" val="897216625"/>
                    </a:ext>
                  </a:extLst>
                </a:gridCol>
                <a:gridCol w="1004873">
                  <a:extLst>
                    <a:ext uri="{9D8B030D-6E8A-4147-A177-3AD203B41FA5}">
                      <a16:colId xmlns:a16="http://schemas.microsoft.com/office/drawing/2014/main" val="3672226533"/>
                    </a:ext>
                  </a:extLst>
                </a:gridCol>
                <a:gridCol w="1004873">
                  <a:extLst>
                    <a:ext uri="{9D8B030D-6E8A-4147-A177-3AD203B41FA5}">
                      <a16:colId xmlns:a16="http://schemas.microsoft.com/office/drawing/2014/main" val="2383896721"/>
                    </a:ext>
                  </a:extLst>
                </a:gridCol>
                <a:gridCol w="1004873">
                  <a:extLst>
                    <a:ext uri="{9D8B030D-6E8A-4147-A177-3AD203B41FA5}">
                      <a16:colId xmlns:a16="http://schemas.microsoft.com/office/drawing/2014/main" val="212962426"/>
                    </a:ext>
                  </a:extLst>
                </a:gridCol>
                <a:gridCol w="1004873">
                  <a:extLst>
                    <a:ext uri="{9D8B030D-6E8A-4147-A177-3AD203B41FA5}">
                      <a16:colId xmlns:a16="http://schemas.microsoft.com/office/drawing/2014/main" val="1200797000"/>
                    </a:ext>
                  </a:extLst>
                </a:gridCol>
                <a:gridCol w="1004873">
                  <a:extLst>
                    <a:ext uri="{9D8B030D-6E8A-4147-A177-3AD203B41FA5}">
                      <a16:colId xmlns:a16="http://schemas.microsoft.com/office/drawing/2014/main" val="240937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Slot</a:t>
                      </a:r>
                      <a:r>
                        <a:rPr lang="zh-CN" altLang="en-US" sz="800" dirty="0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800" dirty="0"/>
                        <a:t>-16</a:t>
                      </a:r>
                    </a:p>
                    <a:p>
                      <a:r>
                        <a:rPr lang="zh-CN" altLang="en-US" sz="800" dirty="0"/>
                        <a:t>对应下面生成设置行数目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慢信号</a:t>
                      </a:r>
                      <a:r>
                        <a:rPr lang="en-US" altLang="zh-CN" sz="800" dirty="0"/>
                        <a:t>Mask</a:t>
                      </a:r>
                    </a:p>
                    <a:p>
                      <a:r>
                        <a:rPr lang="zh-CN" altLang="en-US" sz="800" dirty="0"/>
                        <a:t>配置是否开启慢信号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00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rgbClr val="FF0000"/>
                          </a:solidFill>
                        </a:rPr>
                        <a:t>触发时间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时间模式没有用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37889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5B367D76-545C-0F2F-9CF2-EFF15553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609856"/>
              </p:ext>
            </p:extLst>
          </p:nvPr>
        </p:nvGraphicFramePr>
        <p:xfrm>
          <a:off x="5759400" y="471029"/>
          <a:ext cx="575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75">
                  <a:extLst>
                    <a:ext uri="{9D8B030D-6E8A-4147-A177-3AD203B41FA5}">
                      <a16:colId xmlns:a16="http://schemas.microsoft.com/office/drawing/2014/main" val="897216625"/>
                    </a:ext>
                  </a:extLst>
                </a:gridCol>
                <a:gridCol w="1004873">
                  <a:extLst>
                    <a:ext uri="{9D8B030D-6E8A-4147-A177-3AD203B41FA5}">
                      <a16:colId xmlns:a16="http://schemas.microsoft.com/office/drawing/2014/main" val="3672226533"/>
                    </a:ext>
                  </a:extLst>
                </a:gridCol>
                <a:gridCol w="1004873">
                  <a:extLst>
                    <a:ext uri="{9D8B030D-6E8A-4147-A177-3AD203B41FA5}">
                      <a16:colId xmlns:a16="http://schemas.microsoft.com/office/drawing/2014/main" val="2383896721"/>
                    </a:ext>
                  </a:extLst>
                </a:gridCol>
                <a:gridCol w="1004873">
                  <a:extLst>
                    <a:ext uri="{9D8B030D-6E8A-4147-A177-3AD203B41FA5}">
                      <a16:colId xmlns:a16="http://schemas.microsoft.com/office/drawing/2014/main" val="212962426"/>
                    </a:ext>
                  </a:extLst>
                </a:gridCol>
                <a:gridCol w="1004873">
                  <a:extLst>
                    <a:ext uri="{9D8B030D-6E8A-4147-A177-3AD203B41FA5}">
                      <a16:colId xmlns:a16="http://schemas.microsoft.com/office/drawing/2014/main" val="1200797000"/>
                    </a:ext>
                  </a:extLst>
                </a:gridCol>
                <a:gridCol w="1004873">
                  <a:extLst>
                    <a:ext uri="{9D8B030D-6E8A-4147-A177-3AD203B41FA5}">
                      <a16:colId xmlns:a16="http://schemas.microsoft.com/office/drawing/2014/main" val="240937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Tick</a:t>
                      </a:r>
                      <a:r>
                        <a:rPr lang="zh-CN" altLang="en-US" sz="800" dirty="0"/>
                        <a:t>时间</a:t>
                      </a:r>
                      <a:r>
                        <a:rPr lang="en-US" altLang="zh-CN" sz="800" dirty="0"/>
                        <a:t>us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3us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同步时间</a:t>
                      </a:r>
                      <a:r>
                        <a:rPr lang="en-US" altLang="zh-CN" sz="800" dirty="0"/>
                        <a:t>Tick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56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输出反向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37889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7974D57D-6426-B813-69C1-F9252F67F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20588"/>
              </p:ext>
            </p:extLst>
          </p:nvPr>
        </p:nvGraphicFramePr>
        <p:xfrm>
          <a:off x="5759400" y="852859"/>
          <a:ext cx="575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75">
                  <a:extLst>
                    <a:ext uri="{9D8B030D-6E8A-4147-A177-3AD203B41FA5}">
                      <a16:colId xmlns:a16="http://schemas.microsoft.com/office/drawing/2014/main" val="897216625"/>
                    </a:ext>
                  </a:extLst>
                </a:gridCol>
                <a:gridCol w="1004873">
                  <a:extLst>
                    <a:ext uri="{9D8B030D-6E8A-4147-A177-3AD203B41FA5}">
                      <a16:colId xmlns:a16="http://schemas.microsoft.com/office/drawing/2014/main" val="3672226533"/>
                    </a:ext>
                  </a:extLst>
                </a:gridCol>
                <a:gridCol w="1004873">
                  <a:extLst>
                    <a:ext uri="{9D8B030D-6E8A-4147-A177-3AD203B41FA5}">
                      <a16:colId xmlns:a16="http://schemas.microsoft.com/office/drawing/2014/main" val="2383896721"/>
                    </a:ext>
                  </a:extLst>
                </a:gridCol>
                <a:gridCol w="1004873">
                  <a:extLst>
                    <a:ext uri="{9D8B030D-6E8A-4147-A177-3AD203B41FA5}">
                      <a16:colId xmlns:a16="http://schemas.microsoft.com/office/drawing/2014/main" val="212962426"/>
                    </a:ext>
                  </a:extLst>
                </a:gridCol>
                <a:gridCol w="1004873">
                  <a:extLst>
                    <a:ext uri="{9D8B030D-6E8A-4147-A177-3AD203B41FA5}">
                      <a16:colId xmlns:a16="http://schemas.microsoft.com/office/drawing/2014/main" val="1200797000"/>
                    </a:ext>
                  </a:extLst>
                </a:gridCol>
                <a:gridCol w="1004873">
                  <a:extLst>
                    <a:ext uri="{9D8B030D-6E8A-4147-A177-3AD203B41FA5}">
                      <a16:colId xmlns:a16="http://schemas.microsoft.com/office/drawing/2014/main" val="240937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rgbClr val="FF0000"/>
                          </a:solidFill>
                        </a:rPr>
                        <a:t>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 sz="800" dirty="0">
                          <a:solidFill>
                            <a:srgbClr val="FF0000"/>
                          </a:solidFill>
                        </a:rPr>
                        <a:t>：时间</a:t>
                      </a:r>
                      <a:endParaRPr lang="en-US" altLang="zh-CN" sz="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800" dirty="0"/>
                        <a:t>1</a:t>
                      </a:r>
                      <a:r>
                        <a:rPr lang="zh-CN" altLang="en-US" sz="800" dirty="0"/>
                        <a:t>：触发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>
                          <a:solidFill>
                            <a:srgbClr val="FF0000"/>
                          </a:solidFill>
                        </a:rPr>
                        <a:t>传感器数量</a:t>
                      </a:r>
                    </a:p>
                    <a:p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rgbClr val="FF0000"/>
                          </a:solidFill>
                        </a:rPr>
                        <a:t>时间模式下：为</a:t>
                      </a:r>
                      <a:r>
                        <a:rPr lang="en-US" altLang="zh-CN" sz="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r>
                        <a:rPr lang="zh-CN" altLang="en-US" sz="800" dirty="0"/>
                        <a:t>触发模式下：</a:t>
                      </a:r>
                      <a:r>
                        <a:rPr lang="en-US" altLang="zh-CN" sz="800" dirty="0"/>
                        <a:t>1-4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>
                          <a:solidFill>
                            <a:srgbClr val="FF0000"/>
                          </a:solidFill>
                        </a:rPr>
                        <a:t>触发周期</a:t>
                      </a:r>
                    </a:p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时间模式下无用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37889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AB4E35B1-E167-1EDA-6E60-BB9A22ECAB46}"/>
              </a:ext>
            </a:extLst>
          </p:cNvPr>
          <p:cNvSpPr txBox="1"/>
          <p:nvPr/>
        </p:nvSpPr>
        <p:spPr>
          <a:xfrm>
            <a:off x="5822153" y="1795541"/>
            <a:ext cx="782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传感器</a:t>
            </a:r>
            <a:r>
              <a:rPr lang="en-US" altLang="zh-CN" sz="1000" dirty="0"/>
              <a:t>x</a:t>
            </a:r>
            <a:endParaRPr lang="zh-CN" altLang="en-US" sz="1000" dirty="0"/>
          </a:p>
        </p:txBody>
      </p:sp>
      <p:sp>
        <p:nvSpPr>
          <p:cNvPr id="41" name="对话气泡: 椭圆形 40">
            <a:extLst>
              <a:ext uri="{FF2B5EF4-FFF2-40B4-BE49-F238E27FC236}">
                <a16:creationId xmlns:a16="http://schemas.microsoft.com/office/drawing/2014/main" id="{101148CD-0802-A7E1-7AA6-5D678F59AF8F}"/>
              </a:ext>
            </a:extLst>
          </p:cNvPr>
          <p:cNvSpPr/>
          <p:nvPr/>
        </p:nvSpPr>
        <p:spPr>
          <a:xfrm>
            <a:off x="7377953" y="1229639"/>
            <a:ext cx="1102659" cy="459506"/>
          </a:xfrm>
          <a:prstGeom prst="wedgeEllipseCallout">
            <a:avLst>
              <a:gd name="adj1" fmla="val 67828"/>
              <a:gd name="adj2" fmla="val -659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这里输入几下面就有几个传感器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F73C94B-01FF-E619-F4B5-CC81D9F723E1}"/>
              </a:ext>
            </a:extLst>
          </p:cNvPr>
          <p:cNvSpPr txBox="1"/>
          <p:nvPr/>
        </p:nvSpPr>
        <p:spPr>
          <a:xfrm>
            <a:off x="6095999" y="6078071"/>
            <a:ext cx="207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传感器配置界面</a:t>
            </a:r>
          </a:p>
        </p:txBody>
      </p:sp>
      <p:sp>
        <p:nvSpPr>
          <p:cNvPr id="3" name="对话气泡: 椭圆形 2">
            <a:extLst>
              <a:ext uri="{FF2B5EF4-FFF2-40B4-BE49-F238E27FC236}">
                <a16:creationId xmlns:a16="http://schemas.microsoft.com/office/drawing/2014/main" id="{8223D605-9A39-4EBB-120F-A5C270947472}"/>
              </a:ext>
            </a:extLst>
          </p:cNvPr>
          <p:cNvSpPr/>
          <p:nvPr/>
        </p:nvSpPr>
        <p:spPr>
          <a:xfrm>
            <a:off x="4791211" y="2500131"/>
            <a:ext cx="1102659" cy="459506"/>
          </a:xfrm>
          <a:prstGeom prst="wedgeEllipseCallout">
            <a:avLst>
              <a:gd name="adj1" fmla="val 60998"/>
              <a:gd name="adj2" fmla="val 1070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上面</a:t>
            </a:r>
            <a:r>
              <a:rPr lang="en-US" altLang="zh-CN" sz="800" dirty="0"/>
              <a:t>Slot </a:t>
            </a:r>
            <a:r>
              <a:rPr lang="zh-CN" altLang="en-US" sz="800" dirty="0"/>
              <a:t>配置几个这里就显示几条</a:t>
            </a:r>
          </a:p>
        </p:txBody>
      </p:sp>
    </p:spTree>
    <p:extLst>
      <p:ext uri="{BB962C8B-B14F-4D97-AF65-F5344CB8AC3E}">
        <p14:creationId xmlns:p14="http://schemas.microsoft.com/office/powerpoint/2010/main" val="91791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23BD152-9A8D-8ED4-14AF-4866239EAB86}"/>
              </a:ext>
            </a:extLst>
          </p:cNvPr>
          <p:cNvSpPr/>
          <p:nvPr/>
        </p:nvSpPr>
        <p:spPr>
          <a:xfrm>
            <a:off x="879909" y="4913697"/>
            <a:ext cx="1607418" cy="8758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低电平中断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E3F30B5-8E2D-6AE0-C375-79FB9DCC097C}"/>
              </a:ext>
            </a:extLst>
          </p:cNvPr>
          <p:cNvSpPr/>
          <p:nvPr/>
        </p:nvSpPr>
        <p:spPr>
          <a:xfrm>
            <a:off x="3112971" y="4278428"/>
            <a:ext cx="1549667" cy="94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Queue_Slow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778301B-5476-D6D9-9058-20F5C651D5CC}"/>
              </a:ext>
            </a:extLst>
          </p:cNvPr>
          <p:cNvSpPr/>
          <p:nvPr/>
        </p:nvSpPr>
        <p:spPr>
          <a:xfrm>
            <a:off x="3112970" y="5351646"/>
            <a:ext cx="1549667" cy="94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Queue_Fast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4B3837F-3251-9841-C144-E641545EC838}"/>
              </a:ext>
            </a:extLst>
          </p:cNvPr>
          <p:cNvSpPr/>
          <p:nvPr/>
        </p:nvSpPr>
        <p:spPr>
          <a:xfrm>
            <a:off x="879909" y="996215"/>
            <a:ext cx="3782728" cy="8085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Cfg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6F926DF-F588-2790-3273-FABF4AC6331B}"/>
              </a:ext>
            </a:extLst>
          </p:cNvPr>
          <p:cNvSpPr/>
          <p:nvPr/>
        </p:nvSpPr>
        <p:spPr>
          <a:xfrm>
            <a:off x="5238549" y="996214"/>
            <a:ext cx="1714901" cy="52987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DataDeal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A19A1A9-1351-7F17-2142-85CCD41B9E88}"/>
              </a:ext>
            </a:extLst>
          </p:cNvPr>
          <p:cNvSpPr/>
          <p:nvPr/>
        </p:nvSpPr>
        <p:spPr>
          <a:xfrm>
            <a:off x="7529361" y="996216"/>
            <a:ext cx="2107698" cy="8085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73CA4CD-5FA2-34E7-609B-E257161A31ED}"/>
              </a:ext>
            </a:extLst>
          </p:cNvPr>
          <p:cNvSpPr/>
          <p:nvPr/>
        </p:nvSpPr>
        <p:spPr>
          <a:xfrm>
            <a:off x="9881324" y="0"/>
            <a:ext cx="1549667" cy="94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ToPc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60C623D-F7CE-95D3-6A6A-4D4AAB33CE06}"/>
              </a:ext>
            </a:extLst>
          </p:cNvPr>
          <p:cNvSpPr/>
          <p:nvPr/>
        </p:nvSpPr>
        <p:spPr>
          <a:xfrm>
            <a:off x="9881324" y="1333100"/>
            <a:ext cx="1549667" cy="94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ToFpga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56DF31-C29D-A055-33AC-A1975F31FE42}"/>
              </a:ext>
            </a:extLst>
          </p:cNvPr>
          <p:cNvSpPr txBox="1"/>
          <p:nvPr/>
        </p:nvSpPr>
        <p:spPr>
          <a:xfrm>
            <a:off x="879909" y="102305"/>
            <a:ext cx="207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嵌入式处理逻辑</a:t>
            </a:r>
          </a:p>
        </p:txBody>
      </p:sp>
    </p:spTree>
    <p:extLst>
      <p:ext uri="{BB962C8B-B14F-4D97-AF65-F5344CB8AC3E}">
        <p14:creationId xmlns:p14="http://schemas.microsoft.com/office/powerpoint/2010/main" val="79522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E6911233-9CAC-39CA-BFCD-816C64A71695}"/>
              </a:ext>
            </a:extLst>
          </p:cNvPr>
          <p:cNvGrpSpPr/>
          <p:nvPr/>
        </p:nvGrpSpPr>
        <p:grpSpPr>
          <a:xfrm>
            <a:off x="1730943" y="721431"/>
            <a:ext cx="4225491" cy="3994480"/>
            <a:chOff x="3616893" y="1045281"/>
            <a:chExt cx="4225491" cy="399448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23A11D0-E45D-B0D8-A843-3A1EF1F55C34}"/>
                </a:ext>
              </a:extLst>
            </p:cNvPr>
            <p:cNvSpPr/>
            <p:nvPr/>
          </p:nvSpPr>
          <p:spPr>
            <a:xfrm>
              <a:off x="4752675" y="1045281"/>
              <a:ext cx="1953928" cy="39944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TrigerCapture</a:t>
              </a:r>
              <a:endParaRPr lang="zh-CN" altLang="en-US" dirty="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A9F1115-CC36-38ED-AD70-E9E57FEEE51F}"/>
                </a:ext>
              </a:extLst>
            </p:cNvPr>
            <p:cNvGrpSpPr/>
            <p:nvPr/>
          </p:nvGrpSpPr>
          <p:grpSpPr>
            <a:xfrm>
              <a:off x="3616894" y="1998850"/>
              <a:ext cx="1135781" cy="215444"/>
              <a:chOff x="7305575" y="981780"/>
              <a:chExt cx="1135781" cy="215444"/>
            </a:xfrm>
          </p:grpSpPr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59161EB5-C09B-ECC2-DE6F-47E76737D02F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406649C-1FD2-CCA3-B5FA-F1CDEBBAD8D1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SensorNum</a:t>
                </a:r>
                <a:endParaRPr lang="zh-CN" altLang="en-US" sz="800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3CD51E7-3C40-CD9E-3D15-C587F510309F}"/>
                </a:ext>
              </a:extLst>
            </p:cNvPr>
            <p:cNvGrpSpPr/>
            <p:nvPr/>
          </p:nvGrpSpPr>
          <p:grpSpPr>
            <a:xfrm>
              <a:off x="3616894" y="1045281"/>
              <a:ext cx="1135781" cy="215444"/>
              <a:chOff x="7305575" y="981780"/>
              <a:chExt cx="1135781" cy="215444"/>
            </a:xfrm>
          </p:grpSpPr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24402AEE-8E43-C709-6DA7-741A4A1E2CC8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F4DB952-0988-4D51-72D0-6C52E7021522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Clk</a:t>
                </a:r>
                <a:endParaRPr lang="zh-CN" altLang="en-US" sz="800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ADECA3F-1E9F-1160-B420-EF5EFA9B60EB}"/>
                </a:ext>
              </a:extLst>
            </p:cNvPr>
            <p:cNvGrpSpPr/>
            <p:nvPr/>
          </p:nvGrpSpPr>
          <p:grpSpPr>
            <a:xfrm>
              <a:off x="3616894" y="1272604"/>
              <a:ext cx="1135781" cy="215444"/>
              <a:chOff x="7305575" y="981780"/>
              <a:chExt cx="1135781" cy="215444"/>
            </a:xfrm>
          </p:grpSpPr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7EEE981A-DDC8-2B9A-BE0A-9DC6A3CC2246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EF6DE23-C101-1AFB-1365-016EB1CB3C13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TrigerInputPin</a:t>
                </a:r>
                <a:endParaRPr lang="zh-CN" altLang="en-US" sz="800" dirty="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2A9BD50-6F3B-34BF-4AA5-5A2DB688A4AE}"/>
                </a:ext>
              </a:extLst>
            </p:cNvPr>
            <p:cNvGrpSpPr/>
            <p:nvPr/>
          </p:nvGrpSpPr>
          <p:grpSpPr>
            <a:xfrm>
              <a:off x="3616894" y="1633880"/>
              <a:ext cx="1135781" cy="215444"/>
              <a:chOff x="7305575" y="981780"/>
              <a:chExt cx="1135781" cy="215444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37E853ED-F914-47F4-6F14-47C5C5771796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64E7F8-7E42-082D-6DAF-0D4D6B94AAEA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TrigeModeEn</a:t>
                </a:r>
                <a:endParaRPr lang="zh-CN" altLang="en-US" sz="800" dirty="0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E00B713-A31D-EEB6-41E1-DFD7BDEC12C9}"/>
                </a:ext>
              </a:extLst>
            </p:cNvPr>
            <p:cNvGrpSpPr/>
            <p:nvPr/>
          </p:nvGrpSpPr>
          <p:grpSpPr>
            <a:xfrm>
              <a:off x="6706603" y="1573400"/>
              <a:ext cx="1135781" cy="215444"/>
              <a:chOff x="7305575" y="981780"/>
              <a:chExt cx="1135781" cy="215444"/>
            </a:xfrm>
          </p:grpSpPr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72138882-C287-6D3B-8254-422833F27FDF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48E2C13-59A6-7E3E-DD97-24E42C44D583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SensorTrsmitNum</a:t>
                </a:r>
                <a:endParaRPr lang="zh-CN" altLang="en-US" sz="800" dirty="0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EAAB021-2C9E-6974-0C1C-392F59900BF7}"/>
                </a:ext>
              </a:extLst>
            </p:cNvPr>
            <p:cNvGrpSpPr/>
            <p:nvPr/>
          </p:nvGrpSpPr>
          <p:grpSpPr>
            <a:xfrm>
              <a:off x="6672915" y="2106572"/>
              <a:ext cx="1135781" cy="215444"/>
              <a:chOff x="7305575" y="981780"/>
              <a:chExt cx="1135781" cy="215444"/>
            </a:xfrm>
          </p:grpSpPr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8D3FFC66-5F43-83AC-A471-2CE0BF76D118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E008782-A34A-91D8-E038-3566FEED8675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TrsmitReq</a:t>
                </a:r>
                <a:endParaRPr lang="zh-CN" altLang="en-US" sz="800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A72F248-679F-7998-81CD-24348DE57C42}"/>
                </a:ext>
              </a:extLst>
            </p:cNvPr>
            <p:cNvGrpSpPr/>
            <p:nvPr/>
          </p:nvGrpSpPr>
          <p:grpSpPr>
            <a:xfrm>
              <a:off x="3616894" y="2576869"/>
              <a:ext cx="1135781" cy="215444"/>
              <a:chOff x="7305575" y="981780"/>
              <a:chExt cx="1135781" cy="215444"/>
            </a:xfrm>
          </p:grpSpPr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1F645099-0411-E84E-D483-2E39161189E7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773F263-936F-CCFC-5CF1-E1A872E27C0C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TickVal_SysCnt</a:t>
                </a:r>
                <a:endParaRPr lang="zh-CN" altLang="en-US" sz="800" dirty="0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134E249-3E68-123F-1CB7-D0B94A4E4679}"/>
                </a:ext>
              </a:extLst>
            </p:cNvPr>
            <p:cNvGrpSpPr/>
            <p:nvPr/>
          </p:nvGrpSpPr>
          <p:grpSpPr>
            <a:xfrm>
              <a:off x="3616894" y="3069636"/>
              <a:ext cx="1135781" cy="338554"/>
              <a:chOff x="7305575" y="981780"/>
              <a:chExt cx="1135781" cy="338554"/>
            </a:xfrm>
          </p:grpSpPr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74C6622A-F8A7-14FA-BE64-10C6A2288661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F29419D-C3F0-4D1C-D053-54F8EA4A1FEC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TrigerLimitLow</a:t>
                </a:r>
                <a:r>
                  <a:rPr lang="en-US" altLang="zh-CN" sz="800" dirty="0"/>
                  <a:t>[3:0][7:0]</a:t>
                </a:r>
                <a:endParaRPr lang="zh-CN" altLang="en-US" sz="800" dirty="0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0C73D46-C219-6665-8594-A11EE0EBC667}"/>
                </a:ext>
              </a:extLst>
            </p:cNvPr>
            <p:cNvGrpSpPr/>
            <p:nvPr/>
          </p:nvGrpSpPr>
          <p:grpSpPr>
            <a:xfrm>
              <a:off x="3616894" y="3685513"/>
              <a:ext cx="1135781" cy="338554"/>
              <a:chOff x="7305575" y="981780"/>
              <a:chExt cx="1135781" cy="338554"/>
            </a:xfrm>
          </p:grpSpPr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E68C83BF-455D-86D4-AF11-8F7264DAB464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DABF88F-C777-61A8-3375-608C44A3BCB2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TrigerLimitHigh</a:t>
                </a:r>
                <a:r>
                  <a:rPr lang="en-US" altLang="zh-CN" sz="800" dirty="0"/>
                  <a:t>[3:0][7:0]</a:t>
                </a:r>
                <a:endParaRPr lang="zh-CN" altLang="en-US" sz="800" dirty="0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9325BF39-012B-0C33-6EC1-D23496CC8578}"/>
                </a:ext>
              </a:extLst>
            </p:cNvPr>
            <p:cNvGrpSpPr/>
            <p:nvPr/>
          </p:nvGrpSpPr>
          <p:grpSpPr>
            <a:xfrm>
              <a:off x="3616893" y="4407265"/>
              <a:ext cx="1135781" cy="215444"/>
              <a:chOff x="7305575" y="981780"/>
              <a:chExt cx="1135781" cy="215444"/>
            </a:xfrm>
          </p:grpSpPr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B516F888-E300-1DEC-C716-B0664C525419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56908A9-B9DB-07DC-9ED3-B804883FFF55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OutPutDelay</a:t>
                </a:r>
                <a:endParaRPr lang="zh-CN" altLang="en-US" sz="800" dirty="0"/>
              </a:p>
            </p:txBody>
          </p:sp>
        </p:grpSp>
      </p:grpSp>
      <p:sp>
        <p:nvSpPr>
          <p:cNvPr id="43" name="对话气泡: 圆角矩形 42">
            <a:extLst>
              <a:ext uri="{FF2B5EF4-FFF2-40B4-BE49-F238E27FC236}">
                <a16:creationId xmlns:a16="http://schemas.microsoft.com/office/drawing/2014/main" id="{F1FE5566-5DB5-C594-F55D-CB3E070BCC34}"/>
              </a:ext>
            </a:extLst>
          </p:cNvPr>
          <p:cNvSpPr/>
          <p:nvPr/>
        </p:nvSpPr>
        <p:spPr>
          <a:xfrm>
            <a:off x="298450" y="330200"/>
            <a:ext cx="711200" cy="391231"/>
          </a:xfrm>
          <a:prstGeom prst="wedgeRoundRectCallout">
            <a:avLst>
              <a:gd name="adj1" fmla="val 145238"/>
              <a:gd name="adj2" fmla="val 754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系统时钟</a:t>
            </a:r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036F7A2C-3C3F-4BD2-5469-BDB1A62940B2}"/>
              </a:ext>
            </a:extLst>
          </p:cNvPr>
          <p:cNvSpPr/>
          <p:nvPr/>
        </p:nvSpPr>
        <p:spPr>
          <a:xfrm>
            <a:off x="332139" y="580453"/>
            <a:ext cx="711200" cy="391231"/>
          </a:xfrm>
          <a:prstGeom prst="wedgeRoundRectCallout">
            <a:avLst>
              <a:gd name="adj1" fmla="val 145238"/>
              <a:gd name="adj2" fmla="val 754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触发</a:t>
            </a:r>
            <a:r>
              <a:rPr lang="en-US" altLang="zh-CN" sz="600" dirty="0"/>
              <a:t>PIN </a:t>
            </a:r>
            <a:r>
              <a:rPr lang="zh-CN" altLang="en-US" sz="600" dirty="0"/>
              <a:t>输入</a:t>
            </a:r>
          </a:p>
        </p:txBody>
      </p:sp>
      <p:sp>
        <p:nvSpPr>
          <p:cNvPr id="45" name="对话气泡: 圆角矩形 44">
            <a:extLst>
              <a:ext uri="{FF2B5EF4-FFF2-40B4-BE49-F238E27FC236}">
                <a16:creationId xmlns:a16="http://schemas.microsoft.com/office/drawing/2014/main" id="{FCC28F6B-86A7-D4D9-A539-2CACEF8CEAD5}"/>
              </a:ext>
            </a:extLst>
          </p:cNvPr>
          <p:cNvSpPr/>
          <p:nvPr/>
        </p:nvSpPr>
        <p:spPr>
          <a:xfrm>
            <a:off x="354932" y="918799"/>
            <a:ext cx="711200" cy="391231"/>
          </a:xfrm>
          <a:prstGeom prst="wedgeRoundRectCallout">
            <a:avLst>
              <a:gd name="adj1" fmla="val 145238"/>
              <a:gd name="adj2" fmla="val 754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模式 触发</a:t>
            </a:r>
            <a:r>
              <a:rPr lang="en-US" altLang="zh-CN" sz="600" dirty="0"/>
              <a:t>/</a:t>
            </a:r>
            <a:r>
              <a:rPr lang="zh-CN" altLang="en-US" sz="600" dirty="0"/>
              <a:t>时间</a:t>
            </a:r>
          </a:p>
        </p:txBody>
      </p:sp>
      <p:sp>
        <p:nvSpPr>
          <p:cNvPr id="46" name="对话气泡: 圆角矩形 45">
            <a:extLst>
              <a:ext uri="{FF2B5EF4-FFF2-40B4-BE49-F238E27FC236}">
                <a16:creationId xmlns:a16="http://schemas.microsoft.com/office/drawing/2014/main" id="{F7ABD6B6-64FB-5B20-24B5-6B1CEA6569CA}"/>
              </a:ext>
            </a:extLst>
          </p:cNvPr>
          <p:cNvSpPr/>
          <p:nvPr/>
        </p:nvSpPr>
        <p:spPr>
          <a:xfrm>
            <a:off x="342232" y="1288263"/>
            <a:ext cx="711200" cy="391231"/>
          </a:xfrm>
          <a:prstGeom prst="wedgeRoundRectCallout">
            <a:avLst>
              <a:gd name="adj1" fmla="val 145238"/>
              <a:gd name="adj2" fmla="val 754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总线上挂在的传感器数量</a:t>
            </a:r>
          </a:p>
        </p:txBody>
      </p:sp>
      <p:sp>
        <p:nvSpPr>
          <p:cNvPr id="47" name="对话气泡: 圆角矩形 46">
            <a:extLst>
              <a:ext uri="{FF2B5EF4-FFF2-40B4-BE49-F238E27FC236}">
                <a16:creationId xmlns:a16="http://schemas.microsoft.com/office/drawing/2014/main" id="{33531346-DC99-EFE8-D68D-AA5248B60CD2}"/>
              </a:ext>
            </a:extLst>
          </p:cNvPr>
          <p:cNvSpPr/>
          <p:nvPr/>
        </p:nvSpPr>
        <p:spPr>
          <a:xfrm>
            <a:off x="343503" y="1870785"/>
            <a:ext cx="711200" cy="391231"/>
          </a:xfrm>
          <a:prstGeom prst="wedgeRoundRectCallout">
            <a:avLst>
              <a:gd name="adj1" fmla="val 145238"/>
              <a:gd name="adj2" fmla="val 754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转化为系统时间的 </a:t>
            </a:r>
            <a:r>
              <a:rPr lang="en-US" altLang="zh-CN" sz="600" dirty="0"/>
              <a:t>Tick</a:t>
            </a:r>
            <a:r>
              <a:rPr lang="zh-CN" altLang="en-US" sz="600" dirty="0"/>
              <a:t>值</a:t>
            </a:r>
          </a:p>
        </p:txBody>
      </p:sp>
      <p:sp>
        <p:nvSpPr>
          <p:cNvPr id="48" name="对话气泡: 圆角矩形 47">
            <a:extLst>
              <a:ext uri="{FF2B5EF4-FFF2-40B4-BE49-F238E27FC236}">
                <a16:creationId xmlns:a16="http://schemas.microsoft.com/office/drawing/2014/main" id="{2F081AD8-3C47-EF1D-B97A-9081E184A910}"/>
              </a:ext>
            </a:extLst>
          </p:cNvPr>
          <p:cNvSpPr/>
          <p:nvPr/>
        </p:nvSpPr>
        <p:spPr>
          <a:xfrm>
            <a:off x="342232" y="2367451"/>
            <a:ext cx="711200" cy="391231"/>
          </a:xfrm>
          <a:prstGeom prst="wedgeRoundRectCallout">
            <a:avLst>
              <a:gd name="adj1" fmla="val 145238"/>
              <a:gd name="adj2" fmla="val 754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每个通道的触发阈值低</a:t>
            </a:r>
          </a:p>
        </p:txBody>
      </p:sp>
      <p:sp>
        <p:nvSpPr>
          <p:cNvPr id="49" name="对话气泡: 圆角矩形 48">
            <a:extLst>
              <a:ext uri="{FF2B5EF4-FFF2-40B4-BE49-F238E27FC236}">
                <a16:creationId xmlns:a16="http://schemas.microsoft.com/office/drawing/2014/main" id="{9B1A4328-949C-994C-1E13-B4CD0075F03F}"/>
              </a:ext>
            </a:extLst>
          </p:cNvPr>
          <p:cNvSpPr/>
          <p:nvPr/>
        </p:nvSpPr>
        <p:spPr>
          <a:xfrm>
            <a:off x="354932" y="2970432"/>
            <a:ext cx="711200" cy="391231"/>
          </a:xfrm>
          <a:prstGeom prst="wedgeRoundRectCallout">
            <a:avLst>
              <a:gd name="adj1" fmla="val 145238"/>
              <a:gd name="adj2" fmla="val 754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每个通道的触发阈值高</a:t>
            </a:r>
          </a:p>
        </p:txBody>
      </p:sp>
      <p:sp>
        <p:nvSpPr>
          <p:cNvPr id="50" name="对话气泡: 圆角矩形 49">
            <a:extLst>
              <a:ext uri="{FF2B5EF4-FFF2-40B4-BE49-F238E27FC236}">
                <a16:creationId xmlns:a16="http://schemas.microsoft.com/office/drawing/2014/main" id="{3276C0CC-5BA0-CCBF-4E29-178CA4D208E5}"/>
              </a:ext>
            </a:extLst>
          </p:cNvPr>
          <p:cNvSpPr/>
          <p:nvPr/>
        </p:nvSpPr>
        <p:spPr>
          <a:xfrm>
            <a:off x="354932" y="3700217"/>
            <a:ext cx="711200" cy="391231"/>
          </a:xfrm>
          <a:prstGeom prst="wedgeRoundRectCallout">
            <a:avLst>
              <a:gd name="adj1" fmla="val 145238"/>
              <a:gd name="adj2" fmla="val 754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触发后延迟输出时间</a:t>
            </a:r>
          </a:p>
        </p:txBody>
      </p:sp>
      <p:sp>
        <p:nvSpPr>
          <p:cNvPr id="51" name="对话气泡: 圆角矩形 50">
            <a:extLst>
              <a:ext uri="{FF2B5EF4-FFF2-40B4-BE49-F238E27FC236}">
                <a16:creationId xmlns:a16="http://schemas.microsoft.com/office/drawing/2014/main" id="{B841A456-2201-AF8F-3A87-26D7E6976A33}"/>
              </a:ext>
            </a:extLst>
          </p:cNvPr>
          <p:cNvSpPr/>
          <p:nvPr/>
        </p:nvSpPr>
        <p:spPr>
          <a:xfrm>
            <a:off x="6146132" y="330200"/>
            <a:ext cx="711200" cy="391231"/>
          </a:xfrm>
          <a:prstGeom prst="wedgeRoundRectCallout">
            <a:avLst>
              <a:gd name="adj1" fmla="val -95833"/>
              <a:gd name="adj2" fmla="val 20695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哪一个通道输出</a:t>
            </a:r>
          </a:p>
        </p:txBody>
      </p:sp>
      <p:sp>
        <p:nvSpPr>
          <p:cNvPr id="52" name="对话气泡: 圆角矩形 51">
            <a:extLst>
              <a:ext uri="{FF2B5EF4-FFF2-40B4-BE49-F238E27FC236}">
                <a16:creationId xmlns:a16="http://schemas.microsoft.com/office/drawing/2014/main" id="{59EA8EB1-4343-B5F0-BC6E-A950A624FFF2}"/>
              </a:ext>
            </a:extLst>
          </p:cNvPr>
          <p:cNvSpPr/>
          <p:nvPr/>
        </p:nvSpPr>
        <p:spPr>
          <a:xfrm>
            <a:off x="6146132" y="879788"/>
            <a:ext cx="711200" cy="391231"/>
          </a:xfrm>
          <a:prstGeom prst="wedgeRoundRectCallout">
            <a:avLst>
              <a:gd name="adj1" fmla="val -95833"/>
              <a:gd name="adj2" fmla="val 20695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开始传输请求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6F6FCE6-E7AC-FD70-2FC2-03258BCFB623}"/>
              </a:ext>
            </a:extLst>
          </p:cNvPr>
          <p:cNvSpPr txBox="1"/>
          <p:nvPr/>
        </p:nvSpPr>
        <p:spPr>
          <a:xfrm>
            <a:off x="5353051" y="2253019"/>
            <a:ext cx="5981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功能描述：</a:t>
            </a:r>
            <a:endParaRPr lang="en-US" altLang="zh-CN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1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TrigernModeEn</a:t>
            </a:r>
            <a:r>
              <a:rPr lang="en-US" altLang="zh-CN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不使能 输出通道为</a:t>
            </a:r>
            <a:r>
              <a:rPr lang="en-US" altLang="zh-CN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0 </a:t>
            </a:r>
            <a:r>
              <a:rPr lang="zh-CN" altLang="en-US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输出请求为</a:t>
            </a:r>
            <a:r>
              <a:rPr lang="en-US" altLang="zh-CN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</a:p>
          <a:p>
            <a:r>
              <a:rPr lang="en-US" altLang="zh-CN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、触发模式时候，检测触发脉宽到为设定值后 输出 触发的通道</a:t>
            </a:r>
            <a:endParaRPr lang="en-US" altLang="zh-CN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、检测到触发后延迟时间到后 发出触发请求</a:t>
            </a:r>
            <a:endParaRPr lang="en-US" altLang="zh-CN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03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对话气泡: 圆角矩形 54">
            <a:extLst>
              <a:ext uri="{FF2B5EF4-FFF2-40B4-BE49-F238E27FC236}">
                <a16:creationId xmlns:a16="http://schemas.microsoft.com/office/drawing/2014/main" id="{AC4888C6-6EF4-29F7-391A-F63A258A9E3C}"/>
              </a:ext>
            </a:extLst>
          </p:cNvPr>
          <p:cNvSpPr/>
          <p:nvPr/>
        </p:nvSpPr>
        <p:spPr>
          <a:xfrm>
            <a:off x="360813" y="265430"/>
            <a:ext cx="711200" cy="391231"/>
          </a:xfrm>
          <a:prstGeom prst="wedgeRoundRectCallout">
            <a:avLst>
              <a:gd name="adj1" fmla="val 145238"/>
              <a:gd name="adj2" fmla="val 754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系统时钟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AC08AA3-58ED-043F-2BA4-776124CE3C8F}"/>
              </a:ext>
            </a:extLst>
          </p:cNvPr>
          <p:cNvGrpSpPr/>
          <p:nvPr/>
        </p:nvGrpSpPr>
        <p:grpSpPr>
          <a:xfrm>
            <a:off x="1774257" y="656661"/>
            <a:ext cx="4252361" cy="3994480"/>
            <a:chOff x="1774257" y="656661"/>
            <a:chExt cx="4252361" cy="399448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23A11D0-E45D-B0D8-A843-3A1EF1F55C34}"/>
                </a:ext>
              </a:extLst>
            </p:cNvPr>
            <p:cNvSpPr/>
            <p:nvPr/>
          </p:nvSpPr>
          <p:spPr>
            <a:xfrm>
              <a:off x="2929088" y="656661"/>
              <a:ext cx="1953928" cy="39944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SpcTrsmitReq</a:t>
              </a:r>
              <a:endParaRPr lang="zh-CN" altLang="en-US" dirty="0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3CD51E7-3C40-CD9E-3D15-C587F510309F}"/>
                </a:ext>
              </a:extLst>
            </p:cNvPr>
            <p:cNvGrpSpPr/>
            <p:nvPr/>
          </p:nvGrpSpPr>
          <p:grpSpPr>
            <a:xfrm>
              <a:off x="1774257" y="656661"/>
              <a:ext cx="1135781" cy="215444"/>
              <a:chOff x="7305575" y="981780"/>
              <a:chExt cx="1135781" cy="215444"/>
            </a:xfrm>
          </p:grpSpPr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24402AEE-8E43-C709-6DA7-741A4A1E2CC8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F4DB952-0988-4D51-72D0-6C52E7021522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Clk</a:t>
                </a:r>
                <a:endParaRPr lang="zh-CN" altLang="en-US" sz="800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A72F248-679F-7998-81CD-24348DE57C42}"/>
                </a:ext>
              </a:extLst>
            </p:cNvPr>
            <p:cNvGrpSpPr/>
            <p:nvPr/>
          </p:nvGrpSpPr>
          <p:grpSpPr>
            <a:xfrm>
              <a:off x="1774257" y="2256829"/>
              <a:ext cx="1135781" cy="215444"/>
              <a:chOff x="7305575" y="981780"/>
              <a:chExt cx="1135781" cy="215444"/>
            </a:xfrm>
          </p:grpSpPr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1F645099-0411-E84E-D483-2E39161189E7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773F263-936F-CCFC-5CF1-E1A872E27C0C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SlowWrClk</a:t>
                </a:r>
                <a:endParaRPr lang="zh-CN" altLang="en-US" sz="800" dirty="0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134E249-3E68-123F-1CB7-D0B94A4E4679}"/>
                </a:ext>
              </a:extLst>
            </p:cNvPr>
            <p:cNvGrpSpPr/>
            <p:nvPr/>
          </p:nvGrpSpPr>
          <p:grpSpPr>
            <a:xfrm>
              <a:off x="1774257" y="2619820"/>
              <a:ext cx="1135781" cy="215444"/>
              <a:chOff x="7305575" y="981780"/>
              <a:chExt cx="1135781" cy="215444"/>
            </a:xfrm>
          </p:grpSpPr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74C6622A-F8A7-14FA-BE64-10C6A2288661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F29419D-C3F0-4D1C-D053-54F8EA4A1FEC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SlowWrData</a:t>
                </a:r>
                <a:endParaRPr lang="zh-CN" altLang="en-US" sz="800" dirty="0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9325BF39-012B-0C33-6EC1-D23496CC8578}"/>
                </a:ext>
              </a:extLst>
            </p:cNvPr>
            <p:cNvGrpSpPr/>
            <p:nvPr/>
          </p:nvGrpSpPr>
          <p:grpSpPr>
            <a:xfrm>
              <a:off x="1774257" y="1918082"/>
              <a:ext cx="1135781" cy="215444"/>
              <a:chOff x="7305575" y="981780"/>
              <a:chExt cx="1135781" cy="215444"/>
            </a:xfrm>
          </p:grpSpPr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B516F888-E300-1DEC-C716-B0664C525419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56908A9-B9DB-07DC-9ED3-B804883FFF55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FastWrData</a:t>
                </a:r>
                <a:endParaRPr lang="zh-CN" altLang="en-US" sz="800" dirty="0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5A8E348-CBB3-B249-7C46-6D2254F2FD53}"/>
                </a:ext>
              </a:extLst>
            </p:cNvPr>
            <p:cNvGrpSpPr/>
            <p:nvPr/>
          </p:nvGrpSpPr>
          <p:grpSpPr>
            <a:xfrm>
              <a:off x="1774257" y="1191080"/>
              <a:ext cx="1135781" cy="215444"/>
              <a:chOff x="7305575" y="981780"/>
              <a:chExt cx="1135781" cy="215444"/>
            </a:xfrm>
          </p:grpSpPr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65587C62-FF09-4F88-42D8-73404F18F128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919D9A-2FAC-AB05-33FA-FD6783654FB5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TrsmitOver</a:t>
                </a:r>
                <a:endParaRPr lang="zh-CN" altLang="en-US" sz="800" dirty="0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B02B0BE-4266-6152-5110-011BFCCB6ED5}"/>
                </a:ext>
              </a:extLst>
            </p:cNvPr>
            <p:cNvGrpSpPr/>
            <p:nvPr/>
          </p:nvGrpSpPr>
          <p:grpSpPr>
            <a:xfrm>
              <a:off x="1774257" y="1546899"/>
              <a:ext cx="1135781" cy="215444"/>
              <a:chOff x="7305575" y="981780"/>
              <a:chExt cx="1135781" cy="215444"/>
            </a:xfrm>
          </p:grpSpPr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876FFAA2-4B94-6EA2-D6F9-389C17E9CAA8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0CA2E00-A350-E9E3-9C04-835E75FEE4A8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FastWrClk</a:t>
                </a:r>
                <a:endParaRPr lang="zh-CN" altLang="en-US" sz="800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55290A3-AFDE-CDEE-6DC1-DB21ACECCAA9}"/>
                </a:ext>
              </a:extLst>
            </p:cNvPr>
            <p:cNvGrpSpPr/>
            <p:nvPr/>
          </p:nvGrpSpPr>
          <p:grpSpPr>
            <a:xfrm>
              <a:off x="1774257" y="1719962"/>
              <a:ext cx="1135781" cy="215444"/>
              <a:chOff x="7305575" y="981780"/>
              <a:chExt cx="1135781" cy="215444"/>
            </a:xfrm>
          </p:grpSpPr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B25EDF4E-75DE-D9C5-BFB4-AC6FB11D088C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0FFDB65-A7AF-DBBC-4CDF-6E9CF557D307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FastWrAddr</a:t>
                </a:r>
                <a:endParaRPr lang="zh-CN" altLang="en-US" sz="800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1CE6653-C0D9-E27F-F541-2C5BB05DB23A}"/>
                </a:ext>
              </a:extLst>
            </p:cNvPr>
            <p:cNvGrpSpPr/>
            <p:nvPr/>
          </p:nvGrpSpPr>
          <p:grpSpPr>
            <a:xfrm>
              <a:off x="1789497" y="2443862"/>
              <a:ext cx="1135781" cy="215444"/>
              <a:chOff x="7305575" y="981780"/>
              <a:chExt cx="1135781" cy="215444"/>
            </a:xfrm>
          </p:grpSpPr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272B0FE6-6C72-B53D-C15E-6B2FCF7C9A17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5CD93B7-6D77-9AAC-AEE2-18D064EC5625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SlowWrAddr</a:t>
                </a:r>
                <a:endParaRPr lang="zh-CN" altLang="en-US" sz="800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DE36A6A-3BE2-1C7C-7A23-EAB26F87B95C}"/>
                </a:ext>
              </a:extLst>
            </p:cNvPr>
            <p:cNvGrpSpPr/>
            <p:nvPr/>
          </p:nvGrpSpPr>
          <p:grpSpPr>
            <a:xfrm>
              <a:off x="1783782" y="1047629"/>
              <a:ext cx="1135781" cy="215444"/>
              <a:chOff x="7305575" y="981780"/>
              <a:chExt cx="1135781" cy="215444"/>
            </a:xfrm>
          </p:grpSpPr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3FD27771-A621-FF9A-48ED-80348EFD0C48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F83C6E-100C-DCE3-F4AA-8A1869EDADED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/>
                  <a:t>En</a:t>
                </a:r>
                <a:endParaRPr lang="zh-CN" altLang="en-US" sz="800" dirty="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550926C-AC84-A767-A188-85726278C2E8}"/>
                </a:ext>
              </a:extLst>
            </p:cNvPr>
            <p:cNvGrpSpPr/>
            <p:nvPr/>
          </p:nvGrpSpPr>
          <p:grpSpPr>
            <a:xfrm>
              <a:off x="1776162" y="849509"/>
              <a:ext cx="1135781" cy="215444"/>
              <a:chOff x="7305575" y="981780"/>
              <a:chExt cx="1135781" cy="215444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A2C07527-C7F2-DBF7-D372-2D5DF7D0D99E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F8A97E9-1DF1-9D7D-BC34-6A097B3B1FAD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Rst</a:t>
                </a:r>
                <a:endParaRPr lang="zh-CN" altLang="en-US" sz="800" dirty="0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6B2F7F57-5D8D-EEC3-A21C-0C8291DA1BB0}"/>
                </a:ext>
              </a:extLst>
            </p:cNvPr>
            <p:cNvGrpSpPr/>
            <p:nvPr/>
          </p:nvGrpSpPr>
          <p:grpSpPr>
            <a:xfrm>
              <a:off x="1781877" y="3151477"/>
              <a:ext cx="1135781" cy="215444"/>
              <a:chOff x="7305575" y="981780"/>
              <a:chExt cx="1135781" cy="215444"/>
            </a:xfrm>
          </p:grpSpPr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C746B0D8-AC17-9A21-314E-B542C2D37E66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91372D7-BFF0-2724-D692-91B55D30B298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FastSequeNum</a:t>
                </a:r>
                <a:endParaRPr lang="zh-CN" altLang="en-US" sz="800" dirty="0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2BD9E8F2-6742-3663-7E6F-EE54466AC46D}"/>
                </a:ext>
              </a:extLst>
            </p:cNvPr>
            <p:cNvGrpSpPr/>
            <p:nvPr/>
          </p:nvGrpSpPr>
          <p:grpSpPr>
            <a:xfrm>
              <a:off x="1781877" y="3358033"/>
              <a:ext cx="1135781" cy="215444"/>
              <a:chOff x="7305575" y="981780"/>
              <a:chExt cx="1135781" cy="215444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20079F55-9FF9-9893-1988-73C033EA9047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6678E21-13FA-E69A-39C4-E76076CB3805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SlowSequeNum</a:t>
                </a:r>
                <a:endParaRPr lang="zh-CN" altLang="en-US" sz="800" dirty="0"/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2F38EF27-7972-0DED-CD67-7715AF0ECF29}"/>
                </a:ext>
              </a:extLst>
            </p:cNvPr>
            <p:cNvGrpSpPr/>
            <p:nvPr/>
          </p:nvGrpSpPr>
          <p:grpSpPr>
            <a:xfrm>
              <a:off x="4883217" y="2188249"/>
              <a:ext cx="1135781" cy="215444"/>
              <a:chOff x="7305575" y="981780"/>
              <a:chExt cx="1135781" cy="215444"/>
            </a:xfrm>
          </p:grpSpPr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E69E7D16-0C11-5EE0-B40D-38B09BF5A4F9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4266A9B-0C8C-BE09-D5DA-6DA29798B6DD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Trsmit_NbNum</a:t>
                </a:r>
                <a:endParaRPr lang="zh-CN" altLang="en-US" sz="800" dirty="0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2C72659-ADDD-54FB-91D8-EB43077E2330}"/>
                </a:ext>
              </a:extLst>
            </p:cNvPr>
            <p:cNvGrpSpPr/>
            <p:nvPr/>
          </p:nvGrpSpPr>
          <p:grpSpPr>
            <a:xfrm>
              <a:off x="4883217" y="2467420"/>
              <a:ext cx="1135781" cy="215444"/>
              <a:chOff x="7305575" y="981780"/>
              <a:chExt cx="1135781" cy="215444"/>
            </a:xfrm>
          </p:grpSpPr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001545D1-5A3E-ADB6-2E24-6218E3A61851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3976B70-C154-7AAE-4D22-C660CB297649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Trsmit_Nb</a:t>
                </a:r>
                <a:r>
                  <a:rPr lang="en-US" altLang="zh-CN" sz="800" dirty="0"/>
                  <a:t>[7:0][3:0]</a:t>
                </a:r>
                <a:endParaRPr lang="zh-CN" altLang="en-US" sz="800" dirty="0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D8262A54-5656-1BCC-00D3-5E07B4F09B5B}"/>
                </a:ext>
              </a:extLst>
            </p:cNvPr>
            <p:cNvGrpSpPr/>
            <p:nvPr/>
          </p:nvGrpSpPr>
          <p:grpSpPr>
            <a:xfrm>
              <a:off x="4890837" y="2955100"/>
              <a:ext cx="1135781" cy="215444"/>
              <a:chOff x="7305575" y="981780"/>
              <a:chExt cx="1135781" cy="215444"/>
            </a:xfrm>
          </p:grpSpPr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9506C36A-A781-3672-C278-530A60D2EEC3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A137D29-B6C2-EEEB-897E-89C98A9B677E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Trsmit_MsgTickCnt</a:t>
                </a:r>
                <a:endParaRPr lang="zh-CN" altLang="en-US" sz="800" dirty="0"/>
              </a:p>
            </p:txBody>
          </p:sp>
        </p:grp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BF82AC50-9AA9-50AF-6804-A56649646D10}"/>
              </a:ext>
            </a:extLst>
          </p:cNvPr>
          <p:cNvSpPr txBox="1"/>
          <p:nvPr/>
        </p:nvSpPr>
        <p:spPr>
          <a:xfrm>
            <a:off x="6432885" y="4097143"/>
            <a:ext cx="5981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功能描述：</a:t>
            </a:r>
            <a:endParaRPr lang="en-US" altLang="zh-CN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、锁存外部配置的数据 </a:t>
            </a:r>
            <a:r>
              <a:rPr lang="en-US" altLang="zh-CN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16</a:t>
            </a:r>
            <a:r>
              <a:rPr lang="zh-CN" altLang="en-US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个通道快信号</a:t>
            </a:r>
            <a:r>
              <a:rPr lang="en-US" altLang="zh-CN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16</a:t>
            </a:r>
            <a:r>
              <a:rPr lang="zh-CN" altLang="en-US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个通道慢信号 以及其</a:t>
            </a:r>
            <a:r>
              <a:rPr lang="en-US" altLang="zh-CN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Slot</a:t>
            </a:r>
            <a:r>
              <a:rPr lang="zh-CN" altLang="en-US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数量</a:t>
            </a:r>
            <a:endParaRPr lang="en-US" altLang="zh-CN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、当传输完成请求产生时候 计算下一次输出数据输出到缓存</a:t>
            </a:r>
            <a:endParaRPr lang="en-US" altLang="zh-CN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68" name="对话气泡: 圆角矩形 67">
            <a:extLst>
              <a:ext uri="{FF2B5EF4-FFF2-40B4-BE49-F238E27FC236}">
                <a16:creationId xmlns:a16="http://schemas.microsoft.com/office/drawing/2014/main" id="{13A61BBD-CA86-F864-CA14-15E797E9641E}"/>
              </a:ext>
            </a:extLst>
          </p:cNvPr>
          <p:cNvSpPr/>
          <p:nvPr/>
        </p:nvSpPr>
        <p:spPr>
          <a:xfrm>
            <a:off x="331335" y="1328731"/>
            <a:ext cx="711200" cy="391231"/>
          </a:xfrm>
          <a:prstGeom prst="wedgeRoundRectCallout">
            <a:avLst>
              <a:gd name="adj1" fmla="val 145238"/>
              <a:gd name="adj2" fmla="val 754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快信号配置</a:t>
            </a:r>
          </a:p>
        </p:txBody>
      </p:sp>
      <p:sp>
        <p:nvSpPr>
          <p:cNvPr id="71" name="对话气泡: 圆角矩形 70">
            <a:extLst>
              <a:ext uri="{FF2B5EF4-FFF2-40B4-BE49-F238E27FC236}">
                <a16:creationId xmlns:a16="http://schemas.microsoft.com/office/drawing/2014/main" id="{0EC285BC-74FB-4D20-B1DD-323A8DD5B47E}"/>
              </a:ext>
            </a:extLst>
          </p:cNvPr>
          <p:cNvSpPr/>
          <p:nvPr/>
        </p:nvSpPr>
        <p:spPr>
          <a:xfrm>
            <a:off x="360813" y="2052631"/>
            <a:ext cx="711200" cy="391231"/>
          </a:xfrm>
          <a:prstGeom prst="wedgeRoundRectCallout">
            <a:avLst>
              <a:gd name="adj1" fmla="val 145238"/>
              <a:gd name="adj2" fmla="val 754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慢信号配置</a:t>
            </a:r>
          </a:p>
        </p:txBody>
      </p:sp>
      <p:sp>
        <p:nvSpPr>
          <p:cNvPr id="72" name="对话气泡: 圆角矩形 71">
            <a:extLst>
              <a:ext uri="{FF2B5EF4-FFF2-40B4-BE49-F238E27FC236}">
                <a16:creationId xmlns:a16="http://schemas.microsoft.com/office/drawing/2014/main" id="{2F2AB698-9044-1027-075E-9430B5FA6BE6}"/>
              </a:ext>
            </a:extLst>
          </p:cNvPr>
          <p:cNvSpPr/>
          <p:nvPr/>
        </p:nvSpPr>
        <p:spPr>
          <a:xfrm>
            <a:off x="341596" y="797081"/>
            <a:ext cx="711200" cy="391231"/>
          </a:xfrm>
          <a:prstGeom prst="wedgeRoundRectCallout">
            <a:avLst>
              <a:gd name="adj1" fmla="val 145238"/>
              <a:gd name="adj2" fmla="val 754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该通道传输完成 请求计算下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F0634D9-65BF-F7D1-AAAB-3B3D71BC07D4}"/>
              </a:ext>
            </a:extLst>
          </p:cNvPr>
          <p:cNvSpPr txBox="1"/>
          <p:nvPr/>
        </p:nvSpPr>
        <p:spPr>
          <a:xfrm>
            <a:off x="6729664" y="434619"/>
            <a:ext cx="106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err="1"/>
              <a:t>FastWrData</a:t>
            </a:r>
            <a:endParaRPr lang="zh-CN" altLang="en-US" sz="8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67A3745-E386-4F24-1F45-DFC066A974ED}"/>
              </a:ext>
            </a:extLst>
          </p:cNvPr>
          <p:cNvSpPr txBox="1"/>
          <p:nvPr/>
        </p:nvSpPr>
        <p:spPr>
          <a:xfrm>
            <a:off x="6729664" y="1467620"/>
            <a:ext cx="106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err="1"/>
              <a:t>SlowWrData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3268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对话气泡: 圆角矩形 54">
            <a:extLst>
              <a:ext uri="{FF2B5EF4-FFF2-40B4-BE49-F238E27FC236}">
                <a16:creationId xmlns:a16="http://schemas.microsoft.com/office/drawing/2014/main" id="{AC4888C6-6EF4-29F7-391A-F63A258A9E3C}"/>
              </a:ext>
            </a:extLst>
          </p:cNvPr>
          <p:cNvSpPr/>
          <p:nvPr/>
        </p:nvSpPr>
        <p:spPr>
          <a:xfrm>
            <a:off x="545133" y="567423"/>
            <a:ext cx="711200" cy="391231"/>
          </a:xfrm>
          <a:prstGeom prst="wedgeRoundRectCallout">
            <a:avLst>
              <a:gd name="adj1" fmla="val 145238"/>
              <a:gd name="adj2" fmla="val 754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系统时钟</a:t>
            </a:r>
          </a:p>
        </p:txBody>
      </p:sp>
      <p:sp>
        <p:nvSpPr>
          <p:cNvPr id="56" name="对话气泡: 圆角矩形 55">
            <a:extLst>
              <a:ext uri="{FF2B5EF4-FFF2-40B4-BE49-F238E27FC236}">
                <a16:creationId xmlns:a16="http://schemas.microsoft.com/office/drawing/2014/main" id="{224C7A2C-40C2-AA34-4F2F-F7E1A100C6C1}"/>
              </a:ext>
            </a:extLst>
          </p:cNvPr>
          <p:cNvSpPr/>
          <p:nvPr/>
        </p:nvSpPr>
        <p:spPr>
          <a:xfrm>
            <a:off x="545133" y="1095542"/>
            <a:ext cx="711200" cy="391231"/>
          </a:xfrm>
          <a:prstGeom prst="wedgeRoundRectCallout">
            <a:avLst>
              <a:gd name="adj1" fmla="val 145238"/>
              <a:gd name="adj2" fmla="val 754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传输请求 从触发模块来的</a:t>
            </a:r>
          </a:p>
        </p:txBody>
      </p:sp>
      <p:sp>
        <p:nvSpPr>
          <p:cNvPr id="57" name="对话气泡: 圆角矩形 56">
            <a:extLst>
              <a:ext uri="{FF2B5EF4-FFF2-40B4-BE49-F238E27FC236}">
                <a16:creationId xmlns:a16="http://schemas.microsoft.com/office/drawing/2014/main" id="{0DF54626-9078-FBD6-D4AD-0C14C14C223D}"/>
              </a:ext>
            </a:extLst>
          </p:cNvPr>
          <p:cNvSpPr/>
          <p:nvPr/>
        </p:nvSpPr>
        <p:spPr>
          <a:xfrm>
            <a:off x="545133" y="1868720"/>
            <a:ext cx="711200" cy="391231"/>
          </a:xfrm>
          <a:prstGeom prst="wedgeRoundRectCallout">
            <a:avLst>
              <a:gd name="adj1" fmla="val 145238"/>
              <a:gd name="adj2" fmla="val 754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同步长度</a:t>
            </a:r>
          </a:p>
        </p:txBody>
      </p:sp>
      <p:sp>
        <p:nvSpPr>
          <p:cNvPr id="61" name="对话气泡: 圆角矩形 60">
            <a:extLst>
              <a:ext uri="{FF2B5EF4-FFF2-40B4-BE49-F238E27FC236}">
                <a16:creationId xmlns:a16="http://schemas.microsoft.com/office/drawing/2014/main" id="{0967B43B-6079-F2D0-4651-97A397B3CBA7}"/>
              </a:ext>
            </a:extLst>
          </p:cNvPr>
          <p:cNvSpPr/>
          <p:nvPr/>
        </p:nvSpPr>
        <p:spPr>
          <a:xfrm>
            <a:off x="545133" y="1466658"/>
            <a:ext cx="711200" cy="391231"/>
          </a:xfrm>
          <a:prstGeom prst="wedgeRoundRectCallout">
            <a:avLst>
              <a:gd name="adj1" fmla="val 145238"/>
              <a:gd name="adj2" fmla="val 754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转化为系统时间的 </a:t>
            </a:r>
            <a:r>
              <a:rPr lang="en-US" altLang="zh-CN" sz="600" dirty="0"/>
              <a:t>Tick</a:t>
            </a:r>
            <a:r>
              <a:rPr lang="zh-CN" altLang="en-US" sz="600" dirty="0"/>
              <a:t>值</a:t>
            </a:r>
          </a:p>
        </p:txBody>
      </p:sp>
      <p:sp>
        <p:nvSpPr>
          <p:cNvPr id="66" name="对话气泡: 圆角矩形 65">
            <a:extLst>
              <a:ext uri="{FF2B5EF4-FFF2-40B4-BE49-F238E27FC236}">
                <a16:creationId xmlns:a16="http://schemas.microsoft.com/office/drawing/2014/main" id="{F22AA4A0-CABB-71AE-436F-1F3957810913}"/>
              </a:ext>
            </a:extLst>
          </p:cNvPr>
          <p:cNvSpPr/>
          <p:nvPr/>
        </p:nvSpPr>
        <p:spPr>
          <a:xfrm>
            <a:off x="545133" y="2115098"/>
            <a:ext cx="711200" cy="391231"/>
          </a:xfrm>
          <a:prstGeom prst="wedgeRoundRectCallout">
            <a:avLst>
              <a:gd name="adj1" fmla="val 145238"/>
              <a:gd name="adj2" fmla="val 754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NB</a:t>
            </a:r>
            <a:r>
              <a:rPr lang="zh-CN" altLang="en-US" sz="600" dirty="0"/>
              <a:t>数量</a:t>
            </a:r>
          </a:p>
        </p:txBody>
      </p:sp>
      <p:sp>
        <p:nvSpPr>
          <p:cNvPr id="67" name="对话气泡: 圆角矩形 66">
            <a:extLst>
              <a:ext uri="{FF2B5EF4-FFF2-40B4-BE49-F238E27FC236}">
                <a16:creationId xmlns:a16="http://schemas.microsoft.com/office/drawing/2014/main" id="{1E15C257-6CA2-8470-C61D-A8C143DD5491}"/>
              </a:ext>
            </a:extLst>
          </p:cNvPr>
          <p:cNvSpPr/>
          <p:nvPr/>
        </p:nvSpPr>
        <p:spPr>
          <a:xfrm>
            <a:off x="545133" y="2400501"/>
            <a:ext cx="711200" cy="391231"/>
          </a:xfrm>
          <a:prstGeom prst="wedgeRoundRectCallout">
            <a:avLst>
              <a:gd name="adj1" fmla="val 145238"/>
              <a:gd name="adj2" fmla="val 754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Nb </a:t>
            </a:r>
            <a:r>
              <a:rPr lang="zh-CN" altLang="en-US" sz="600" dirty="0"/>
              <a:t>值</a:t>
            </a:r>
          </a:p>
        </p:txBody>
      </p:sp>
      <p:sp>
        <p:nvSpPr>
          <p:cNvPr id="69" name="对话气泡: 圆角矩形 68">
            <a:extLst>
              <a:ext uri="{FF2B5EF4-FFF2-40B4-BE49-F238E27FC236}">
                <a16:creationId xmlns:a16="http://schemas.microsoft.com/office/drawing/2014/main" id="{F05B22FE-CFA0-E911-F02A-0B392861D639}"/>
              </a:ext>
            </a:extLst>
          </p:cNvPr>
          <p:cNvSpPr/>
          <p:nvPr/>
        </p:nvSpPr>
        <p:spPr>
          <a:xfrm>
            <a:off x="545133" y="3703864"/>
            <a:ext cx="711200" cy="391231"/>
          </a:xfrm>
          <a:prstGeom prst="wedgeRoundRectCallout">
            <a:avLst>
              <a:gd name="adj1" fmla="val 145238"/>
              <a:gd name="adj2" fmla="val 754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是否传输空闲</a:t>
            </a:r>
          </a:p>
        </p:txBody>
      </p:sp>
      <p:sp>
        <p:nvSpPr>
          <p:cNvPr id="70" name="对话气泡: 圆角矩形 69">
            <a:extLst>
              <a:ext uri="{FF2B5EF4-FFF2-40B4-BE49-F238E27FC236}">
                <a16:creationId xmlns:a16="http://schemas.microsoft.com/office/drawing/2014/main" id="{9175D3CC-59C0-F23A-B6C1-952FAE4AB467}"/>
              </a:ext>
            </a:extLst>
          </p:cNvPr>
          <p:cNvSpPr/>
          <p:nvPr/>
        </p:nvSpPr>
        <p:spPr>
          <a:xfrm>
            <a:off x="545133" y="4152715"/>
            <a:ext cx="711200" cy="391231"/>
          </a:xfrm>
          <a:prstGeom prst="wedgeRoundRectCallout">
            <a:avLst>
              <a:gd name="adj1" fmla="val 145238"/>
              <a:gd name="adj2" fmla="val 754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是否使用硬件</a:t>
            </a:r>
            <a:r>
              <a:rPr lang="en-US" altLang="zh-CN" sz="600" dirty="0"/>
              <a:t>CRC</a:t>
            </a:r>
            <a:endParaRPr lang="zh-CN" altLang="en-US" sz="600" dirty="0"/>
          </a:p>
        </p:txBody>
      </p:sp>
      <p:sp>
        <p:nvSpPr>
          <p:cNvPr id="76" name="对话气泡: 圆角矩形 75">
            <a:extLst>
              <a:ext uri="{FF2B5EF4-FFF2-40B4-BE49-F238E27FC236}">
                <a16:creationId xmlns:a16="http://schemas.microsoft.com/office/drawing/2014/main" id="{CCADED71-CAC3-E285-404E-037D599ED6F6}"/>
              </a:ext>
            </a:extLst>
          </p:cNvPr>
          <p:cNvSpPr/>
          <p:nvPr/>
        </p:nvSpPr>
        <p:spPr>
          <a:xfrm>
            <a:off x="6420787" y="1653276"/>
            <a:ext cx="711200" cy="391231"/>
          </a:xfrm>
          <a:prstGeom prst="wedgeRoundRectCallout">
            <a:avLst>
              <a:gd name="adj1" fmla="val -83333"/>
              <a:gd name="adj2" fmla="val 6737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最后一个</a:t>
            </a:r>
            <a:r>
              <a:rPr lang="en-US" altLang="zh-CN" sz="600" dirty="0"/>
              <a:t>NB </a:t>
            </a:r>
            <a:r>
              <a:rPr lang="zh-CN" altLang="en-US" sz="600" dirty="0"/>
              <a:t>传输完成</a:t>
            </a:r>
          </a:p>
        </p:txBody>
      </p:sp>
      <p:sp>
        <p:nvSpPr>
          <p:cNvPr id="77" name="对话气泡: 圆角矩形 76">
            <a:extLst>
              <a:ext uri="{FF2B5EF4-FFF2-40B4-BE49-F238E27FC236}">
                <a16:creationId xmlns:a16="http://schemas.microsoft.com/office/drawing/2014/main" id="{921C3EEF-6112-3058-A21D-9AE3B14F877C}"/>
              </a:ext>
            </a:extLst>
          </p:cNvPr>
          <p:cNvSpPr/>
          <p:nvPr/>
        </p:nvSpPr>
        <p:spPr>
          <a:xfrm>
            <a:off x="6432819" y="1100040"/>
            <a:ext cx="711200" cy="391231"/>
          </a:xfrm>
          <a:prstGeom prst="wedgeRoundRectCallout">
            <a:avLst>
              <a:gd name="adj1" fmla="val -83333"/>
              <a:gd name="adj2" fmla="val 6737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哪一个通道输出</a:t>
            </a:r>
          </a:p>
        </p:txBody>
      </p:sp>
      <p:sp>
        <p:nvSpPr>
          <p:cNvPr id="82" name="对话气泡: 圆角矩形 81">
            <a:extLst>
              <a:ext uri="{FF2B5EF4-FFF2-40B4-BE49-F238E27FC236}">
                <a16:creationId xmlns:a16="http://schemas.microsoft.com/office/drawing/2014/main" id="{54A70140-5E3D-595B-FD5C-911AEBCF9793}"/>
              </a:ext>
            </a:extLst>
          </p:cNvPr>
          <p:cNvSpPr/>
          <p:nvPr/>
        </p:nvSpPr>
        <p:spPr>
          <a:xfrm>
            <a:off x="545133" y="3170017"/>
            <a:ext cx="711200" cy="391231"/>
          </a:xfrm>
          <a:prstGeom prst="wedgeRoundRectCallout">
            <a:avLst>
              <a:gd name="adj1" fmla="val 148452"/>
              <a:gd name="adj2" fmla="val 12807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当传输空闲时候该参数有效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2E8CDE3-ED88-A293-F154-8B5F762C2888}"/>
              </a:ext>
            </a:extLst>
          </p:cNvPr>
          <p:cNvGrpSpPr/>
          <p:nvPr/>
        </p:nvGrpSpPr>
        <p:grpSpPr>
          <a:xfrm>
            <a:off x="1921144" y="958654"/>
            <a:ext cx="4246445" cy="3994480"/>
            <a:chOff x="1921144" y="958654"/>
            <a:chExt cx="4246445" cy="399448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23A11D0-E45D-B0D8-A843-3A1EF1F55C34}"/>
                </a:ext>
              </a:extLst>
            </p:cNvPr>
            <p:cNvSpPr/>
            <p:nvPr/>
          </p:nvSpPr>
          <p:spPr>
            <a:xfrm>
              <a:off x="3077880" y="958654"/>
              <a:ext cx="1953928" cy="39944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SpcTrsmit</a:t>
              </a:r>
              <a:endParaRPr lang="zh-CN" altLang="en-US" dirty="0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3CD51E7-3C40-CD9E-3D15-C587F510309F}"/>
                </a:ext>
              </a:extLst>
            </p:cNvPr>
            <p:cNvGrpSpPr/>
            <p:nvPr/>
          </p:nvGrpSpPr>
          <p:grpSpPr>
            <a:xfrm>
              <a:off x="1930669" y="958654"/>
              <a:ext cx="1135781" cy="215444"/>
              <a:chOff x="7305575" y="981780"/>
              <a:chExt cx="1135781" cy="215444"/>
            </a:xfrm>
          </p:grpSpPr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24402AEE-8E43-C709-6DA7-741A4A1E2CC8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F4DB952-0988-4D51-72D0-6C52E7021522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Clk</a:t>
                </a:r>
                <a:endParaRPr lang="zh-CN" altLang="en-US" sz="800" dirty="0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E00B713-A31D-EEB6-41E1-DFD7BDEC12C9}"/>
                </a:ext>
              </a:extLst>
            </p:cNvPr>
            <p:cNvGrpSpPr/>
            <p:nvPr/>
          </p:nvGrpSpPr>
          <p:grpSpPr>
            <a:xfrm>
              <a:off x="5031808" y="1486773"/>
              <a:ext cx="1135781" cy="215444"/>
              <a:chOff x="7305575" y="981780"/>
              <a:chExt cx="1135781" cy="215444"/>
            </a:xfrm>
          </p:grpSpPr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72138882-C287-6D3B-8254-422833F27FDF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48E2C13-59A6-7E3E-DD97-24E42C44D583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TrsmitPin</a:t>
                </a:r>
                <a:endParaRPr lang="zh-CN" altLang="en-US" sz="800" dirty="0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EAAB021-2C9E-6974-0C1C-392F59900BF7}"/>
                </a:ext>
              </a:extLst>
            </p:cNvPr>
            <p:cNvGrpSpPr/>
            <p:nvPr/>
          </p:nvGrpSpPr>
          <p:grpSpPr>
            <a:xfrm>
              <a:off x="5031808" y="2014892"/>
              <a:ext cx="1135781" cy="215444"/>
              <a:chOff x="7305575" y="981780"/>
              <a:chExt cx="1135781" cy="215444"/>
            </a:xfrm>
          </p:grpSpPr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8D3FFC66-5F43-83AC-A471-2CE0BF76D118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E008782-A34A-91D8-E038-3566FEED8675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TrsmitOver</a:t>
                </a:r>
                <a:endParaRPr lang="zh-CN" altLang="en-US" sz="800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A72F248-679F-7998-81CD-24348DE57C42}"/>
                </a:ext>
              </a:extLst>
            </p:cNvPr>
            <p:cNvGrpSpPr/>
            <p:nvPr/>
          </p:nvGrpSpPr>
          <p:grpSpPr>
            <a:xfrm>
              <a:off x="1930669" y="2490242"/>
              <a:ext cx="1135781" cy="215444"/>
              <a:chOff x="7305575" y="981780"/>
              <a:chExt cx="1135781" cy="215444"/>
            </a:xfrm>
          </p:grpSpPr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1F645099-0411-E84E-D483-2E39161189E7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773F263-936F-CCFC-5CF1-E1A872E27C0C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TrsmitNbNum</a:t>
                </a:r>
                <a:endParaRPr lang="en-US" altLang="zh-CN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134E249-3E68-123F-1CB7-D0B94A4E4679}"/>
                </a:ext>
              </a:extLst>
            </p:cNvPr>
            <p:cNvGrpSpPr/>
            <p:nvPr/>
          </p:nvGrpSpPr>
          <p:grpSpPr>
            <a:xfrm>
              <a:off x="1930669" y="2769413"/>
              <a:ext cx="1135781" cy="215444"/>
              <a:chOff x="7305575" y="981780"/>
              <a:chExt cx="1135781" cy="215444"/>
            </a:xfrm>
          </p:grpSpPr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74C6622A-F8A7-14FA-BE64-10C6A2288661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F29419D-C3F0-4D1C-D053-54F8EA4A1FEC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TrsmitNbData</a:t>
                </a:r>
                <a:endParaRPr lang="en-US" altLang="zh-CN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9325BF39-012B-0C33-6EC1-D23496CC8578}"/>
                </a:ext>
              </a:extLst>
            </p:cNvPr>
            <p:cNvGrpSpPr/>
            <p:nvPr/>
          </p:nvGrpSpPr>
          <p:grpSpPr>
            <a:xfrm>
              <a:off x="1930669" y="2242935"/>
              <a:ext cx="1135781" cy="338554"/>
              <a:chOff x="7305575" y="981780"/>
              <a:chExt cx="1135781" cy="338554"/>
            </a:xfrm>
          </p:grpSpPr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B516F888-E300-1DEC-C716-B0664C525419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56908A9-B9DB-07DC-9ED3-B804883FFF55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TrsmitSyncCnt</a:t>
                </a:r>
                <a:endParaRPr lang="en-US" altLang="zh-CN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pPr algn="ctr"/>
                <a:r>
                  <a:rPr lang="en-US" altLang="zh-CN" sz="800" dirty="0"/>
                  <a:t>[7:0]</a:t>
                </a:r>
                <a:endParaRPr lang="zh-CN" altLang="en-US" sz="800" dirty="0"/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D2883DA-9E45-1313-A49E-76BE4A75F2F7}"/>
                </a:ext>
              </a:extLst>
            </p:cNvPr>
            <p:cNvGrpSpPr/>
            <p:nvPr/>
          </p:nvGrpSpPr>
          <p:grpSpPr>
            <a:xfrm>
              <a:off x="1930669" y="4085930"/>
              <a:ext cx="1135781" cy="215444"/>
              <a:chOff x="7305575" y="981780"/>
              <a:chExt cx="1135781" cy="215444"/>
            </a:xfrm>
          </p:grpSpPr>
          <p:cxnSp>
            <p:nvCxnSpPr>
              <p:cNvPr id="4" name="直接箭头连接符 3">
                <a:extLst>
                  <a:ext uri="{FF2B5EF4-FFF2-40B4-BE49-F238E27FC236}">
                    <a16:creationId xmlns:a16="http://schemas.microsoft.com/office/drawing/2014/main" id="{1719E3CE-E45A-3FEB-245A-D22718E260EF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5407F9-28E8-9D67-0FF6-B5645F60AC40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TrsmitIdleEn</a:t>
                </a:r>
                <a:endParaRPr lang="en-US" altLang="zh-CN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5A8E348-CBB3-B249-7C46-6D2254F2FD53}"/>
                </a:ext>
              </a:extLst>
            </p:cNvPr>
            <p:cNvGrpSpPr/>
            <p:nvPr/>
          </p:nvGrpSpPr>
          <p:grpSpPr>
            <a:xfrm>
              <a:off x="1930669" y="1493073"/>
              <a:ext cx="1135781" cy="215444"/>
              <a:chOff x="7305575" y="981780"/>
              <a:chExt cx="1135781" cy="215444"/>
            </a:xfrm>
          </p:grpSpPr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65587C62-FF09-4F88-42D8-73404F18F128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919D9A-2FAC-AB05-33FA-FD6783654FB5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Trsmit_Req</a:t>
                </a:r>
                <a:endParaRPr lang="zh-CN" altLang="en-US" sz="800" dirty="0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AF774BA-A0EF-FD75-A885-56BFC866D8C7}"/>
                </a:ext>
              </a:extLst>
            </p:cNvPr>
            <p:cNvGrpSpPr/>
            <p:nvPr/>
          </p:nvGrpSpPr>
          <p:grpSpPr>
            <a:xfrm>
              <a:off x="1930669" y="4543946"/>
              <a:ext cx="1135781" cy="215444"/>
              <a:chOff x="7305575" y="981780"/>
              <a:chExt cx="1135781" cy="215444"/>
            </a:xfrm>
          </p:grpSpPr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C8B63B0B-EA71-565F-8D9E-6966A228FD5D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094DEB2-1786-9DD1-D227-3D4CD48B1DEA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TrsmitHardCrcEn</a:t>
                </a:r>
                <a:endParaRPr lang="en-US" altLang="zh-CN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B02B0BE-4266-6152-5110-011BFCCB6ED5}"/>
                </a:ext>
              </a:extLst>
            </p:cNvPr>
            <p:cNvGrpSpPr/>
            <p:nvPr/>
          </p:nvGrpSpPr>
          <p:grpSpPr>
            <a:xfrm>
              <a:off x="1930669" y="1848892"/>
              <a:ext cx="1135781" cy="215444"/>
              <a:chOff x="7305575" y="981780"/>
              <a:chExt cx="1135781" cy="215444"/>
            </a:xfrm>
          </p:grpSpPr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876FFAA2-4B94-6EA2-D6F9-389C17E9CAA8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0CA2E00-A350-E9E3-9C04-835E75FEE4A8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TickVal_SysCnt</a:t>
                </a:r>
                <a:endParaRPr lang="zh-CN" altLang="en-US" sz="800" dirty="0"/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135C21CC-3C62-8CB1-1136-365980A225F4}"/>
                </a:ext>
              </a:extLst>
            </p:cNvPr>
            <p:cNvGrpSpPr/>
            <p:nvPr/>
          </p:nvGrpSpPr>
          <p:grpSpPr>
            <a:xfrm>
              <a:off x="1930669" y="3790493"/>
              <a:ext cx="1135781" cy="461665"/>
              <a:chOff x="7305575" y="981780"/>
              <a:chExt cx="1135781" cy="461665"/>
            </a:xfrm>
          </p:grpSpPr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D10C1CD6-3412-18B7-9BB3-25547C95B485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266546BF-4F85-5D91-83ED-9AE588460C5B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TrsmitMsgTickCnt</a:t>
                </a:r>
                <a:endParaRPr lang="en-US" altLang="zh-CN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pPr algn="ctr"/>
                <a:endParaRPr lang="zh-CN" altLang="en-US" sz="800" dirty="0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29C31E9A-676D-D65C-509A-7D583DE832E9}"/>
                </a:ext>
              </a:extLst>
            </p:cNvPr>
            <p:cNvGrpSpPr/>
            <p:nvPr/>
          </p:nvGrpSpPr>
          <p:grpSpPr>
            <a:xfrm>
              <a:off x="1921144" y="1285418"/>
              <a:ext cx="1135781" cy="215444"/>
              <a:chOff x="7305575" y="981780"/>
              <a:chExt cx="1135781" cy="215444"/>
            </a:xfrm>
          </p:grpSpPr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E990A4EA-6749-F025-5ACA-DD6F8FDA1695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9EC8960-D4BE-D053-0863-42C5396F05FD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/>
                  <a:t>TrigeModeEn</a:t>
                </a:r>
                <a:endParaRPr lang="zh-CN" altLang="en-US" sz="800" dirty="0"/>
              </a:p>
            </p:txBody>
          </p:sp>
        </p:grp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D69DBAAD-A489-F237-CE9A-5A5997ACA119}"/>
              </a:ext>
            </a:extLst>
          </p:cNvPr>
          <p:cNvSpPr txBox="1"/>
          <p:nvPr/>
        </p:nvSpPr>
        <p:spPr>
          <a:xfrm>
            <a:off x="6096000" y="4175773"/>
            <a:ext cx="5981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功能描述：</a:t>
            </a:r>
            <a:endParaRPr lang="en-US" altLang="zh-CN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、将输入的</a:t>
            </a:r>
            <a:r>
              <a:rPr lang="en-US" altLang="zh-CN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NB </a:t>
            </a:r>
            <a:r>
              <a:rPr lang="zh-CN" altLang="en-US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值传输出去</a:t>
            </a:r>
            <a:endParaRPr lang="en-US" altLang="zh-CN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、触发模式下 检测到传输请求 传输一次</a:t>
            </a:r>
            <a:endParaRPr lang="en-US" altLang="zh-CN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、非触发模式下 如要传输空闲 则根据消息总时间 进行传输</a:t>
            </a:r>
            <a:r>
              <a:rPr lang="en-US" altLang="zh-CN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否则直接进行下次传输</a:t>
            </a:r>
            <a:endParaRPr lang="en-US" altLang="zh-CN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、传输数据锁存再传输</a:t>
            </a:r>
            <a:r>
              <a:rPr lang="en-US" altLang="zh-CN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SYNC </a:t>
            </a:r>
            <a:r>
              <a:rPr lang="zh-CN" altLang="en-US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后  锁存数据时候检测是否使用硬件</a:t>
            </a:r>
            <a:r>
              <a:rPr lang="en-US" altLang="zh-CN" sz="1000" dirty="0">
                <a:latin typeface="华文宋体" panose="02010600040101010101" pitchFamily="2" charset="-122"/>
                <a:ea typeface="华文宋体" panose="02010600040101010101" pitchFamily="2" charset="-122"/>
              </a:rPr>
              <a:t>CRC</a:t>
            </a:r>
          </a:p>
        </p:txBody>
      </p:sp>
    </p:spTree>
    <p:extLst>
      <p:ext uri="{BB962C8B-B14F-4D97-AF65-F5344CB8AC3E}">
        <p14:creationId xmlns:p14="http://schemas.microsoft.com/office/powerpoint/2010/main" val="260446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EBEEF24-AF45-6B01-1548-46A474527B0C}"/>
              </a:ext>
            </a:extLst>
          </p:cNvPr>
          <p:cNvGrpSpPr/>
          <p:nvPr/>
        </p:nvGrpSpPr>
        <p:grpSpPr>
          <a:xfrm>
            <a:off x="761244" y="579124"/>
            <a:ext cx="2298834" cy="2125111"/>
            <a:chOff x="3616893" y="1045280"/>
            <a:chExt cx="4225491" cy="399447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4F11375-E499-F5C8-5E1C-B0F09CD98A6C}"/>
                </a:ext>
              </a:extLst>
            </p:cNvPr>
            <p:cNvSpPr/>
            <p:nvPr/>
          </p:nvSpPr>
          <p:spPr>
            <a:xfrm>
              <a:off x="4752675" y="1045280"/>
              <a:ext cx="1953928" cy="399447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err="1"/>
                <a:t>TrigerCapture</a:t>
              </a:r>
              <a:endParaRPr lang="zh-CN" altLang="en-US" sz="400" dirty="0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43A3F7F-AD30-EC47-BE02-B5557F074018}"/>
                </a:ext>
              </a:extLst>
            </p:cNvPr>
            <p:cNvGrpSpPr/>
            <p:nvPr/>
          </p:nvGrpSpPr>
          <p:grpSpPr>
            <a:xfrm>
              <a:off x="3616894" y="1998850"/>
              <a:ext cx="1135781" cy="289256"/>
              <a:chOff x="7305575" y="981780"/>
              <a:chExt cx="1135781" cy="289256"/>
            </a:xfrm>
          </p:grpSpPr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91C23206-FE75-0981-B354-922707064F5F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F47EE5D5-289C-9FB2-C278-12A62E54549F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89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SensorNum</a:t>
                </a:r>
                <a:endParaRPr lang="zh-CN" altLang="en-US" sz="400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FF49AAD-D948-BBD6-453B-AA4C15ADEA34}"/>
                </a:ext>
              </a:extLst>
            </p:cNvPr>
            <p:cNvGrpSpPr/>
            <p:nvPr/>
          </p:nvGrpSpPr>
          <p:grpSpPr>
            <a:xfrm>
              <a:off x="3616894" y="1045281"/>
              <a:ext cx="1135781" cy="289256"/>
              <a:chOff x="7305575" y="981780"/>
              <a:chExt cx="1135781" cy="289256"/>
            </a:xfrm>
          </p:grpSpPr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30BCFEBC-711B-9431-D319-07B2826F0250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89196A9-8A88-BED7-DC4E-AB5563786E65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89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Clk</a:t>
                </a:r>
                <a:endParaRPr lang="zh-CN" altLang="en-US" sz="400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1047BE9-643F-A6B6-A26A-A2F771AF0549}"/>
                </a:ext>
              </a:extLst>
            </p:cNvPr>
            <p:cNvGrpSpPr/>
            <p:nvPr/>
          </p:nvGrpSpPr>
          <p:grpSpPr>
            <a:xfrm>
              <a:off x="3616894" y="1272604"/>
              <a:ext cx="1135781" cy="289256"/>
              <a:chOff x="7305575" y="981780"/>
              <a:chExt cx="1135781" cy="289256"/>
            </a:xfrm>
          </p:grpSpPr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8C8E9708-23C4-146B-EB85-3A2B92C12241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8FB6109-606E-91C2-C4DE-82367BF013ED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89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TrigerInputPin</a:t>
                </a:r>
                <a:endParaRPr lang="zh-CN" altLang="en-US" sz="400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079930A-270F-717E-8F5B-70EADC83D0AD}"/>
                </a:ext>
              </a:extLst>
            </p:cNvPr>
            <p:cNvGrpSpPr/>
            <p:nvPr/>
          </p:nvGrpSpPr>
          <p:grpSpPr>
            <a:xfrm>
              <a:off x="3616894" y="1633880"/>
              <a:ext cx="1135781" cy="289256"/>
              <a:chOff x="7305575" y="981780"/>
              <a:chExt cx="1135781" cy="289256"/>
            </a:xfrm>
          </p:grpSpPr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C49F8367-E4D6-A266-FC9C-2947F095F263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99A5529-AC3F-FFA6-7E70-36ABD29781A9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89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TrigeModeEn</a:t>
                </a:r>
                <a:endParaRPr lang="zh-CN" altLang="en-US" sz="400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F6D5153-B0D0-5E74-3B60-FB399927E9B8}"/>
                </a:ext>
              </a:extLst>
            </p:cNvPr>
            <p:cNvGrpSpPr/>
            <p:nvPr/>
          </p:nvGrpSpPr>
          <p:grpSpPr>
            <a:xfrm>
              <a:off x="6706603" y="1573400"/>
              <a:ext cx="1135781" cy="289256"/>
              <a:chOff x="7305575" y="981780"/>
              <a:chExt cx="1135781" cy="289256"/>
            </a:xfrm>
          </p:grpSpPr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53F0A02A-2120-31DC-7DFB-94953D07FBA9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616D722-805B-713D-9A5A-31FC6910BE36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89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SensorTrsmitNum</a:t>
                </a:r>
                <a:endParaRPr lang="zh-CN" altLang="en-US" sz="400" dirty="0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933ED87-A01D-CE83-9285-A03794BBB932}"/>
                </a:ext>
              </a:extLst>
            </p:cNvPr>
            <p:cNvGrpSpPr/>
            <p:nvPr/>
          </p:nvGrpSpPr>
          <p:grpSpPr>
            <a:xfrm>
              <a:off x="6672915" y="2106572"/>
              <a:ext cx="1135781" cy="289256"/>
              <a:chOff x="7305575" y="981780"/>
              <a:chExt cx="1135781" cy="289256"/>
            </a:xfrm>
          </p:grpSpPr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45A06518-61CB-0A9C-3DA2-6463BF153804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4933C66-9AC2-0EA2-728E-2572F8DFA66D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89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TrsmitReq</a:t>
                </a:r>
                <a:endParaRPr lang="zh-CN" altLang="en-US" sz="400" dirty="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742885B-FCEC-CE7D-2609-4DE330A0A748}"/>
                </a:ext>
              </a:extLst>
            </p:cNvPr>
            <p:cNvGrpSpPr/>
            <p:nvPr/>
          </p:nvGrpSpPr>
          <p:grpSpPr>
            <a:xfrm>
              <a:off x="3616894" y="2576869"/>
              <a:ext cx="1135781" cy="289256"/>
              <a:chOff x="7305575" y="981780"/>
              <a:chExt cx="1135781" cy="289256"/>
            </a:xfrm>
          </p:grpSpPr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7E6DA964-02D4-11B1-D80F-FD1D7B36B940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3BD80A7-C5EA-615F-90DC-25201ABD3FD5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89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TickVal_SysCnt</a:t>
                </a:r>
                <a:endParaRPr lang="zh-CN" altLang="en-US" sz="400" dirty="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9020CE7-A536-78D9-3030-D9A0B297C11F}"/>
                </a:ext>
              </a:extLst>
            </p:cNvPr>
            <p:cNvGrpSpPr/>
            <p:nvPr/>
          </p:nvGrpSpPr>
          <p:grpSpPr>
            <a:xfrm>
              <a:off x="3616894" y="3069636"/>
              <a:ext cx="1135781" cy="404960"/>
              <a:chOff x="7305575" y="981780"/>
              <a:chExt cx="1135781" cy="404960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1EE35302-4E0C-6CBD-CA5A-4A667207D029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AAF33B8-AE3B-8712-6AA6-DDF1CA8AA7FE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40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TrigerLimitLow</a:t>
                </a:r>
                <a:r>
                  <a:rPr lang="en-US" altLang="zh-CN" sz="400" dirty="0"/>
                  <a:t>[3:0][7:0]</a:t>
                </a:r>
                <a:endParaRPr lang="zh-CN" altLang="en-US" sz="400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119C56B-9543-2469-3FAA-E72617BA5123}"/>
                </a:ext>
              </a:extLst>
            </p:cNvPr>
            <p:cNvGrpSpPr/>
            <p:nvPr/>
          </p:nvGrpSpPr>
          <p:grpSpPr>
            <a:xfrm>
              <a:off x="3616894" y="3685513"/>
              <a:ext cx="1135781" cy="404960"/>
              <a:chOff x="7305575" y="981780"/>
              <a:chExt cx="1135781" cy="404960"/>
            </a:xfrm>
          </p:grpSpPr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83F93CEE-29E8-07D5-4C07-802C75B77A7F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8A16652-C532-13CF-9752-4D4F3B048FE0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40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TrigerLimitHigh</a:t>
                </a:r>
                <a:r>
                  <a:rPr lang="en-US" altLang="zh-CN" sz="400" dirty="0"/>
                  <a:t>[3:0][7:0]</a:t>
                </a:r>
                <a:endParaRPr lang="zh-CN" altLang="en-US" sz="400" dirty="0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8937E02-ACEE-B20C-4E1E-3772710850AF}"/>
                </a:ext>
              </a:extLst>
            </p:cNvPr>
            <p:cNvGrpSpPr/>
            <p:nvPr/>
          </p:nvGrpSpPr>
          <p:grpSpPr>
            <a:xfrm>
              <a:off x="3616893" y="4407265"/>
              <a:ext cx="1135781" cy="289256"/>
              <a:chOff x="7305575" y="981780"/>
              <a:chExt cx="1135781" cy="289256"/>
            </a:xfrm>
          </p:grpSpPr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C7A0E87F-2014-A1BB-B1B4-AFA003528841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C0A87F7-C8EC-EDC6-0DA6-77548D3901D8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89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OutPutDelay</a:t>
                </a:r>
                <a:endParaRPr lang="zh-CN" altLang="en-US" sz="400" dirty="0"/>
              </a:p>
            </p:txBody>
          </p:sp>
        </p:grp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B080313C-001A-04E4-E2A9-334977AFD677}"/>
              </a:ext>
            </a:extLst>
          </p:cNvPr>
          <p:cNvGrpSpPr/>
          <p:nvPr/>
        </p:nvGrpSpPr>
        <p:grpSpPr>
          <a:xfrm>
            <a:off x="3734766" y="506027"/>
            <a:ext cx="2292818" cy="2220361"/>
            <a:chOff x="1774257" y="656661"/>
            <a:chExt cx="4252361" cy="399448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67A53B4-61EB-AB8D-8CA8-F34E66DF6EB0}"/>
                </a:ext>
              </a:extLst>
            </p:cNvPr>
            <p:cNvSpPr/>
            <p:nvPr/>
          </p:nvSpPr>
          <p:spPr>
            <a:xfrm>
              <a:off x="2929088" y="656661"/>
              <a:ext cx="1953928" cy="39944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err="1"/>
                <a:t>SpcTrsmitReq</a:t>
              </a:r>
              <a:endParaRPr lang="zh-CN" altLang="en-US" sz="400" dirty="0"/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43401F55-53CD-D12D-80FF-3B6038C8E26A}"/>
                </a:ext>
              </a:extLst>
            </p:cNvPr>
            <p:cNvGrpSpPr/>
            <p:nvPr/>
          </p:nvGrpSpPr>
          <p:grpSpPr>
            <a:xfrm>
              <a:off x="1774257" y="656661"/>
              <a:ext cx="1135781" cy="276848"/>
              <a:chOff x="7305575" y="981780"/>
              <a:chExt cx="1135781" cy="276848"/>
            </a:xfrm>
          </p:grpSpPr>
          <p:cxnSp>
            <p:nvCxnSpPr>
              <p:cNvPr id="128" name="直接箭头连接符 127">
                <a:extLst>
                  <a:ext uri="{FF2B5EF4-FFF2-40B4-BE49-F238E27FC236}">
                    <a16:creationId xmlns:a16="http://schemas.microsoft.com/office/drawing/2014/main" id="{3B45F11D-59F5-FB9F-EFB8-BE3D9934C969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8ED75B7C-E7E6-D370-6C2D-97BBDF75C3DA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Clk</a:t>
                </a:r>
                <a:endParaRPr lang="zh-CN" altLang="en-US" sz="400" dirty="0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2998829E-5511-15CE-9A8B-70A6B74E7B9A}"/>
                </a:ext>
              </a:extLst>
            </p:cNvPr>
            <p:cNvGrpSpPr/>
            <p:nvPr/>
          </p:nvGrpSpPr>
          <p:grpSpPr>
            <a:xfrm>
              <a:off x="1774257" y="2256829"/>
              <a:ext cx="1135781" cy="276848"/>
              <a:chOff x="7305575" y="981780"/>
              <a:chExt cx="1135781" cy="276848"/>
            </a:xfrm>
          </p:grpSpPr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A0C0EF55-0C20-C363-E96A-158BD9C5B2EB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6CC45850-1606-1EF7-AAF9-416F66F72D40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SlowWrClk</a:t>
                </a:r>
                <a:endParaRPr lang="zh-CN" altLang="en-US" sz="400" dirty="0"/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8F864837-F57C-3A6C-7E6E-C6E347DFC89A}"/>
                </a:ext>
              </a:extLst>
            </p:cNvPr>
            <p:cNvGrpSpPr/>
            <p:nvPr/>
          </p:nvGrpSpPr>
          <p:grpSpPr>
            <a:xfrm>
              <a:off x="1774257" y="2619820"/>
              <a:ext cx="1135781" cy="276848"/>
              <a:chOff x="7305575" y="981780"/>
              <a:chExt cx="1135781" cy="276848"/>
            </a:xfrm>
          </p:grpSpPr>
          <p:cxnSp>
            <p:nvCxnSpPr>
              <p:cNvPr id="124" name="直接箭头连接符 123">
                <a:extLst>
                  <a:ext uri="{FF2B5EF4-FFF2-40B4-BE49-F238E27FC236}">
                    <a16:creationId xmlns:a16="http://schemas.microsoft.com/office/drawing/2014/main" id="{1DB32DB2-7D06-B46A-9F01-0A1EA83C6939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5740207D-C352-8873-DC2F-DF7775543750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SlowWrData</a:t>
                </a:r>
                <a:endParaRPr lang="zh-CN" altLang="en-US" sz="400" dirty="0"/>
              </a:p>
            </p:txBody>
          </p: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1DD2A43-88DC-A324-7701-B3FB26FBA1CF}"/>
                </a:ext>
              </a:extLst>
            </p:cNvPr>
            <p:cNvGrpSpPr/>
            <p:nvPr/>
          </p:nvGrpSpPr>
          <p:grpSpPr>
            <a:xfrm>
              <a:off x="1774257" y="1918082"/>
              <a:ext cx="1135781" cy="276848"/>
              <a:chOff x="7305575" y="981780"/>
              <a:chExt cx="1135781" cy="276848"/>
            </a:xfrm>
          </p:grpSpPr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B9022BDD-D3F5-8B52-DE87-681B5573FCC0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BB464B39-EEF1-3112-4505-E000243FFCEC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FastWrData</a:t>
                </a:r>
                <a:endParaRPr lang="zh-CN" altLang="en-US" sz="400" dirty="0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A05D2999-773A-8903-2C13-B1BE9666A727}"/>
                </a:ext>
              </a:extLst>
            </p:cNvPr>
            <p:cNvGrpSpPr/>
            <p:nvPr/>
          </p:nvGrpSpPr>
          <p:grpSpPr>
            <a:xfrm>
              <a:off x="1774257" y="1191080"/>
              <a:ext cx="1135781" cy="276848"/>
              <a:chOff x="7305575" y="981780"/>
              <a:chExt cx="1135781" cy="276848"/>
            </a:xfrm>
          </p:grpSpPr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6EA68B2F-6C4F-FD1C-7C18-DE4C21DB4D1E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B330E79-CBCB-6C6B-4CB7-2E9366BEE560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TrsmitOver</a:t>
                </a:r>
                <a:endParaRPr lang="zh-CN" altLang="en-US" sz="400" dirty="0"/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5A47ED5C-59FC-158C-FB47-5242E2BD0D8F}"/>
                </a:ext>
              </a:extLst>
            </p:cNvPr>
            <p:cNvGrpSpPr/>
            <p:nvPr/>
          </p:nvGrpSpPr>
          <p:grpSpPr>
            <a:xfrm>
              <a:off x="1774257" y="1546899"/>
              <a:ext cx="1135781" cy="276848"/>
              <a:chOff x="7305575" y="981780"/>
              <a:chExt cx="1135781" cy="276848"/>
            </a:xfrm>
          </p:grpSpPr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9590ED9C-11CD-9693-2C0A-F7BE1B593CBD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8E5E0EC-5E27-2D09-4B00-4249E13080FE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FastWrClk</a:t>
                </a:r>
                <a:endParaRPr lang="zh-CN" altLang="en-US" sz="400" dirty="0"/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C6C83D0-4155-A3AD-085C-0B991B826EE2}"/>
                </a:ext>
              </a:extLst>
            </p:cNvPr>
            <p:cNvGrpSpPr/>
            <p:nvPr/>
          </p:nvGrpSpPr>
          <p:grpSpPr>
            <a:xfrm>
              <a:off x="1774257" y="1719962"/>
              <a:ext cx="1135781" cy="276848"/>
              <a:chOff x="7305575" y="981780"/>
              <a:chExt cx="1135781" cy="276848"/>
            </a:xfrm>
          </p:grpSpPr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2328DA9B-E4F0-9511-A0ED-99CDA66864ED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4EBBC971-2F69-852F-80FA-3BD411CF0E7B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FastWrAddr</a:t>
                </a:r>
                <a:endParaRPr lang="zh-CN" altLang="en-US" sz="400" dirty="0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CB55EB52-D702-A403-56AD-CE9C5CCAA1C2}"/>
                </a:ext>
              </a:extLst>
            </p:cNvPr>
            <p:cNvGrpSpPr/>
            <p:nvPr/>
          </p:nvGrpSpPr>
          <p:grpSpPr>
            <a:xfrm>
              <a:off x="1789497" y="2443862"/>
              <a:ext cx="1135781" cy="276848"/>
              <a:chOff x="7305575" y="981780"/>
              <a:chExt cx="1135781" cy="276848"/>
            </a:xfrm>
          </p:grpSpPr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91E4E2AB-23CB-DA72-4CD1-863125D2938E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CB5A8BB-FD1E-B079-DF66-71AA0B8CF607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SlowWrAddr</a:t>
                </a:r>
                <a:endParaRPr lang="zh-CN" altLang="en-US" sz="400" dirty="0"/>
              </a:p>
            </p:txBody>
          </p: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2E52DBC8-6C26-CB6C-5946-3C1960AA3B2D}"/>
                </a:ext>
              </a:extLst>
            </p:cNvPr>
            <p:cNvGrpSpPr/>
            <p:nvPr/>
          </p:nvGrpSpPr>
          <p:grpSpPr>
            <a:xfrm>
              <a:off x="1783782" y="1047629"/>
              <a:ext cx="1135781" cy="276848"/>
              <a:chOff x="7305575" y="981780"/>
              <a:chExt cx="1135781" cy="276848"/>
            </a:xfrm>
          </p:grpSpPr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A776D0A0-B568-F222-F0C8-CC079529D13D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15303661-2E78-C10D-3874-B50941981558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/>
                  <a:t>En</a:t>
                </a:r>
                <a:endParaRPr lang="zh-CN" altLang="en-US" sz="400" dirty="0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FAD02693-609E-FFE6-4861-19C124986C0E}"/>
                </a:ext>
              </a:extLst>
            </p:cNvPr>
            <p:cNvGrpSpPr/>
            <p:nvPr/>
          </p:nvGrpSpPr>
          <p:grpSpPr>
            <a:xfrm>
              <a:off x="1776162" y="849509"/>
              <a:ext cx="1135781" cy="276848"/>
              <a:chOff x="7305575" y="981780"/>
              <a:chExt cx="1135781" cy="276848"/>
            </a:xfrm>
          </p:grpSpPr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F7E5C12C-BF88-A37B-F4BA-6776AECFB5B0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E08E746A-E881-CFA7-46B1-14FA2711AA1F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Rst</a:t>
                </a:r>
                <a:endParaRPr lang="zh-CN" altLang="en-US" sz="400" dirty="0"/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1B1DE259-7EF6-2FC6-D74C-73D30A9A9D9B}"/>
                </a:ext>
              </a:extLst>
            </p:cNvPr>
            <p:cNvGrpSpPr/>
            <p:nvPr/>
          </p:nvGrpSpPr>
          <p:grpSpPr>
            <a:xfrm>
              <a:off x="1781877" y="3151477"/>
              <a:ext cx="1135781" cy="276848"/>
              <a:chOff x="7305575" y="981780"/>
              <a:chExt cx="1135781" cy="276848"/>
            </a:xfrm>
          </p:grpSpPr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849E262E-A677-2FF4-1951-A9AA67F45469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4F6C2BC5-5835-A6B0-DDF4-BB33B5E5F2D7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FastSequeNum</a:t>
                </a:r>
                <a:endParaRPr lang="zh-CN" altLang="en-US" sz="400" dirty="0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39F82F98-A552-72DF-CCA6-E6DF26BBBAD1}"/>
                </a:ext>
              </a:extLst>
            </p:cNvPr>
            <p:cNvGrpSpPr/>
            <p:nvPr/>
          </p:nvGrpSpPr>
          <p:grpSpPr>
            <a:xfrm>
              <a:off x="1781877" y="3358033"/>
              <a:ext cx="1135781" cy="276848"/>
              <a:chOff x="7305575" y="981780"/>
              <a:chExt cx="1135781" cy="276848"/>
            </a:xfrm>
          </p:grpSpPr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E86897EC-864E-7F2F-8229-DD6AB667A562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440CF078-BB71-01C5-B609-37558314889B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SlowSequeNum</a:t>
                </a:r>
                <a:endParaRPr lang="zh-CN" altLang="en-US" sz="400" dirty="0"/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C955CCE7-AD28-7A9E-730A-A5DEAF812613}"/>
                </a:ext>
              </a:extLst>
            </p:cNvPr>
            <p:cNvGrpSpPr/>
            <p:nvPr/>
          </p:nvGrpSpPr>
          <p:grpSpPr>
            <a:xfrm>
              <a:off x="4883217" y="2188249"/>
              <a:ext cx="1135781" cy="276848"/>
              <a:chOff x="7305575" y="981780"/>
              <a:chExt cx="1135781" cy="276848"/>
            </a:xfrm>
          </p:grpSpPr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BB6B400D-047E-5214-C0FD-9525A7DBFBBC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38C57720-9246-411A-02D4-8ADE4544F978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Trsmit_NbNum</a:t>
                </a:r>
                <a:endParaRPr lang="zh-CN" altLang="en-US" sz="400" dirty="0"/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90AA5A84-BCE2-5ECC-F718-F7921EB7A38F}"/>
                </a:ext>
              </a:extLst>
            </p:cNvPr>
            <p:cNvGrpSpPr/>
            <p:nvPr/>
          </p:nvGrpSpPr>
          <p:grpSpPr>
            <a:xfrm>
              <a:off x="4883217" y="2467420"/>
              <a:ext cx="1135781" cy="387589"/>
              <a:chOff x="7305575" y="981780"/>
              <a:chExt cx="1135781" cy="387589"/>
            </a:xfrm>
          </p:grpSpPr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BB5D3300-3788-E84F-603D-D5DA253C26D8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07A4D5-A5B6-5481-50B6-D9CF8032BF60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387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Trsmit_Nb</a:t>
                </a:r>
                <a:r>
                  <a:rPr lang="en-US" altLang="zh-CN" sz="400" dirty="0"/>
                  <a:t>[7:0][3:0]</a:t>
                </a:r>
                <a:endParaRPr lang="zh-CN" altLang="en-US" sz="400" dirty="0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B8F0B226-866B-5945-574C-05C14202A55D}"/>
                </a:ext>
              </a:extLst>
            </p:cNvPr>
            <p:cNvGrpSpPr/>
            <p:nvPr/>
          </p:nvGrpSpPr>
          <p:grpSpPr>
            <a:xfrm>
              <a:off x="4890837" y="2955100"/>
              <a:ext cx="1135781" cy="387589"/>
              <a:chOff x="7305575" y="981780"/>
              <a:chExt cx="1135781" cy="387589"/>
            </a:xfrm>
          </p:grpSpPr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D1A6F96C-A9DC-E29A-7C3B-6984855369AA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682594C-5F82-10F9-A924-54F94B8773E8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387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Trsmit_MsgTickCnt</a:t>
                </a:r>
                <a:endParaRPr lang="zh-CN" altLang="en-US" sz="400" dirty="0"/>
              </a:p>
            </p:txBody>
          </p:sp>
        </p:grp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363F264C-98B0-52B1-C6FA-735448B6E46D}"/>
              </a:ext>
            </a:extLst>
          </p:cNvPr>
          <p:cNvGrpSpPr/>
          <p:nvPr/>
        </p:nvGrpSpPr>
        <p:grpSpPr>
          <a:xfrm>
            <a:off x="8382298" y="1830783"/>
            <a:ext cx="2194262" cy="1994526"/>
            <a:chOff x="1921144" y="958654"/>
            <a:chExt cx="4246445" cy="4019465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27DC2CE1-1665-F919-F293-3DD9819CB106}"/>
                </a:ext>
              </a:extLst>
            </p:cNvPr>
            <p:cNvSpPr/>
            <p:nvPr/>
          </p:nvSpPr>
          <p:spPr>
            <a:xfrm>
              <a:off x="3077880" y="958654"/>
              <a:ext cx="1953928" cy="39944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err="1"/>
                <a:t>SpcTrsmit</a:t>
              </a:r>
              <a:endParaRPr lang="zh-CN" altLang="en-US" sz="400" dirty="0"/>
            </a:p>
          </p:txBody>
        </p: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3BD316F0-FEE1-0BFF-628E-74C09A76B690}"/>
                </a:ext>
              </a:extLst>
            </p:cNvPr>
            <p:cNvGrpSpPr/>
            <p:nvPr/>
          </p:nvGrpSpPr>
          <p:grpSpPr>
            <a:xfrm>
              <a:off x="1930669" y="958654"/>
              <a:ext cx="1135781" cy="310122"/>
              <a:chOff x="7305575" y="981780"/>
              <a:chExt cx="1135781" cy="310122"/>
            </a:xfrm>
          </p:grpSpPr>
          <p:cxnSp>
            <p:nvCxnSpPr>
              <p:cNvPr id="166" name="直接箭头连接符 165">
                <a:extLst>
                  <a:ext uri="{FF2B5EF4-FFF2-40B4-BE49-F238E27FC236}">
                    <a16:creationId xmlns:a16="http://schemas.microsoft.com/office/drawing/2014/main" id="{7282E37F-194C-F7E2-D7FA-2A16BD195648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878F534D-CE8D-E19E-25F1-F4AFEDE76820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3" cy="310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Clk</a:t>
                </a:r>
                <a:endParaRPr lang="zh-CN" altLang="en-US" sz="400" dirty="0"/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D1D20C71-42DF-0B16-860B-A052D2C440FE}"/>
                </a:ext>
              </a:extLst>
            </p:cNvPr>
            <p:cNvGrpSpPr/>
            <p:nvPr/>
          </p:nvGrpSpPr>
          <p:grpSpPr>
            <a:xfrm>
              <a:off x="5031808" y="1486773"/>
              <a:ext cx="1135781" cy="310122"/>
              <a:chOff x="7305575" y="981780"/>
              <a:chExt cx="1135781" cy="310122"/>
            </a:xfrm>
          </p:grpSpPr>
          <p:cxnSp>
            <p:nvCxnSpPr>
              <p:cNvPr id="164" name="直接箭头连接符 163">
                <a:extLst>
                  <a:ext uri="{FF2B5EF4-FFF2-40B4-BE49-F238E27FC236}">
                    <a16:creationId xmlns:a16="http://schemas.microsoft.com/office/drawing/2014/main" id="{89730DB9-71FB-DFB0-4D15-26620FC42555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7CFA5C60-7A45-5FEB-FC1D-45A42930B968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3" cy="310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TrsmitPin</a:t>
                </a:r>
                <a:endParaRPr lang="zh-CN" altLang="en-US" sz="400" dirty="0"/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E21FBD4C-DD3F-7EA7-BAB6-F88CD4A0B2B1}"/>
                </a:ext>
              </a:extLst>
            </p:cNvPr>
            <p:cNvGrpSpPr/>
            <p:nvPr/>
          </p:nvGrpSpPr>
          <p:grpSpPr>
            <a:xfrm>
              <a:off x="5031808" y="2014892"/>
              <a:ext cx="1135781" cy="310122"/>
              <a:chOff x="7305575" y="981780"/>
              <a:chExt cx="1135781" cy="310122"/>
            </a:xfrm>
          </p:grpSpPr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6D6DFE5F-8961-7C94-2A21-D02096EE827E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ED746DC-5EE6-BA68-2FB8-CE0F22DC8A24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3" cy="310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TrsmitOver</a:t>
                </a:r>
                <a:endParaRPr lang="zh-CN" altLang="en-US" sz="400" dirty="0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D0E271C1-3CB8-D644-DF56-830BF26E6FDC}"/>
                </a:ext>
              </a:extLst>
            </p:cNvPr>
            <p:cNvGrpSpPr/>
            <p:nvPr/>
          </p:nvGrpSpPr>
          <p:grpSpPr>
            <a:xfrm>
              <a:off x="1930669" y="2490242"/>
              <a:ext cx="1135781" cy="310122"/>
              <a:chOff x="7305575" y="981780"/>
              <a:chExt cx="1135781" cy="310122"/>
            </a:xfrm>
          </p:grpSpPr>
          <p:cxnSp>
            <p:nvCxnSpPr>
              <p:cNvPr id="160" name="直接箭头连接符 159">
                <a:extLst>
                  <a:ext uri="{FF2B5EF4-FFF2-40B4-BE49-F238E27FC236}">
                    <a16:creationId xmlns:a16="http://schemas.microsoft.com/office/drawing/2014/main" id="{028F3D10-DC97-141B-5A93-FB5C2F6135DD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E0AFC4DD-8E39-6C66-C901-1F4DE73F6413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3" cy="310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TrsmitNbNum</a:t>
                </a:r>
                <a:endParaRPr lang="en-US" altLang="zh-CN" sz="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D3887DFA-2C60-0918-9138-AD037E71324A}"/>
                </a:ext>
              </a:extLst>
            </p:cNvPr>
            <p:cNvGrpSpPr/>
            <p:nvPr/>
          </p:nvGrpSpPr>
          <p:grpSpPr>
            <a:xfrm>
              <a:off x="1930669" y="2769413"/>
              <a:ext cx="1135781" cy="310122"/>
              <a:chOff x="7305575" y="981780"/>
              <a:chExt cx="1135781" cy="310122"/>
            </a:xfrm>
          </p:grpSpPr>
          <p:cxnSp>
            <p:nvCxnSpPr>
              <p:cNvPr id="158" name="直接箭头连接符 157">
                <a:extLst>
                  <a:ext uri="{FF2B5EF4-FFF2-40B4-BE49-F238E27FC236}">
                    <a16:creationId xmlns:a16="http://schemas.microsoft.com/office/drawing/2014/main" id="{C9A6E37D-544D-1F4F-6747-82DC42064288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57D6799A-DDAB-954C-1077-8D0B293EA26F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3" cy="310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TrsmitNbData</a:t>
                </a:r>
                <a:endParaRPr lang="en-US" altLang="zh-CN" sz="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9757C823-3C43-2636-40A0-030272067738}"/>
                </a:ext>
              </a:extLst>
            </p:cNvPr>
            <p:cNvGrpSpPr/>
            <p:nvPr/>
          </p:nvGrpSpPr>
          <p:grpSpPr>
            <a:xfrm>
              <a:off x="1930669" y="2242935"/>
              <a:ext cx="1135781" cy="558222"/>
              <a:chOff x="7305575" y="981780"/>
              <a:chExt cx="1135781" cy="558222"/>
            </a:xfrm>
          </p:grpSpPr>
          <p:cxnSp>
            <p:nvCxnSpPr>
              <p:cNvPr id="156" name="直接箭头连接符 155">
                <a:extLst>
                  <a:ext uri="{FF2B5EF4-FFF2-40B4-BE49-F238E27FC236}">
                    <a16:creationId xmlns:a16="http://schemas.microsoft.com/office/drawing/2014/main" id="{92F36662-8650-333D-BA64-490D4D2473AA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A90BC4FB-6747-908B-6B30-8A8A10464557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3" cy="55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TrsmitSyncCnt</a:t>
                </a:r>
                <a:endParaRPr lang="en-US" altLang="zh-CN" sz="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pPr algn="ctr"/>
                <a:r>
                  <a:rPr lang="en-US" altLang="zh-CN" sz="400" dirty="0"/>
                  <a:t>[7:0]</a:t>
                </a:r>
                <a:endParaRPr lang="zh-CN" altLang="en-US" sz="400" dirty="0"/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4A7F5E20-3401-DE4F-DC00-7A5E7C6552E1}"/>
                </a:ext>
              </a:extLst>
            </p:cNvPr>
            <p:cNvGrpSpPr/>
            <p:nvPr/>
          </p:nvGrpSpPr>
          <p:grpSpPr>
            <a:xfrm>
              <a:off x="1930669" y="4085930"/>
              <a:ext cx="1135781" cy="310122"/>
              <a:chOff x="7305575" y="981780"/>
              <a:chExt cx="1135781" cy="310122"/>
            </a:xfrm>
          </p:grpSpPr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4FB513F0-3038-E353-B37E-D0E6B3459A43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421293C3-E99A-35F5-551E-77F73A4BDA6D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3" cy="310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TrsmitIdleEn</a:t>
                </a:r>
                <a:endParaRPr lang="en-US" altLang="zh-CN" sz="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22FB7DAD-694D-5D02-FFFD-E0CEB15FD1E9}"/>
                </a:ext>
              </a:extLst>
            </p:cNvPr>
            <p:cNvGrpSpPr/>
            <p:nvPr/>
          </p:nvGrpSpPr>
          <p:grpSpPr>
            <a:xfrm>
              <a:off x="1930669" y="1493073"/>
              <a:ext cx="1135781" cy="310122"/>
              <a:chOff x="7305575" y="981780"/>
              <a:chExt cx="1135781" cy="310122"/>
            </a:xfrm>
          </p:grpSpPr>
          <p:cxnSp>
            <p:nvCxnSpPr>
              <p:cNvPr id="152" name="直接箭头连接符 151">
                <a:extLst>
                  <a:ext uri="{FF2B5EF4-FFF2-40B4-BE49-F238E27FC236}">
                    <a16:creationId xmlns:a16="http://schemas.microsoft.com/office/drawing/2014/main" id="{DACE726B-2659-8430-8B49-A72811FD0F03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12B7CE3A-844F-3057-8010-484375ED7039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3" cy="310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Trsmit_Req</a:t>
                </a:r>
                <a:endParaRPr lang="zh-CN" altLang="en-US" sz="400" dirty="0"/>
              </a:p>
            </p:txBody>
          </p:sp>
        </p:grp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FF298F18-2A37-EF6E-09E3-77C1F8CCF3B7}"/>
                </a:ext>
              </a:extLst>
            </p:cNvPr>
            <p:cNvGrpSpPr/>
            <p:nvPr/>
          </p:nvGrpSpPr>
          <p:grpSpPr>
            <a:xfrm>
              <a:off x="1930669" y="4543946"/>
              <a:ext cx="1135781" cy="434173"/>
              <a:chOff x="7305575" y="981780"/>
              <a:chExt cx="1135781" cy="434173"/>
            </a:xfrm>
          </p:grpSpPr>
          <p:cxnSp>
            <p:nvCxnSpPr>
              <p:cNvPr id="150" name="直接箭头连接符 149">
                <a:extLst>
                  <a:ext uri="{FF2B5EF4-FFF2-40B4-BE49-F238E27FC236}">
                    <a16:creationId xmlns:a16="http://schemas.microsoft.com/office/drawing/2014/main" id="{85DBA9B6-5F69-DBCC-C2DA-3236634C0926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E00020ED-4E56-1C14-09B3-1FC88E75B7CB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3" cy="434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TrsmitHardCrcEn</a:t>
                </a:r>
                <a:endParaRPr lang="en-US" altLang="zh-CN" sz="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80FAC8F7-0251-B73C-B4E1-63B2433A2756}"/>
                </a:ext>
              </a:extLst>
            </p:cNvPr>
            <p:cNvGrpSpPr/>
            <p:nvPr/>
          </p:nvGrpSpPr>
          <p:grpSpPr>
            <a:xfrm>
              <a:off x="1930669" y="1848892"/>
              <a:ext cx="1135781" cy="310122"/>
              <a:chOff x="7305575" y="981780"/>
              <a:chExt cx="1135781" cy="310122"/>
            </a:xfrm>
          </p:grpSpPr>
          <p:cxnSp>
            <p:nvCxnSpPr>
              <p:cNvPr id="148" name="直接箭头连接符 147">
                <a:extLst>
                  <a:ext uri="{FF2B5EF4-FFF2-40B4-BE49-F238E27FC236}">
                    <a16:creationId xmlns:a16="http://schemas.microsoft.com/office/drawing/2014/main" id="{AB9903FE-3B90-6316-1687-D4045AEF6B14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25302632-D6E0-26EE-6F5D-9BE99010C4A8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3" cy="310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TickVal_SysCnt</a:t>
                </a:r>
                <a:endParaRPr lang="zh-CN" altLang="en-US" sz="400" dirty="0"/>
              </a:p>
            </p:txBody>
          </p:sp>
        </p:grp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33A21CE5-C083-281C-B161-C0F486EBA060}"/>
                </a:ext>
              </a:extLst>
            </p:cNvPr>
            <p:cNvGrpSpPr/>
            <p:nvPr/>
          </p:nvGrpSpPr>
          <p:grpSpPr>
            <a:xfrm>
              <a:off x="1930669" y="3790493"/>
              <a:ext cx="1135781" cy="558222"/>
              <a:chOff x="7305575" y="981780"/>
              <a:chExt cx="1135781" cy="558222"/>
            </a:xfrm>
          </p:grpSpPr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BED11204-97C8-3AF6-0765-2452F8F3329F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29A15D1-8101-E604-447D-DB1CB976D84F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3" cy="55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TrsmitMsgTickCnt</a:t>
                </a:r>
                <a:endParaRPr lang="en-US" altLang="zh-CN" sz="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pPr algn="ctr"/>
                <a:endParaRPr lang="zh-CN" altLang="en-US" sz="400" dirty="0"/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A24A6176-A68C-055E-F661-214BEF5C1796}"/>
                </a:ext>
              </a:extLst>
            </p:cNvPr>
            <p:cNvGrpSpPr/>
            <p:nvPr/>
          </p:nvGrpSpPr>
          <p:grpSpPr>
            <a:xfrm>
              <a:off x="1921144" y="1285418"/>
              <a:ext cx="1135781" cy="310122"/>
              <a:chOff x="7305575" y="981780"/>
              <a:chExt cx="1135781" cy="310122"/>
            </a:xfrm>
          </p:grpSpPr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7780F248-BCBC-6018-2C47-17661C4CE8D9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542870EB-D0FE-4B39-C64B-04BE83114F1B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3" cy="310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TrigeModeEn</a:t>
                </a:r>
                <a:endParaRPr lang="zh-CN" altLang="en-US" sz="400" dirty="0"/>
              </a:p>
            </p:txBody>
          </p:sp>
        </p:grp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AF4AB968-8123-9F9E-1764-D7CE15681134}"/>
              </a:ext>
            </a:extLst>
          </p:cNvPr>
          <p:cNvGrpSpPr/>
          <p:nvPr/>
        </p:nvGrpSpPr>
        <p:grpSpPr>
          <a:xfrm>
            <a:off x="3727230" y="2924171"/>
            <a:ext cx="2292818" cy="2220361"/>
            <a:chOff x="1774257" y="656661"/>
            <a:chExt cx="4252361" cy="3994480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176230DE-71B4-C5D0-30DF-683A7BD7DCC8}"/>
                </a:ext>
              </a:extLst>
            </p:cNvPr>
            <p:cNvSpPr/>
            <p:nvPr/>
          </p:nvSpPr>
          <p:spPr>
            <a:xfrm>
              <a:off x="2929088" y="656661"/>
              <a:ext cx="1953928" cy="39944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err="1"/>
                <a:t>SpcTrsmitReq</a:t>
              </a:r>
              <a:endParaRPr lang="zh-CN" altLang="en-US" sz="400" dirty="0"/>
            </a:p>
          </p:txBody>
        </p: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7C132E94-88AC-01E4-8D5E-994A3F22172C}"/>
                </a:ext>
              </a:extLst>
            </p:cNvPr>
            <p:cNvGrpSpPr/>
            <p:nvPr/>
          </p:nvGrpSpPr>
          <p:grpSpPr>
            <a:xfrm>
              <a:off x="1774257" y="656661"/>
              <a:ext cx="1135781" cy="276848"/>
              <a:chOff x="7305575" y="981780"/>
              <a:chExt cx="1135781" cy="276848"/>
            </a:xfrm>
          </p:grpSpPr>
          <p:cxnSp>
            <p:nvCxnSpPr>
              <p:cNvPr id="214" name="直接箭头连接符 213">
                <a:extLst>
                  <a:ext uri="{FF2B5EF4-FFF2-40B4-BE49-F238E27FC236}">
                    <a16:creationId xmlns:a16="http://schemas.microsoft.com/office/drawing/2014/main" id="{4E85D8CF-EF93-E235-0E4E-1973CB5AD629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F29BE85-D07B-74E7-60D1-892712DE2159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Clk</a:t>
                </a:r>
                <a:endParaRPr lang="zh-CN" altLang="en-US" sz="400" dirty="0"/>
              </a:p>
            </p:txBody>
          </p:sp>
        </p:grp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4DBE52A9-FEEE-E458-5DBA-02946227315A}"/>
                </a:ext>
              </a:extLst>
            </p:cNvPr>
            <p:cNvGrpSpPr/>
            <p:nvPr/>
          </p:nvGrpSpPr>
          <p:grpSpPr>
            <a:xfrm>
              <a:off x="1774257" y="2256829"/>
              <a:ext cx="1135781" cy="276848"/>
              <a:chOff x="7305575" y="981780"/>
              <a:chExt cx="1135781" cy="276848"/>
            </a:xfrm>
          </p:grpSpPr>
          <p:cxnSp>
            <p:nvCxnSpPr>
              <p:cNvPr id="212" name="直接箭头连接符 211">
                <a:extLst>
                  <a:ext uri="{FF2B5EF4-FFF2-40B4-BE49-F238E27FC236}">
                    <a16:creationId xmlns:a16="http://schemas.microsoft.com/office/drawing/2014/main" id="{F2932390-044C-B425-1B21-8DAD1D8244BC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97B6CB3B-AB93-A057-B592-99D40DAD6B7A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SlowWrClk</a:t>
                </a:r>
                <a:endParaRPr lang="zh-CN" altLang="en-US" sz="400" dirty="0"/>
              </a:p>
            </p:txBody>
          </p: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26B8801C-933B-2D04-387A-64CB9B7CE997}"/>
                </a:ext>
              </a:extLst>
            </p:cNvPr>
            <p:cNvGrpSpPr/>
            <p:nvPr/>
          </p:nvGrpSpPr>
          <p:grpSpPr>
            <a:xfrm>
              <a:off x="1774257" y="2619820"/>
              <a:ext cx="1135781" cy="276848"/>
              <a:chOff x="7305575" y="981780"/>
              <a:chExt cx="1135781" cy="276848"/>
            </a:xfrm>
          </p:grpSpPr>
          <p:cxnSp>
            <p:nvCxnSpPr>
              <p:cNvPr id="210" name="直接箭头连接符 209">
                <a:extLst>
                  <a:ext uri="{FF2B5EF4-FFF2-40B4-BE49-F238E27FC236}">
                    <a16:creationId xmlns:a16="http://schemas.microsoft.com/office/drawing/2014/main" id="{DD4950B0-2B7F-65AD-B6C8-A9622E0BC7AB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BA8A6A3E-3EE1-18AD-8432-561F908F6610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SlowWrData</a:t>
                </a:r>
                <a:endParaRPr lang="zh-CN" altLang="en-US" sz="400" dirty="0"/>
              </a:p>
            </p:txBody>
          </p: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B2AE70DA-B4EA-0B63-B10C-02968EE94CAC}"/>
                </a:ext>
              </a:extLst>
            </p:cNvPr>
            <p:cNvGrpSpPr/>
            <p:nvPr/>
          </p:nvGrpSpPr>
          <p:grpSpPr>
            <a:xfrm>
              <a:off x="1774257" y="1918082"/>
              <a:ext cx="1135781" cy="276848"/>
              <a:chOff x="7305575" y="981780"/>
              <a:chExt cx="1135781" cy="276848"/>
            </a:xfrm>
          </p:grpSpPr>
          <p:cxnSp>
            <p:nvCxnSpPr>
              <p:cNvPr id="208" name="直接箭头连接符 207">
                <a:extLst>
                  <a:ext uri="{FF2B5EF4-FFF2-40B4-BE49-F238E27FC236}">
                    <a16:creationId xmlns:a16="http://schemas.microsoft.com/office/drawing/2014/main" id="{4FBE0AFD-65A9-F0FA-4E14-D801762DBCCA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CF8536E-0597-8431-E407-0500CC693F45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FastWrData</a:t>
                </a:r>
                <a:endParaRPr lang="zh-CN" altLang="en-US" sz="400" dirty="0"/>
              </a:p>
            </p:txBody>
          </p: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6C02D685-F14F-6A21-5DFF-51030D4FE79E}"/>
                </a:ext>
              </a:extLst>
            </p:cNvPr>
            <p:cNvGrpSpPr/>
            <p:nvPr/>
          </p:nvGrpSpPr>
          <p:grpSpPr>
            <a:xfrm>
              <a:off x="1774257" y="1191080"/>
              <a:ext cx="1135781" cy="276848"/>
              <a:chOff x="7305575" y="981780"/>
              <a:chExt cx="1135781" cy="276848"/>
            </a:xfrm>
          </p:grpSpPr>
          <p:cxnSp>
            <p:nvCxnSpPr>
              <p:cNvPr id="206" name="直接箭头连接符 205">
                <a:extLst>
                  <a:ext uri="{FF2B5EF4-FFF2-40B4-BE49-F238E27FC236}">
                    <a16:creationId xmlns:a16="http://schemas.microsoft.com/office/drawing/2014/main" id="{9020F6C9-BAB1-6B5F-4611-D757D47EE6AB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3524954D-741C-FF5D-CB65-229AEC01F243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TrsmitOver</a:t>
                </a:r>
                <a:endParaRPr lang="zh-CN" altLang="en-US" sz="400" dirty="0"/>
              </a:p>
            </p:txBody>
          </p: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CFB879ED-3D43-9BDC-6161-03371D7B1B13}"/>
                </a:ext>
              </a:extLst>
            </p:cNvPr>
            <p:cNvGrpSpPr/>
            <p:nvPr/>
          </p:nvGrpSpPr>
          <p:grpSpPr>
            <a:xfrm>
              <a:off x="1774257" y="1546899"/>
              <a:ext cx="1135781" cy="276848"/>
              <a:chOff x="7305575" y="981780"/>
              <a:chExt cx="1135781" cy="276848"/>
            </a:xfrm>
          </p:grpSpPr>
          <p:cxnSp>
            <p:nvCxnSpPr>
              <p:cNvPr id="204" name="直接箭头连接符 203">
                <a:extLst>
                  <a:ext uri="{FF2B5EF4-FFF2-40B4-BE49-F238E27FC236}">
                    <a16:creationId xmlns:a16="http://schemas.microsoft.com/office/drawing/2014/main" id="{E21790A9-A53B-A72C-8FA3-38292AE3FAA0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81C24702-0CB5-AAAD-1DAE-CE94A739FBF0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FastWrClk</a:t>
                </a:r>
                <a:endParaRPr lang="zh-CN" altLang="en-US" sz="400" dirty="0"/>
              </a:p>
            </p:txBody>
          </p:sp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322FD9CF-DB98-4E82-3735-1A73E91A3E75}"/>
                </a:ext>
              </a:extLst>
            </p:cNvPr>
            <p:cNvGrpSpPr/>
            <p:nvPr/>
          </p:nvGrpSpPr>
          <p:grpSpPr>
            <a:xfrm>
              <a:off x="1774257" y="1719962"/>
              <a:ext cx="1135781" cy="276848"/>
              <a:chOff x="7305575" y="981780"/>
              <a:chExt cx="1135781" cy="276848"/>
            </a:xfrm>
          </p:grpSpPr>
          <p:cxnSp>
            <p:nvCxnSpPr>
              <p:cNvPr id="202" name="直接箭头连接符 201">
                <a:extLst>
                  <a:ext uri="{FF2B5EF4-FFF2-40B4-BE49-F238E27FC236}">
                    <a16:creationId xmlns:a16="http://schemas.microsoft.com/office/drawing/2014/main" id="{2D1A6E0A-38D7-49D7-5576-4982DD9A0BD3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175DD402-43A0-0C99-0D14-5354CE092760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FastWrAddr</a:t>
                </a:r>
                <a:endParaRPr lang="zh-CN" altLang="en-US" sz="400" dirty="0"/>
              </a:p>
            </p:txBody>
          </p:sp>
        </p:grp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7175A7A3-0398-489C-E24B-721F4117F712}"/>
                </a:ext>
              </a:extLst>
            </p:cNvPr>
            <p:cNvGrpSpPr/>
            <p:nvPr/>
          </p:nvGrpSpPr>
          <p:grpSpPr>
            <a:xfrm>
              <a:off x="1789497" y="2443862"/>
              <a:ext cx="1135781" cy="276848"/>
              <a:chOff x="7305575" y="981780"/>
              <a:chExt cx="1135781" cy="276848"/>
            </a:xfrm>
          </p:grpSpPr>
          <p:cxnSp>
            <p:nvCxnSpPr>
              <p:cNvPr id="200" name="直接箭头连接符 199">
                <a:extLst>
                  <a:ext uri="{FF2B5EF4-FFF2-40B4-BE49-F238E27FC236}">
                    <a16:creationId xmlns:a16="http://schemas.microsoft.com/office/drawing/2014/main" id="{6510D532-9E60-9B8F-36C1-FFEE1CB46D10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63698E06-77DD-21A5-B85F-08344322E3CB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SlowWrAddr</a:t>
                </a:r>
                <a:endParaRPr lang="zh-CN" altLang="en-US" sz="400" dirty="0"/>
              </a:p>
            </p:txBody>
          </p:sp>
        </p:grp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8C97C523-B245-0B1B-6B42-A85E833F987F}"/>
                </a:ext>
              </a:extLst>
            </p:cNvPr>
            <p:cNvGrpSpPr/>
            <p:nvPr/>
          </p:nvGrpSpPr>
          <p:grpSpPr>
            <a:xfrm>
              <a:off x="1783782" y="1047629"/>
              <a:ext cx="1135781" cy="276848"/>
              <a:chOff x="7305575" y="981780"/>
              <a:chExt cx="1135781" cy="276848"/>
            </a:xfrm>
          </p:grpSpPr>
          <p:cxnSp>
            <p:nvCxnSpPr>
              <p:cNvPr id="198" name="直接箭头连接符 197">
                <a:extLst>
                  <a:ext uri="{FF2B5EF4-FFF2-40B4-BE49-F238E27FC236}">
                    <a16:creationId xmlns:a16="http://schemas.microsoft.com/office/drawing/2014/main" id="{300B830A-4A96-4A2E-9410-944C3DA16FFA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A10FC9F8-B800-0285-228B-49EE5597F4C0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/>
                  <a:t>En</a:t>
                </a:r>
                <a:endParaRPr lang="zh-CN" altLang="en-US" sz="400" dirty="0"/>
              </a:p>
            </p:txBody>
          </p:sp>
        </p:grp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94CFEDAA-FB43-78CD-BDFB-C09563D46261}"/>
                </a:ext>
              </a:extLst>
            </p:cNvPr>
            <p:cNvGrpSpPr/>
            <p:nvPr/>
          </p:nvGrpSpPr>
          <p:grpSpPr>
            <a:xfrm>
              <a:off x="1776162" y="849509"/>
              <a:ext cx="1135781" cy="276848"/>
              <a:chOff x="7305575" y="981780"/>
              <a:chExt cx="1135781" cy="276848"/>
            </a:xfrm>
          </p:grpSpPr>
          <p:cxnSp>
            <p:nvCxnSpPr>
              <p:cNvPr id="196" name="直接箭头连接符 195">
                <a:extLst>
                  <a:ext uri="{FF2B5EF4-FFF2-40B4-BE49-F238E27FC236}">
                    <a16:creationId xmlns:a16="http://schemas.microsoft.com/office/drawing/2014/main" id="{08CA363D-54BD-9B62-34D8-FF8B3160555A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C933486A-2DF4-C5DE-EC17-0FAA26132C21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Rst</a:t>
                </a:r>
                <a:endParaRPr lang="zh-CN" altLang="en-US" sz="400" dirty="0"/>
              </a:p>
            </p:txBody>
          </p:sp>
        </p:grp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B3BD792E-3690-FF07-C491-C86F7FACF59C}"/>
                </a:ext>
              </a:extLst>
            </p:cNvPr>
            <p:cNvGrpSpPr/>
            <p:nvPr/>
          </p:nvGrpSpPr>
          <p:grpSpPr>
            <a:xfrm>
              <a:off x="1781877" y="3151477"/>
              <a:ext cx="1135781" cy="276848"/>
              <a:chOff x="7305575" y="981780"/>
              <a:chExt cx="1135781" cy="276848"/>
            </a:xfrm>
          </p:grpSpPr>
          <p:cxnSp>
            <p:nvCxnSpPr>
              <p:cNvPr id="194" name="直接箭头连接符 193">
                <a:extLst>
                  <a:ext uri="{FF2B5EF4-FFF2-40B4-BE49-F238E27FC236}">
                    <a16:creationId xmlns:a16="http://schemas.microsoft.com/office/drawing/2014/main" id="{A6FAD171-4FA1-1876-A30D-DA5629996C5C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C9A5719D-F349-862E-4BD6-6B55C0B163A4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FastSequeNum</a:t>
                </a:r>
                <a:endParaRPr lang="zh-CN" altLang="en-US" sz="400" dirty="0"/>
              </a:p>
            </p:txBody>
          </p: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FF164E76-5AE3-F14F-C007-FDFBE3E2C806}"/>
                </a:ext>
              </a:extLst>
            </p:cNvPr>
            <p:cNvGrpSpPr/>
            <p:nvPr/>
          </p:nvGrpSpPr>
          <p:grpSpPr>
            <a:xfrm>
              <a:off x="1781877" y="3358033"/>
              <a:ext cx="1135781" cy="276848"/>
              <a:chOff x="7305575" y="981780"/>
              <a:chExt cx="1135781" cy="276848"/>
            </a:xfrm>
          </p:grpSpPr>
          <p:cxnSp>
            <p:nvCxnSpPr>
              <p:cNvPr id="192" name="直接箭头连接符 191">
                <a:extLst>
                  <a:ext uri="{FF2B5EF4-FFF2-40B4-BE49-F238E27FC236}">
                    <a16:creationId xmlns:a16="http://schemas.microsoft.com/office/drawing/2014/main" id="{A042BE6A-E998-25B0-DF9D-0365B43F1702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0E68D2B-6935-01A3-03BA-E66B0BC7B696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SlowSequeNum</a:t>
                </a:r>
                <a:endParaRPr lang="zh-CN" altLang="en-US" sz="400" dirty="0"/>
              </a:p>
            </p:txBody>
          </p:sp>
        </p:grp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629D1ACE-07E5-B31F-B2F6-DF1266717ADE}"/>
                </a:ext>
              </a:extLst>
            </p:cNvPr>
            <p:cNvGrpSpPr/>
            <p:nvPr/>
          </p:nvGrpSpPr>
          <p:grpSpPr>
            <a:xfrm>
              <a:off x="4883217" y="2188249"/>
              <a:ext cx="1135781" cy="276848"/>
              <a:chOff x="7305575" y="981780"/>
              <a:chExt cx="1135781" cy="276848"/>
            </a:xfrm>
          </p:grpSpPr>
          <p:cxnSp>
            <p:nvCxnSpPr>
              <p:cNvPr id="190" name="直接箭头连接符 189">
                <a:extLst>
                  <a:ext uri="{FF2B5EF4-FFF2-40B4-BE49-F238E27FC236}">
                    <a16:creationId xmlns:a16="http://schemas.microsoft.com/office/drawing/2014/main" id="{F5F861DA-0F40-A42A-DD8B-5817ABCC6C6A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7797D81F-A77D-D0B6-1DDB-89E0F809991C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27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Trsmit_NbNum</a:t>
                </a:r>
                <a:endParaRPr lang="zh-CN" altLang="en-US" sz="400" dirty="0"/>
              </a:p>
            </p:txBody>
          </p:sp>
        </p:grp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DFA8E293-741C-167E-1019-8B72B9EDB953}"/>
                </a:ext>
              </a:extLst>
            </p:cNvPr>
            <p:cNvGrpSpPr/>
            <p:nvPr/>
          </p:nvGrpSpPr>
          <p:grpSpPr>
            <a:xfrm>
              <a:off x="4883217" y="2467420"/>
              <a:ext cx="1135781" cy="387589"/>
              <a:chOff x="7305575" y="981780"/>
              <a:chExt cx="1135781" cy="387589"/>
            </a:xfrm>
          </p:grpSpPr>
          <p:cxnSp>
            <p:nvCxnSpPr>
              <p:cNvPr id="188" name="直接箭头连接符 187">
                <a:extLst>
                  <a:ext uri="{FF2B5EF4-FFF2-40B4-BE49-F238E27FC236}">
                    <a16:creationId xmlns:a16="http://schemas.microsoft.com/office/drawing/2014/main" id="{AF7ADB2E-884A-C03C-E4E8-CFC17DE38738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CE0A2386-42AD-357A-75E5-CCF7B7A5F994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387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Trsmit_Nb</a:t>
                </a:r>
                <a:r>
                  <a:rPr lang="en-US" altLang="zh-CN" sz="400" dirty="0"/>
                  <a:t>[7:0][3:0]</a:t>
                </a:r>
                <a:endParaRPr lang="zh-CN" altLang="en-US" sz="400" dirty="0"/>
              </a:p>
            </p:txBody>
          </p:sp>
        </p:grp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ED18AE5C-0FC6-DFDF-CE3F-008F92641326}"/>
                </a:ext>
              </a:extLst>
            </p:cNvPr>
            <p:cNvGrpSpPr/>
            <p:nvPr/>
          </p:nvGrpSpPr>
          <p:grpSpPr>
            <a:xfrm>
              <a:off x="4890837" y="2955100"/>
              <a:ext cx="1135781" cy="387589"/>
              <a:chOff x="7305575" y="981780"/>
              <a:chExt cx="1135781" cy="387589"/>
            </a:xfrm>
          </p:grpSpPr>
          <p:cxnSp>
            <p:nvCxnSpPr>
              <p:cNvPr id="186" name="直接箭头连接符 185">
                <a:extLst>
                  <a:ext uri="{FF2B5EF4-FFF2-40B4-BE49-F238E27FC236}">
                    <a16:creationId xmlns:a16="http://schemas.microsoft.com/office/drawing/2014/main" id="{F0A33DFE-F9BD-7600-F17E-AD0F0D4242DD}"/>
                  </a:ext>
                </a:extLst>
              </p:cNvPr>
              <p:cNvCxnSpPr/>
              <p:nvPr/>
            </p:nvCxnSpPr>
            <p:spPr>
              <a:xfrm>
                <a:off x="7305575" y="1087655"/>
                <a:ext cx="11357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998A03E3-B4EE-D7DC-4151-5F5567A64C71}"/>
                  </a:ext>
                </a:extLst>
              </p:cNvPr>
              <p:cNvSpPr txBox="1"/>
              <p:nvPr/>
            </p:nvSpPr>
            <p:spPr>
              <a:xfrm>
                <a:off x="7305575" y="981780"/>
                <a:ext cx="1068404" cy="387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" dirty="0" err="1"/>
                  <a:t>Trsmit_MsgTickCnt</a:t>
                </a:r>
                <a:endParaRPr lang="zh-CN" altLang="en-US" sz="400" dirty="0"/>
              </a:p>
            </p:txBody>
          </p:sp>
        </p:grpSp>
      </p:grpSp>
      <p:sp>
        <p:nvSpPr>
          <p:cNvPr id="216" name="矩形 215">
            <a:extLst>
              <a:ext uri="{FF2B5EF4-FFF2-40B4-BE49-F238E27FC236}">
                <a16:creationId xmlns:a16="http://schemas.microsoft.com/office/drawing/2014/main" id="{190CD136-03D3-4C4C-1927-365B5AD92148}"/>
              </a:ext>
            </a:extLst>
          </p:cNvPr>
          <p:cNvSpPr/>
          <p:nvPr/>
        </p:nvSpPr>
        <p:spPr>
          <a:xfrm>
            <a:off x="6618335" y="1416221"/>
            <a:ext cx="782096" cy="2894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Link</a:t>
            </a:r>
            <a:endParaRPr lang="zh-CN" altLang="en-US" sz="400" dirty="0"/>
          </a:p>
        </p:txBody>
      </p:sp>
    </p:spTree>
    <p:extLst>
      <p:ext uri="{BB962C8B-B14F-4D97-AF65-F5344CB8AC3E}">
        <p14:creationId xmlns:p14="http://schemas.microsoft.com/office/powerpoint/2010/main" val="54980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7481</TotalTime>
  <Words>1597</Words>
  <Application>Microsoft Office PowerPoint</Application>
  <PresentationFormat>宽屏</PresentationFormat>
  <Paragraphs>323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华文宋体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tl yu</dc:creator>
  <cp:lastModifiedBy>tl yu</cp:lastModifiedBy>
  <cp:revision>65</cp:revision>
  <dcterms:created xsi:type="dcterms:W3CDTF">2024-09-10T03:16:16Z</dcterms:created>
  <dcterms:modified xsi:type="dcterms:W3CDTF">2024-09-27T06:23:01Z</dcterms:modified>
</cp:coreProperties>
</file>