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0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9679940" y="412750"/>
            <a:ext cx="1221740" cy="61302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BoardCast</a:t>
            </a:r>
            <a:endParaRPr lang="en-US" altLang="zh-CN" sz="1400"/>
          </a:p>
          <a:p>
            <a:pPr algn="ctr"/>
            <a:r>
              <a:rPr lang="en-US" altLang="zh-CN" sz="1400"/>
              <a:t>Cmd</a:t>
            </a:r>
            <a:endParaRPr lang="en-US" altLang="zh-CN" sz="1400"/>
          </a:p>
        </p:txBody>
      </p:sp>
      <p:sp>
        <p:nvSpPr>
          <p:cNvPr id="4" name="矩形 3"/>
          <p:cNvSpPr/>
          <p:nvPr/>
        </p:nvSpPr>
        <p:spPr>
          <a:xfrm>
            <a:off x="8578850" y="760730"/>
            <a:ext cx="1245235" cy="19646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RSU</a:t>
            </a:r>
            <a:endParaRPr lang="en-US" altLang="zh-CN" sz="1400"/>
          </a:p>
        </p:txBody>
      </p:sp>
      <p:sp>
        <p:nvSpPr>
          <p:cNvPr id="5" name="矩形 4"/>
          <p:cNvSpPr/>
          <p:nvPr/>
        </p:nvSpPr>
        <p:spPr>
          <a:xfrm>
            <a:off x="8578850" y="2853690"/>
            <a:ext cx="1245235" cy="19646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VCI</a:t>
            </a:r>
            <a:endParaRPr lang="en-US" altLang="zh-CN" sz="1400"/>
          </a:p>
        </p:txBody>
      </p:sp>
      <p:sp>
        <p:nvSpPr>
          <p:cNvPr id="6" name="矩形 5"/>
          <p:cNvSpPr/>
          <p:nvPr/>
        </p:nvSpPr>
        <p:spPr>
          <a:xfrm>
            <a:off x="8578850" y="857885"/>
            <a:ext cx="1036320" cy="3289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Type1-B1</a:t>
            </a:r>
            <a:endParaRPr lang="en-US" altLang="zh-CN" sz="1400"/>
          </a:p>
        </p:txBody>
      </p:sp>
      <p:sp>
        <p:nvSpPr>
          <p:cNvPr id="7" name="矩形 6"/>
          <p:cNvSpPr/>
          <p:nvPr/>
        </p:nvSpPr>
        <p:spPr>
          <a:xfrm>
            <a:off x="8578850" y="1296670"/>
            <a:ext cx="1036320" cy="3289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Type1-Bn</a:t>
            </a:r>
            <a:endParaRPr lang="en-US" altLang="zh-CN" sz="1400"/>
          </a:p>
        </p:txBody>
      </p:sp>
      <p:sp>
        <p:nvSpPr>
          <p:cNvPr id="8" name="矩形 7"/>
          <p:cNvSpPr/>
          <p:nvPr/>
        </p:nvSpPr>
        <p:spPr>
          <a:xfrm>
            <a:off x="8578850" y="1957705"/>
            <a:ext cx="1036320" cy="3289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Typen-B1</a:t>
            </a:r>
            <a:endParaRPr lang="en-US" altLang="zh-CN" sz="1400"/>
          </a:p>
        </p:txBody>
      </p:sp>
      <p:sp>
        <p:nvSpPr>
          <p:cNvPr id="9" name="矩形 8"/>
          <p:cNvSpPr/>
          <p:nvPr/>
        </p:nvSpPr>
        <p:spPr>
          <a:xfrm>
            <a:off x="8578850" y="2396490"/>
            <a:ext cx="1036320" cy="3289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Typen-Bn</a:t>
            </a:r>
            <a:endParaRPr lang="en-US" altLang="zh-CN" sz="1400"/>
          </a:p>
        </p:txBody>
      </p:sp>
      <p:sp>
        <p:nvSpPr>
          <p:cNvPr id="10" name="矩形 9"/>
          <p:cNvSpPr/>
          <p:nvPr/>
        </p:nvSpPr>
        <p:spPr>
          <a:xfrm>
            <a:off x="8578850" y="2829560"/>
            <a:ext cx="1036320" cy="3289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Type1-B1</a:t>
            </a:r>
            <a:endParaRPr lang="en-US" altLang="zh-CN" sz="1400"/>
          </a:p>
        </p:txBody>
      </p:sp>
      <p:sp>
        <p:nvSpPr>
          <p:cNvPr id="11" name="矩形 10"/>
          <p:cNvSpPr/>
          <p:nvPr/>
        </p:nvSpPr>
        <p:spPr>
          <a:xfrm>
            <a:off x="8578850" y="3268345"/>
            <a:ext cx="1036320" cy="3289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Type1-Bn</a:t>
            </a:r>
            <a:endParaRPr lang="en-US" altLang="zh-CN" sz="1400"/>
          </a:p>
        </p:txBody>
      </p:sp>
      <p:sp>
        <p:nvSpPr>
          <p:cNvPr id="12" name="矩形 11"/>
          <p:cNvSpPr/>
          <p:nvPr/>
        </p:nvSpPr>
        <p:spPr>
          <a:xfrm>
            <a:off x="8578850" y="3929380"/>
            <a:ext cx="1036320" cy="3289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Typen-B1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8578850" y="4368165"/>
            <a:ext cx="1036320" cy="32893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Typen-Bn</a:t>
            </a:r>
            <a:endParaRPr lang="en-US" altLang="zh-CN" sz="1400"/>
          </a:p>
        </p:txBody>
      </p:sp>
      <p:sp>
        <p:nvSpPr>
          <p:cNvPr id="14" name="圆角矩形 13"/>
          <p:cNvSpPr/>
          <p:nvPr/>
        </p:nvSpPr>
        <p:spPr>
          <a:xfrm>
            <a:off x="4363720" y="412750"/>
            <a:ext cx="1334770" cy="438277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LX_Manager</a:t>
            </a:r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dll</a:t>
            </a:r>
            <a:endParaRPr lang="en-US" altLang="zh-CN" sz="1400"/>
          </a:p>
        </p:txBody>
      </p:sp>
      <p:sp>
        <p:nvSpPr>
          <p:cNvPr id="15" name="圆角矩形 14"/>
          <p:cNvSpPr/>
          <p:nvPr/>
        </p:nvSpPr>
        <p:spPr>
          <a:xfrm>
            <a:off x="2109470" y="412750"/>
            <a:ext cx="1334770" cy="26193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LX_Manage</a:t>
            </a:r>
            <a:r>
              <a:rPr lang="en-US" altLang="zh-CN" sz="1400"/>
              <a:t>r</a:t>
            </a:r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UI</a:t>
            </a:r>
            <a:endParaRPr lang="en-US" altLang="zh-CN" sz="1400"/>
          </a:p>
        </p:txBody>
      </p:sp>
      <p:sp>
        <p:nvSpPr>
          <p:cNvPr id="16" name="圆角矩形 15"/>
          <p:cNvSpPr/>
          <p:nvPr/>
        </p:nvSpPr>
        <p:spPr>
          <a:xfrm>
            <a:off x="6828790" y="1103630"/>
            <a:ext cx="1334770" cy="12788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RSU_Driver</a:t>
            </a:r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dll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6828790" y="3174048"/>
            <a:ext cx="1334770" cy="132397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VCI_Driver</a:t>
            </a:r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dll</a:t>
            </a:r>
            <a:endParaRPr lang="en-US" altLang="zh-CN" sz="1400"/>
          </a:p>
        </p:txBody>
      </p:sp>
      <p:sp>
        <p:nvSpPr>
          <p:cNvPr id="19" name="圆角矩形 18"/>
          <p:cNvSpPr/>
          <p:nvPr/>
        </p:nvSpPr>
        <p:spPr>
          <a:xfrm>
            <a:off x="2038985" y="5132070"/>
            <a:ext cx="3659505" cy="9423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ThirdPart</a:t>
            </a:r>
            <a:endParaRPr lang="en-US" altLang="zh-CN" sz="1400"/>
          </a:p>
          <a:p>
            <a:pPr algn="ctr"/>
            <a:r>
              <a:rPr lang="en-US" altLang="zh-CN" sz="1400"/>
              <a:t>APP</a:t>
            </a:r>
            <a:endParaRPr lang="en-US" altLang="zh-CN" sz="1400"/>
          </a:p>
        </p:txBody>
      </p:sp>
      <p:sp>
        <p:nvSpPr>
          <p:cNvPr id="20" name="矩形 19"/>
          <p:cNvSpPr/>
          <p:nvPr/>
        </p:nvSpPr>
        <p:spPr>
          <a:xfrm>
            <a:off x="8578850" y="4900295"/>
            <a:ext cx="1245235" cy="11322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DIO</a:t>
            </a:r>
            <a:endParaRPr lang="en-US" altLang="zh-CN" sz="1400"/>
          </a:p>
          <a:p>
            <a:pPr algn="ctr"/>
            <a:r>
              <a:rPr lang="en-US" altLang="zh-CN" sz="1400"/>
              <a:t>AI...</a:t>
            </a:r>
            <a:endParaRPr lang="en-US" altLang="zh-CN" sz="1400"/>
          </a:p>
        </p:txBody>
      </p:sp>
      <p:sp>
        <p:nvSpPr>
          <p:cNvPr id="22" name="圆角矩形 21"/>
          <p:cNvSpPr/>
          <p:nvPr/>
        </p:nvSpPr>
        <p:spPr>
          <a:xfrm>
            <a:off x="2109470" y="3268345"/>
            <a:ext cx="1334770" cy="1549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LX_Manage</a:t>
            </a:r>
            <a:r>
              <a:rPr lang="en-US" altLang="zh-CN" sz="1400"/>
              <a:t>r</a:t>
            </a:r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Cfg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6828790" y="4900295"/>
            <a:ext cx="1334770" cy="113220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XX_Driver</a:t>
            </a:r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dll</a:t>
            </a:r>
            <a:endParaRPr lang="en-US" altLang="zh-CN" sz="1400"/>
          </a:p>
        </p:txBody>
      </p:sp>
      <p:cxnSp>
        <p:nvCxnSpPr>
          <p:cNvPr id="24" name="肘形连接符 23"/>
          <p:cNvCxnSpPr>
            <a:stCxn id="14" idx="0"/>
            <a:endCxn id="18" idx="0"/>
          </p:cNvCxnSpPr>
          <p:nvPr/>
        </p:nvCxnSpPr>
        <p:spPr>
          <a:xfrm rot="16200000" flipH="1">
            <a:off x="7660958" y="-2217102"/>
            <a:ext cx="3175" cy="5259705"/>
          </a:xfrm>
          <a:prstGeom prst="bentConnector3">
            <a:avLst>
              <a:gd name="adj1" fmla="val -746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4" idx="3"/>
            <a:endCxn id="17" idx="1"/>
          </p:cNvCxnSpPr>
          <p:nvPr/>
        </p:nvCxnSpPr>
        <p:spPr>
          <a:xfrm>
            <a:off x="5698490" y="2604135"/>
            <a:ext cx="1130300" cy="1231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4" idx="3"/>
            <a:endCxn id="16" idx="1"/>
          </p:cNvCxnSpPr>
          <p:nvPr/>
        </p:nvCxnSpPr>
        <p:spPr>
          <a:xfrm flipV="1">
            <a:off x="5698490" y="1743075"/>
            <a:ext cx="1130300" cy="8610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3"/>
            <a:endCxn id="4" idx="1"/>
          </p:cNvCxnSpPr>
          <p:nvPr/>
        </p:nvCxnSpPr>
        <p:spPr>
          <a:xfrm>
            <a:off x="8163560" y="1743075"/>
            <a:ext cx="4152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3"/>
            <a:endCxn id="5" idx="1"/>
          </p:cNvCxnSpPr>
          <p:nvPr/>
        </p:nvCxnSpPr>
        <p:spPr>
          <a:xfrm>
            <a:off x="8163560" y="3836035"/>
            <a:ext cx="4152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3" idx="3"/>
            <a:endCxn id="20" idx="1"/>
          </p:cNvCxnSpPr>
          <p:nvPr/>
        </p:nvCxnSpPr>
        <p:spPr>
          <a:xfrm>
            <a:off x="8163560" y="5466715"/>
            <a:ext cx="41529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9" idx="0"/>
            <a:endCxn id="14" idx="2"/>
          </p:cNvCxnSpPr>
          <p:nvPr/>
        </p:nvCxnSpPr>
        <p:spPr>
          <a:xfrm rot="16200000">
            <a:off x="4281805" y="4382770"/>
            <a:ext cx="336550" cy="1162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15" idx="3"/>
            <a:endCxn id="14" idx="1"/>
          </p:cNvCxnSpPr>
          <p:nvPr/>
        </p:nvCxnSpPr>
        <p:spPr>
          <a:xfrm>
            <a:off x="3444240" y="1722755"/>
            <a:ext cx="919480" cy="8813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23" idx="1"/>
          </p:cNvCxnSpPr>
          <p:nvPr/>
        </p:nvCxnSpPr>
        <p:spPr>
          <a:xfrm>
            <a:off x="5707380" y="2618740"/>
            <a:ext cx="1121410" cy="28479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22" idx="3"/>
          </p:cNvCxnSpPr>
          <p:nvPr/>
        </p:nvCxnSpPr>
        <p:spPr>
          <a:xfrm flipH="1" flipV="1">
            <a:off x="3444240" y="4043045"/>
            <a:ext cx="909320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2"/>
            <a:endCxn id="22" idx="0"/>
          </p:cNvCxnSpPr>
          <p:nvPr/>
        </p:nvCxnSpPr>
        <p:spPr>
          <a:xfrm>
            <a:off x="2776855" y="3032125"/>
            <a:ext cx="0" cy="236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7235" y="250825"/>
            <a:ext cx="1591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</a:t>
            </a:r>
            <a:r>
              <a:rPr lang="zh-CN" altLang="en-US"/>
              <a:t>描述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2485" y="725805"/>
            <a:ext cx="9528175" cy="5629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1.BoardCast</a:t>
            </a:r>
            <a:r>
              <a:rPr lang="en-US" altLang="zh-CN"/>
              <a:t>Cmd</a:t>
            </a:r>
            <a:endParaRPr lang="en-US" altLang="zh-CN"/>
          </a:p>
          <a:p>
            <a:r>
              <a:rPr lang="zh-CN" altLang="en-US"/>
              <a:t>由</a:t>
            </a:r>
            <a:r>
              <a:rPr lang="en-US" altLang="zh-CN"/>
              <a:t>LXI Manager/</a:t>
            </a:r>
            <a:r>
              <a:rPr lang="zh-CN" altLang="en-US"/>
              <a:t>驱动模块发出</a:t>
            </a:r>
            <a:r>
              <a:rPr lang="en-US" altLang="zh-CN"/>
              <a:t>  Dev</a:t>
            </a:r>
            <a:r>
              <a:rPr lang="zh-CN" altLang="en-US"/>
              <a:t>收到指令后，回复自己的板卡类型，子类型，等</a:t>
            </a:r>
            <a:r>
              <a:rPr lang="zh-CN" altLang="en-US"/>
              <a:t>信息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2.Dev</a:t>
            </a:r>
            <a:r>
              <a:rPr lang="zh-CN" altLang="en-US"/>
              <a:t>设备（完成实质的</a:t>
            </a:r>
            <a:r>
              <a:rPr lang="zh-CN" altLang="en-US"/>
              <a:t>实现）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en-US" altLang="zh-CN"/>
              <a:t>xxxDrver </a:t>
            </a:r>
            <a:endParaRPr lang="en-US" altLang="zh-CN"/>
          </a:p>
          <a:p>
            <a:r>
              <a:rPr lang="zh-CN" altLang="en-US"/>
              <a:t>完成实质实现对应功能的驱动</a:t>
            </a:r>
            <a:r>
              <a:rPr lang="zh-CN" altLang="en-US"/>
              <a:t>实现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en-US" altLang="zh-CN">
                <a:sym typeface="+mn-ea"/>
              </a:rPr>
              <a:t>LX_Manager</a:t>
            </a:r>
            <a:endParaRPr lang="en-US" altLang="zh-CN">
              <a:sym typeface="+mn-ea"/>
            </a:endParaRPr>
          </a:p>
          <a:p>
            <a:r>
              <a:rPr lang="zh-CN" altLang="en-US"/>
              <a:t>完成对类的板卡的综合整理、从新端口映射等</a:t>
            </a:r>
            <a:r>
              <a:rPr lang="zh-CN" altLang="en-US"/>
              <a:t>功能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</a:t>
            </a:r>
            <a:r>
              <a:rPr lang="en-US" altLang="zh-CN"/>
              <a:t>APP</a:t>
            </a:r>
            <a:endParaRPr lang="en-US" altLang="zh-CN"/>
          </a:p>
          <a:p>
            <a:r>
              <a:rPr lang="zh-CN" altLang="en-US"/>
              <a:t>针对客户需求完成功能的</a:t>
            </a:r>
            <a:r>
              <a:rPr lang="zh-CN" altLang="en-US"/>
              <a:t>实现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7235" y="250825"/>
            <a:ext cx="293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Driver&lt;-&gt;Dev </a:t>
            </a:r>
            <a:r>
              <a:rPr lang="zh-CN" altLang="en-US"/>
              <a:t>通讯</a:t>
            </a:r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2485" y="783590"/>
            <a:ext cx="9528175" cy="5629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采用</a:t>
            </a:r>
            <a:r>
              <a:rPr lang="en-US" altLang="zh-CN"/>
              <a:t>UDP</a:t>
            </a:r>
            <a:r>
              <a:rPr lang="zh-CN" altLang="en-US"/>
              <a:t>通讯，</a:t>
            </a:r>
            <a:r>
              <a:rPr lang="en-US" altLang="zh-CN"/>
              <a:t>DEV</a:t>
            </a:r>
            <a:r>
              <a:rPr lang="zh-CN" altLang="en-US"/>
              <a:t>需支持广播报文和单播报文的接收，并完成单播报文回复</a:t>
            </a:r>
            <a:endParaRPr lang="zh-CN" altLang="en-US"/>
          </a:p>
          <a:p>
            <a:r>
              <a:rPr lang="zh-CN" altLang="en-US"/>
              <a:t>广播用于设备发现的回复（不能像</a:t>
            </a:r>
            <a:r>
              <a:rPr lang="en-US" altLang="zh-CN"/>
              <a:t>USB</a:t>
            </a:r>
            <a:r>
              <a:rPr lang="zh-CN" altLang="en-US"/>
              <a:t>设备一样发现到设备管理器</a:t>
            </a:r>
            <a:r>
              <a:rPr lang="zh-CN" altLang="en-US"/>
              <a:t>中）</a:t>
            </a:r>
            <a:endParaRPr lang="zh-CN" altLang="en-US"/>
          </a:p>
          <a:p>
            <a:r>
              <a:rPr lang="zh-CN" altLang="en-US"/>
              <a:t>单播用于指定设备的</a:t>
            </a:r>
            <a:r>
              <a:rPr lang="zh-CN" altLang="en-US"/>
              <a:t>通讯</a:t>
            </a:r>
            <a:endParaRPr lang="zh-CN" altLang="en-US"/>
          </a:p>
          <a:p>
            <a:r>
              <a:rPr lang="en-US" altLang="zh-CN"/>
              <a:t>UDP</a:t>
            </a:r>
            <a:r>
              <a:rPr lang="zh-CN" altLang="en-US"/>
              <a:t>报文格式封装</a:t>
            </a:r>
            <a:r>
              <a:rPr lang="zh-CN" altLang="en-US"/>
              <a:t>如下</a:t>
            </a:r>
            <a:endParaRPr lang="zh-CN" altLang="en-US"/>
          </a:p>
          <a:p>
            <a:r>
              <a:rPr lang="zh-CN" altLang="en-US"/>
              <a:t>typedef struct </a:t>
            </a:r>
            <a:r>
              <a:rPr lang="en-US" altLang="zh-CN"/>
              <a:t>Fk</a:t>
            </a:r>
            <a:r>
              <a:rPr lang="zh-CN" altLang="en-US"/>
              <a:t>MsgDef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uint8_t SrAddr;  //AA</a:t>
            </a:r>
            <a:endParaRPr lang="zh-CN" altLang="en-US"/>
          </a:p>
          <a:p>
            <a:r>
              <a:rPr lang="zh-CN" altLang="en-US"/>
              <a:t>  uint8_t TrgAddr; //55</a:t>
            </a:r>
            <a:endParaRPr lang="zh-CN" altLang="en-US"/>
          </a:p>
          <a:p>
            <a:r>
              <a:rPr lang="zh-CN" altLang="en-US"/>
              <a:t>  uint8_t ProtoclID; //协议ID 见定义</a:t>
            </a:r>
            <a:endParaRPr lang="zh-CN" altLang="en-US"/>
          </a:p>
          <a:p>
            <a:r>
              <a:rPr lang="zh-CN" altLang="en-US"/>
              <a:t>  uint8_t Cmd; //操作指令 见定义</a:t>
            </a:r>
            <a:endParaRPr lang="zh-CN" altLang="en-US"/>
          </a:p>
          <a:p>
            <a:r>
              <a:rPr lang="zh-CN" altLang="en-US"/>
              <a:t>  uint8_t Chanl; //通道</a:t>
            </a:r>
            <a:endParaRPr lang="zh-CN" altLang="en-US"/>
          </a:p>
          <a:p>
            <a:r>
              <a:rPr lang="zh-CN" altLang="en-US"/>
              <a:t>  uint8_t rev;  //保留</a:t>
            </a:r>
            <a:endParaRPr lang="zh-CN" altLang="en-US"/>
          </a:p>
          <a:p>
            <a:r>
              <a:rPr lang="zh-CN" altLang="en-US"/>
              <a:t>  uint16_t MsgLen; //Data数据长度</a:t>
            </a:r>
            <a:endParaRPr lang="zh-CN" altLang="en-US"/>
          </a:p>
          <a:p>
            <a:r>
              <a:rPr lang="zh-CN" altLang="en-US"/>
              <a:t>  uint8_t Data[]; //数据及校验</a:t>
            </a:r>
            <a:endParaRPr lang="zh-CN" altLang="en-US"/>
          </a:p>
          <a:p>
            <a:r>
              <a:rPr lang="zh-CN" altLang="en-US"/>
              <a:t>}</a:t>
            </a:r>
            <a:r>
              <a:rPr lang="en-US" altLang="zh-CN">
                <a:sym typeface="+mn-ea"/>
              </a:rPr>
              <a:t>Fk</a:t>
            </a:r>
            <a:r>
              <a:rPr lang="zh-CN" altLang="en-US">
                <a:sym typeface="+mn-ea"/>
              </a:rPr>
              <a:t>MsgDef</a:t>
            </a:r>
            <a:r>
              <a:rPr lang="zh-CN" altLang="en-US"/>
              <a:t>;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7235" y="250825"/>
            <a:ext cx="293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Driver&lt;-&gt;Dev </a:t>
            </a:r>
            <a:r>
              <a:rPr lang="zh-CN" altLang="en-US"/>
              <a:t>通讯</a:t>
            </a:r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2485" y="619125"/>
            <a:ext cx="4045585" cy="5629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1.BoardCastReq :PC-&gt;DEV </a:t>
            </a:r>
            <a:r>
              <a:rPr lang="zh-CN" altLang="en-US" sz="1400"/>
              <a:t>广播</a:t>
            </a:r>
            <a:endParaRPr lang="zh-CN" altLang="en-US" sz="1400"/>
          </a:p>
          <a:p>
            <a:r>
              <a:rPr lang="zh-CN" altLang="en-US" sz="1400"/>
              <a:t>typedef struct </a:t>
            </a:r>
            <a:r>
              <a:rPr lang="en-US" altLang="zh-CN" sz="1400"/>
              <a:t>Fk</a:t>
            </a:r>
            <a:r>
              <a:rPr lang="zh-CN" altLang="en-US" sz="1400"/>
              <a:t>MsgDef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uint8_t SrAddr;  </a:t>
            </a:r>
            <a:r>
              <a:rPr lang="en-US" altLang="zh-CN" sz="1400"/>
              <a:t>    </a:t>
            </a:r>
            <a:r>
              <a:rPr lang="zh-CN" altLang="en-US" sz="1400"/>
              <a:t>//AA</a:t>
            </a:r>
            <a:endParaRPr lang="zh-CN" altLang="en-US" sz="1400"/>
          </a:p>
          <a:p>
            <a:r>
              <a:rPr lang="zh-CN" altLang="en-US" sz="1400"/>
              <a:t>  uint8_t TrgAddr; </a:t>
            </a:r>
            <a:r>
              <a:rPr lang="en-US" altLang="zh-CN" sz="1400"/>
              <a:t>   </a:t>
            </a:r>
            <a:r>
              <a:rPr lang="zh-CN" altLang="en-US" sz="1400"/>
              <a:t>//55</a:t>
            </a:r>
            <a:endParaRPr lang="zh-CN" altLang="en-US" sz="1400"/>
          </a:p>
          <a:p>
            <a:r>
              <a:rPr lang="zh-CN" altLang="en-US" sz="1400"/>
              <a:t>  uint8_t ProtoclID; </a:t>
            </a:r>
            <a:r>
              <a:rPr lang="en-US" altLang="zh-CN" sz="1400"/>
              <a:t> </a:t>
            </a:r>
            <a:r>
              <a:rPr lang="zh-CN" altLang="en-US" sz="1400"/>
              <a:t>//</a:t>
            </a:r>
            <a:r>
              <a:rPr lang="en-US" altLang="zh-CN" sz="1400"/>
              <a:t>BOARD_CAST</a:t>
            </a:r>
            <a:endParaRPr lang="zh-CN" altLang="en-US" sz="1400"/>
          </a:p>
          <a:p>
            <a:r>
              <a:rPr lang="zh-CN" altLang="en-US" sz="1400"/>
              <a:t>  uint8_t Cmd; </a:t>
            </a:r>
            <a:r>
              <a:rPr lang="en-US" altLang="zh-CN" sz="1400"/>
              <a:t>        </a:t>
            </a:r>
            <a:r>
              <a:rPr lang="zh-CN" altLang="en-US" sz="1400"/>
              <a:t>//</a:t>
            </a:r>
            <a:r>
              <a:rPr lang="en-US" sz="1400"/>
              <a:t>DEV_Discover</a:t>
            </a:r>
            <a:endParaRPr lang="en-US" sz="1400"/>
          </a:p>
          <a:p>
            <a:r>
              <a:rPr lang="zh-CN" altLang="en-US" sz="1400"/>
              <a:t>  uint8_t Chanl; </a:t>
            </a:r>
            <a:r>
              <a:rPr lang="en-US" altLang="zh-CN" sz="1400"/>
              <a:t>      </a:t>
            </a:r>
            <a:r>
              <a:rPr lang="zh-CN" altLang="en-US" sz="1400"/>
              <a:t>//保留</a:t>
            </a:r>
            <a:r>
              <a:rPr lang="en-US" altLang="zh-CN" sz="1400"/>
              <a:t> 0x00</a:t>
            </a:r>
            <a:endParaRPr lang="zh-CN" altLang="en-US" sz="1400"/>
          </a:p>
          <a:p>
            <a:r>
              <a:rPr lang="zh-CN" altLang="en-US" sz="1400"/>
              <a:t>  uint8_t rev;  </a:t>
            </a:r>
            <a:r>
              <a:rPr lang="en-US" altLang="zh-CN" sz="1400"/>
              <a:t>         </a:t>
            </a:r>
            <a:r>
              <a:rPr lang="zh-CN" altLang="en-US" sz="1400"/>
              <a:t>//保留</a:t>
            </a:r>
            <a:r>
              <a:rPr lang="en-US" altLang="zh-CN" sz="1400"/>
              <a:t> 0x00</a:t>
            </a:r>
            <a:endParaRPr lang="zh-CN" altLang="en-US" sz="1400"/>
          </a:p>
          <a:p>
            <a:r>
              <a:rPr lang="zh-CN" altLang="en-US" sz="1400"/>
              <a:t>  uint16_t MsgLen; //</a:t>
            </a:r>
            <a:r>
              <a:rPr lang="en-US" altLang="zh-CN" sz="1400"/>
              <a:t>0x00</a:t>
            </a:r>
            <a:endParaRPr lang="zh-CN" altLang="en-US" sz="1400"/>
          </a:p>
          <a:p>
            <a:r>
              <a:rPr lang="zh-CN" altLang="en-US" sz="1400"/>
              <a:t>  uint8_t Data[]; </a:t>
            </a:r>
            <a:r>
              <a:rPr lang="en-US" altLang="zh-CN" sz="1400"/>
              <a:t>     </a:t>
            </a:r>
            <a:r>
              <a:rPr lang="zh-CN" altLang="en-US" sz="1400"/>
              <a:t>//</a:t>
            </a:r>
            <a:r>
              <a:rPr lang="en-US" altLang="zh-CN" sz="1400"/>
              <a:t>CRC</a:t>
            </a:r>
            <a:endParaRPr lang="zh-CN" altLang="en-US" sz="1400"/>
          </a:p>
          <a:p>
            <a:r>
              <a:rPr lang="zh-CN" altLang="en-US" sz="1400"/>
              <a:t>}</a:t>
            </a:r>
            <a:r>
              <a:rPr lang="en-US" altLang="zh-CN" sz="1400">
                <a:sym typeface="+mn-ea"/>
              </a:rPr>
              <a:t>Fk</a:t>
            </a:r>
            <a:r>
              <a:rPr lang="zh-CN" altLang="en-US" sz="1400">
                <a:sym typeface="+mn-ea"/>
              </a:rPr>
              <a:t>MsgDef</a:t>
            </a:r>
            <a:r>
              <a:rPr lang="zh-CN" altLang="en-US" sz="1400"/>
              <a:t>;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BoradrCastRsp: Dev-&gt;PC </a:t>
            </a:r>
            <a:r>
              <a:rPr lang="zh-CN" altLang="en-US" sz="1400">
                <a:sym typeface="+mn-ea"/>
              </a:rPr>
              <a:t>单播</a:t>
            </a:r>
            <a:r>
              <a:rPr lang="en-US" altLang="zh-CN" sz="1400">
                <a:sym typeface="+mn-ea"/>
              </a:rPr>
              <a:t>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typedef struct </a:t>
            </a:r>
            <a:r>
              <a:rPr lang="en-US" altLang="zh-CN" sz="1400">
                <a:sym typeface="+mn-ea"/>
              </a:rPr>
              <a:t>Fk</a:t>
            </a:r>
            <a:r>
              <a:rPr lang="zh-CN" altLang="en-US" sz="1400">
                <a:sym typeface="+mn-ea"/>
              </a:rPr>
              <a:t>MsgDef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SrAddr;  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55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TrgAddr; </a:t>
            </a:r>
            <a:r>
              <a:rPr lang="en-US" altLang="zh-CN" sz="1400">
                <a:sym typeface="+mn-ea"/>
              </a:rPr>
              <a:t>  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AA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ProtoclID; 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BOARD_CAST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Cmd; </a:t>
            </a: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//</a:t>
            </a:r>
            <a:r>
              <a:rPr lang="en-US" sz="1400">
                <a:sym typeface="+mn-ea"/>
              </a:rPr>
              <a:t>DEV_Discover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Chanl; </a:t>
            </a:r>
            <a:r>
              <a:rPr lang="en-US" altLang="zh-CN" sz="1400">
                <a:sym typeface="+mn-ea"/>
              </a:rPr>
              <a:t>      </a:t>
            </a:r>
            <a:r>
              <a:rPr lang="zh-CN" altLang="en-US" sz="1400">
                <a:sym typeface="+mn-ea"/>
              </a:rPr>
              <a:t>//保留</a:t>
            </a:r>
            <a:r>
              <a:rPr lang="en-US" altLang="zh-CN" sz="1400">
                <a:sym typeface="+mn-ea"/>
              </a:rPr>
              <a:t> 0x00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rev;  </a:t>
            </a:r>
            <a:r>
              <a:rPr lang="en-US" altLang="zh-CN" sz="1400">
                <a:sym typeface="+mn-ea"/>
              </a:rPr>
              <a:t>         </a:t>
            </a:r>
            <a:r>
              <a:rPr lang="zh-CN" altLang="en-US" sz="1400">
                <a:sym typeface="+mn-ea"/>
              </a:rPr>
              <a:t>//保留</a:t>
            </a:r>
            <a:r>
              <a:rPr lang="en-US" altLang="zh-CN" sz="1400">
                <a:sym typeface="+mn-ea"/>
              </a:rPr>
              <a:t> 0x00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uint16_t MsgLen; //</a:t>
            </a:r>
            <a:r>
              <a:rPr lang="en-US" altLang="zh-CN" sz="1400">
                <a:sym typeface="+mn-ea"/>
              </a:rPr>
              <a:t>0x00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Data[]; </a:t>
            </a:r>
            <a:r>
              <a:rPr lang="en-US" altLang="zh-CN" sz="1400">
                <a:sym typeface="+mn-ea"/>
              </a:rPr>
              <a:t>    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 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}</a:t>
            </a:r>
            <a:r>
              <a:rPr lang="en-US" altLang="zh-CN" sz="1400">
                <a:sym typeface="+mn-ea"/>
              </a:rPr>
              <a:t>Fk</a:t>
            </a:r>
            <a:r>
              <a:rPr lang="zh-CN" altLang="en-US" sz="1400">
                <a:sym typeface="+mn-ea"/>
              </a:rPr>
              <a:t>MsgDef</a:t>
            </a:r>
            <a:r>
              <a:rPr lang="zh-CN" altLang="en-US" sz="1400">
                <a:sym typeface="+mn-ea"/>
              </a:rPr>
              <a:t>;</a:t>
            </a:r>
            <a:endParaRPr lang="zh-CN" altLang="en-US" sz="1400"/>
          </a:p>
          <a:p>
            <a:endParaRPr lang="zh-CN" altLang="en-US" sz="1400"/>
          </a:p>
          <a:p>
            <a:endParaRPr lang="en-US" altLang="zh-CN" sz="1400"/>
          </a:p>
        </p:txBody>
      </p:sp>
      <p:sp>
        <p:nvSpPr>
          <p:cNvPr id="2" name="文本框 1"/>
          <p:cNvSpPr txBox="1"/>
          <p:nvPr/>
        </p:nvSpPr>
        <p:spPr>
          <a:xfrm>
            <a:off x="4878070" y="619125"/>
            <a:ext cx="6689090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typedef struct </a:t>
            </a:r>
            <a:r>
              <a:rPr lang="en-US" altLang="zh-CN">
                <a:sym typeface="+mn-ea"/>
              </a:rPr>
              <a:t>BoardCastRsp</a:t>
            </a:r>
            <a:r>
              <a:rPr lang="zh-CN" altLang="en-US">
                <a:sym typeface="+mn-ea"/>
              </a:rPr>
              <a:t>MsgDef</a:t>
            </a:r>
            <a:endParaRPr lang="zh-CN" altLang="en-US"/>
          </a:p>
          <a:p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pPr indent="457200"/>
            <a:r>
              <a:rPr lang="en-US" altLang="zh-CN">
                <a:sym typeface="+mn-ea"/>
              </a:rPr>
              <a:t>uint16_t  DevClass;//</a:t>
            </a:r>
            <a:r>
              <a:rPr lang="zh-CN" altLang="en-US">
                <a:sym typeface="+mn-ea"/>
              </a:rPr>
              <a:t>板卡类别</a:t>
            </a:r>
            <a:r>
              <a:rPr lang="en-US" altLang="zh-CN">
                <a:sym typeface="+mn-ea"/>
              </a:rPr>
              <a:t> RSU VCI DIO </a:t>
            </a:r>
            <a:r>
              <a:rPr lang="en-US" altLang="zh-CN">
                <a:sym typeface="+mn-ea"/>
              </a:rPr>
              <a:t>AI ... 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uint16_t  DevType;//</a:t>
            </a:r>
            <a:r>
              <a:rPr lang="zh-CN" altLang="en-US">
                <a:sym typeface="+mn-ea"/>
              </a:rPr>
              <a:t>板卡型号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：根据产品</a:t>
            </a:r>
            <a:r>
              <a:rPr lang="zh-CN" altLang="en-US">
                <a:sym typeface="+mn-ea"/>
              </a:rPr>
              <a:t>定义</a:t>
            </a:r>
            <a:endParaRPr lang="zh-CN" altLang="en-US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uint16_t  DevChanlNum;//</a:t>
            </a:r>
            <a:r>
              <a:rPr lang="zh-CN" altLang="en-US">
                <a:sym typeface="+mn-ea"/>
              </a:rPr>
              <a:t>板卡通道</a:t>
            </a:r>
            <a:r>
              <a:rPr lang="zh-CN" altLang="en-US">
                <a:sym typeface="+mn-ea"/>
              </a:rPr>
              <a:t>数量</a:t>
            </a:r>
            <a:endParaRPr lang="zh-CN" altLang="en-US">
              <a:sym typeface="+mn-ea"/>
            </a:endParaRPr>
          </a:p>
          <a:p>
            <a:pPr indent="457200"/>
            <a:r>
              <a:rPr lang="en-US" altLang="zh-CN">
                <a:solidFill>
                  <a:srgbClr val="FF0000"/>
                </a:solidFill>
                <a:sym typeface="+mn-ea"/>
              </a:rPr>
              <a:t>/*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如果一张板卡支持多个类型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*/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en-US" altLang="zh-CN">
                <a:solidFill>
                  <a:srgbClr val="FF0000"/>
                </a:solidFill>
                <a:sym typeface="+mn-ea"/>
              </a:rPr>
              <a:t>uint16_t  DevType1;//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板卡型号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：根据产品定义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en-US" altLang="zh-CN">
                <a:solidFill>
                  <a:srgbClr val="FF0000"/>
                </a:solidFill>
                <a:sym typeface="+mn-ea"/>
              </a:rPr>
              <a:t>uint16_t  DevChanlNum1;//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板卡通道数量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indent="457200"/>
            <a:r>
              <a:rPr lang="en-US" altLang="zh-CN">
                <a:solidFill>
                  <a:srgbClr val="FF0000"/>
                </a:solidFill>
                <a:sym typeface="+mn-ea"/>
              </a:rPr>
              <a:t>...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}</a:t>
            </a:r>
            <a:r>
              <a:rPr lang="en-US" altLang="zh-CN">
                <a:sym typeface="+mn-ea"/>
              </a:rPr>
              <a:t>BoardCastRsp</a:t>
            </a:r>
            <a:r>
              <a:rPr lang="zh-CN" altLang="en-US">
                <a:sym typeface="+mn-ea"/>
              </a:rPr>
              <a:t>MsgDef;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37235" y="250825"/>
            <a:ext cx="293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Driver&lt;-&gt;Dev </a:t>
            </a:r>
            <a:r>
              <a:rPr lang="zh-CN" altLang="en-US"/>
              <a:t>通讯</a:t>
            </a:r>
            <a:r>
              <a:rPr lang="zh-CN" altLang="en-US"/>
              <a:t>参考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2485" y="619125"/>
            <a:ext cx="4045585" cy="5629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1.</a:t>
            </a:r>
            <a:r>
              <a:rPr lang="en-US" altLang="zh-CN" sz="1400"/>
              <a:t>Fuction :PC-&gt;DEV </a:t>
            </a:r>
            <a:r>
              <a:rPr lang="zh-CN" altLang="en-US" sz="1400"/>
              <a:t>单播</a:t>
            </a:r>
            <a:endParaRPr lang="zh-CN" altLang="en-US" sz="1400"/>
          </a:p>
          <a:p>
            <a:r>
              <a:rPr lang="zh-CN" altLang="en-US" sz="1400"/>
              <a:t>typedef struct </a:t>
            </a:r>
            <a:r>
              <a:rPr lang="en-US" altLang="zh-CN" sz="1400"/>
              <a:t>Fk</a:t>
            </a:r>
            <a:r>
              <a:rPr lang="zh-CN" altLang="en-US" sz="1400"/>
              <a:t>MsgDef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uint8_t SrAddr;  </a:t>
            </a:r>
            <a:r>
              <a:rPr lang="en-US" altLang="zh-CN" sz="1400"/>
              <a:t>    </a:t>
            </a:r>
            <a:r>
              <a:rPr lang="zh-CN" altLang="en-US" sz="1400"/>
              <a:t>//AA</a:t>
            </a:r>
            <a:endParaRPr lang="zh-CN" altLang="en-US" sz="1400"/>
          </a:p>
          <a:p>
            <a:r>
              <a:rPr lang="zh-CN" altLang="en-US" sz="1400"/>
              <a:t>  uint8_t TrgAddr; </a:t>
            </a:r>
            <a:r>
              <a:rPr lang="en-US" altLang="zh-CN" sz="1400"/>
              <a:t>   </a:t>
            </a:r>
            <a:r>
              <a:rPr lang="zh-CN" altLang="en-US" sz="1400"/>
              <a:t>//55</a:t>
            </a:r>
            <a:endParaRPr lang="zh-CN" altLang="en-US" sz="1400"/>
          </a:p>
          <a:p>
            <a:r>
              <a:rPr lang="zh-CN" altLang="en-US" sz="1400"/>
              <a:t>  uint8_t ProtoclID; </a:t>
            </a:r>
            <a:r>
              <a:rPr lang="en-US" altLang="zh-CN" sz="1400"/>
              <a:t> </a:t>
            </a:r>
            <a:r>
              <a:rPr lang="zh-CN" altLang="en-US" sz="1400"/>
              <a:t>//</a:t>
            </a:r>
            <a:r>
              <a:rPr lang="en-US" altLang="zh-CN" sz="1400">
                <a:sym typeface="+mn-ea"/>
              </a:rPr>
              <a:t>DevType/</a:t>
            </a:r>
            <a:r>
              <a:rPr lang="zh-CN" altLang="en-US" sz="1400">
                <a:sym typeface="+mn-ea"/>
              </a:rPr>
              <a:t>更具板卡功能</a:t>
            </a:r>
            <a:endParaRPr lang="zh-CN" altLang="en-US" sz="1400"/>
          </a:p>
          <a:p>
            <a:r>
              <a:rPr lang="zh-CN" altLang="en-US" sz="1400"/>
              <a:t>  uint8_t Cmd; </a:t>
            </a:r>
            <a:r>
              <a:rPr lang="en-US" altLang="zh-CN" sz="1400"/>
              <a:t>        </a:t>
            </a:r>
            <a:r>
              <a:rPr lang="zh-CN" altLang="en-US" sz="1400"/>
              <a:t>//根据功能定义</a:t>
            </a:r>
            <a:endParaRPr lang="en-US" sz="1400"/>
          </a:p>
          <a:p>
            <a:r>
              <a:rPr lang="zh-CN" altLang="en-US" sz="1400"/>
              <a:t>  uint8_t Chanl; </a:t>
            </a:r>
            <a:r>
              <a:rPr lang="en-US" altLang="zh-CN" sz="1400"/>
              <a:t>      </a:t>
            </a:r>
            <a:r>
              <a:rPr lang="zh-CN" altLang="en-US" sz="1400"/>
              <a:t>//根据实际</a:t>
            </a:r>
            <a:r>
              <a:rPr lang="zh-CN" altLang="en-US" sz="1400"/>
              <a:t>情况</a:t>
            </a:r>
            <a:endParaRPr lang="zh-CN" altLang="en-US" sz="1400"/>
          </a:p>
          <a:p>
            <a:r>
              <a:rPr lang="zh-CN" altLang="en-US" sz="1400"/>
              <a:t>  uint8_t rev;  </a:t>
            </a:r>
            <a:r>
              <a:rPr lang="en-US" altLang="zh-CN" sz="1400"/>
              <a:t>         </a:t>
            </a:r>
            <a:r>
              <a:rPr lang="zh-CN" altLang="en-US" sz="1400"/>
              <a:t>//根据实际</a:t>
            </a:r>
            <a:r>
              <a:rPr lang="zh-CN" altLang="en-US" sz="1400"/>
              <a:t>情况</a:t>
            </a:r>
            <a:endParaRPr lang="zh-CN" altLang="en-US" sz="1400"/>
          </a:p>
          <a:p>
            <a:r>
              <a:rPr lang="zh-CN" altLang="en-US" sz="1400"/>
              <a:t>  uint16_t MsgLen; //更具实际参数</a:t>
            </a:r>
            <a:r>
              <a:rPr lang="zh-CN" altLang="en-US" sz="1400"/>
              <a:t>值</a:t>
            </a:r>
            <a:endParaRPr lang="zh-CN" altLang="en-US" sz="1400"/>
          </a:p>
          <a:p>
            <a:r>
              <a:rPr lang="zh-CN" altLang="en-US" sz="1400"/>
              <a:t>  uint8_t Data[]; </a:t>
            </a:r>
            <a:r>
              <a:rPr lang="en-US" altLang="zh-CN" sz="1400"/>
              <a:t>     </a:t>
            </a:r>
            <a:r>
              <a:rPr lang="zh-CN" altLang="en-US" sz="1400"/>
              <a:t>//指定</a:t>
            </a:r>
            <a:r>
              <a:rPr lang="zh-CN" altLang="en-US" sz="1400"/>
              <a:t>参数</a:t>
            </a:r>
            <a:endParaRPr lang="zh-CN" altLang="en-US" sz="1400"/>
          </a:p>
          <a:p>
            <a:r>
              <a:rPr lang="zh-CN" altLang="en-US" sz="1400"/>
              <a:t>}</a:t>
            </a:r>
            <a:r>
              <a:rPr lang="en-US" altLang="zh-CN" sz="1400">
                <a:sym typeface="+mn-ea"/>
              </a:rPr>
              <a:t>Fk</a:t>
            </a:r>
            <a:r>
              <a:rPr lang="zh-CN" altLang="en-US" sz="1400">
                <a:sym typeface="+mn-ea"/>
              </a:rPr>
              <a:t>MsgDef</a:t>
            </a:r>
            <a:r>
              <a:rPr lang="zh-CN" altLang="en-US" sz="1400"/>
              <a:t>;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BoradrCastRsp: Dev-&gt;PC </a:t>
            </a:r>
            <a:r>
              <a:rPr lang="zh-CN" altLang="en-US" sz="1400">
                <a:sym typeface="+mn-ea"/>
              </a:rPr>
              <a:t>单播</a:t>
            </a:r>
            <a:r>
              <a:rPr lang="en-US" altLang="zh-CN" sz="1400">
                <a:sym typeface="+mn-ea"/>
              </a:rPr>
              <a:t>  </a:t>
            </a:r>
            <a:endParaRPr lang="zh-CN" altLang="en-US" sz="1400">
              <a:sym typeface="+mn-ea"/>
            </a:endParaRPr>
          </a:p>
          <a:p>
            <a:r>
              <a:rPr lang="zh-CN" altLang="en-US" sz="1400">
                <a:sym typeface="+mn-ea"/>
              </a:rPr>
              <a:t>typedef struct </a:t>
            </a:r>
            <a:r>
              <a:rPr lang="en-US" altLang="zh-CN" sz="1400">
                <a:sym typeface="+mn-ea"/>
              </a:rPr>
              <a:t>Fk</a:t>
            </a:r>
            <a:r>
              <a:rPr lang="zh-CN" altLang="en-US" sz="1400">
                <a:sym typeface="+mn-ea"/>
              </a:rPr>
              <a:t>MsgDef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{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SrAddr;  </a:t>
            </a:r>
            <a:r>
              <a:rPr lang="en-US" altLang="zh-CN" sz="1400">
                <a:sym typeface="+mn-ea"/>
              </a:rPr>
              <a:t>   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55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TrgAddr; </a:t>
            </a:r>
            <a:r>
              <a:rPr lang="en-US" altLang="zh-CN" sz="1400">
                <a:sym typeface="+mn-ea"/>
              </a:rPr>
              <a:t>  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AA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ProtoclID; 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DevType/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Cmd; </a:t>
            </a: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//</a:t>
            </a:r>
            <a:r>
              <a:rPr lang="zh-CN" altLang="en-US" sz="1400">
                <a:sym typeface="+mn-ea"/>
              </a:rPr>
              <a:t>根据功能定义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Chanl; </a:t>
            </a:r>
            <a:r>
              <a:rPr lang="en-US" altLang="zh-CN" sz="1400">
                <a:sym typeface="+mn-ea"/>
              </a:rPr>
              <a:t>      </a:t>
            </a:r>
            <a:r>
              <a:rPr lang="zh-CN" altLang="en-US" sz="1400">
                <a:sym typeface="+mn-ea"/>
              </a:rPr>
              <a:t>//</a:t>
            </a:r>
            <a:r>
              <a:rPr lang="zh-CN" altLang="en-US" sz="1400">
                <a:sym typeface="+mn-ea"/>
              </a:rPr>
              <a:t>根据实际情况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rev;  </a:t>
            </a:r>
            <a:r>
              <a:rPr lang="en-US" altLang="zh-CN" sz="1400">
                <a:sym typeface="+mn-ea"/>
              </a:rPr>
              <a:t>         </a:t>
            </a:r>
            <a:r>
              <a:rPr lang="zh-CN" altLang="en-US" sz="1400">
                <a:sym typeface="+mn-ea"/>
              </a:rPr>
              <a:t>//</a:t>
            </a:r>
            <a:r>
              <a:rPr lang="zh-CN" altLang="en-US" sz="1400">
                <a:sym typeface="+mn-ea"/>
              </a:rPr>
              <a:t>根据实际情况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uint16_t MsgLen; //更具实际参数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uint8_t Data[]; </a:t>
            </a:r>
            <a:r>
              <a:rPr lang="en-US" altLang="zh-CN" sz="1400">
                <a:sym typeface="+mn-ea"/>
              </a:rPr>
              <a:t>     </a:t>
            </a:r>
            <a:r>
              <a:rPr lang="zh-CN" altLang="en-US" sz="1400">
                <a:sym typeface="+mn-ea"/>
              </a:rPr>
              <a:t>//</a:t>
            </a:r>
            <a:r>
              <a:rPr lang="en-US" altLang="zh-CN" sz="1400">
                <a:sym typeface="+mn-ea"/>
              </a:rPr>
              <a:t> 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}</a:t>
            </a:r>
            <a:r>
              <a:rPr lang="en-US" altLang="zh-CN" sz="1400">
                <a:sym typeface="+mn-ea"/>
              </a:rPr>
              <a:t>Fk</a:t>
            </a:r>
            <a:r>
              <a:rPr lang="zh-CN" altLang="en-US" sz="1400">
                <a:sym typeface="+mn-ea"/>
              </a:rPr>
              <a:t>MsgDef</a:t>
            </a:r>
            <a:r>
              <a:rPr lang="zh-CN" altLang="en-US" sz="1400">
                <a:sym typeface="+mn-ea"/>
              </a:rPr>
              <a:t>;</a:t>
            </a:r>
            <a:endParaRPr lang="zh-CN" altLang="en-US" sz="1400"/>
          </a:p>
          <a:p>
            <a:endParaRPr lang="zh-CN" altLang="en-US" sz="1400"/>
          </a:p>
          <a:p>
            <a:endParaRPr lang="en-US" altLang="zh-CN" sz="1400"/>
          </a:p>
        </p:txBody>
      </p:sp>
      <p:sp>
        <p:nvSpPr>
          <p:cNvPr id="3" name="文本框 2"/>
          <p:cNvSpPr txBox="1"/>
          <p:nvPr/>
        </p:nvSpPr>
        <p:spPr>
          <a:xfrm>
            <a:off x="4878705" y="487045"/>
            <a:ext cx="69348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矩阵板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>
                <a:sym typeface="+mn-ea"/>
              </a:rPr>
              <a:t>MATRIX</a:t>
            </a:r>
            <a:r>
              <a:rPr lang="en-US" altLang="zh-CN" sz="1000"/>
              <a:t>_Check(uint8_t SlotChanl)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MATRIX_Set(uint8_t SlotChanl,uint8_t Chanl,uint8_t Bus);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MATRIX_Reset(</a:t>
            </a:r>
            <a:r>
              <a:rPr lang="en-US" altLang="zh-CN" sz="1000">
                <a:sym typeface="+mn-ea"/>
              </a:rPr>
              <a:t>uint8_t SlotChanl</a:t>
            </a:r>
            <a:r>
              <a:rPr lang="en-US" altLang="zh-CN" sz="1000">
                <a:sym typeface="+mn-ea"/>
              </a:rPr>
              <a:t>)/*</a:t>
            </a:r>
            <a:r>
              <a:rPr lang="zh-CN" altLang="en-US" sz="1000">
                <a:sym typeface="+mn-ea"/>
              </a:rPr>
              <a:t>是否需要广播？？</a:t>
            </a:r>
            <a:r>
              <a:rPr lang="en-US" altLang="zh-CN" sz="1000">
                <a:sym typeface="+mn-ea"/>
              </a:rPr>
              <a:t>*/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MATRIX_Restart(uint8_t SlotChanl)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负载板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LOAD_Check(uint8_t SlotChanl)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LOAD_Set(uint8_t SlotChanl,uint8_t Chanl,uint8_t Load)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LOAD_Reset(uint8_t SlotChanl)/*</a:t>
            </a:r>
            <a:r>
              <a:rPr lang="zh-CN" altLang="en-US" sz="1000">
                <a:sym typeface="+mn-ea"/>
              </a:rPr>
              <a:t>是否需要广播</a:t>
            </a:r>
            <a:r>
              <a:rPr lang="en-US" altLang="zh-CN" sz="1000">
                <a:sym typeface="+mn-ea"/>
              </a:rPr>
              <a:t>*/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LOAD_Restart(uint8_t SlotChanl)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1000">
                <a:solidFill>
                  <a:srgbClr val="FF0000"/>
                </a:solidFill>
              </a:rPr>
              <a:t>是否需要其他功能，开发模块和测试使用部门完善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5615" y="250825"/>
            <a:ext cx="293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LXI DLL </a:t>
            </a:r>
            <a:r>
              <a:rPr lang="en-US" altLang="zh-CN"/>
              <a:t>API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0550" y="972820"/>
            <a:ext cx="4487545" cy="5228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void* LXI_Init(void*Cfg)</a:t>
            </a:r>
            <a:endParaRPr lang="en-US" altLang="zh-CN" sz="1000"/>
          </a:p>
          <a:p>
            <a:r>
              <a:rPr lang="zh-CN" altLang="en-US" sz="1000"/>
              <a:t>发现总线上的设备，并按照设备类型，设备</a:t>
            </a:r>
            <a:r>
              <a:rPr lang="en-US" altLang="zh-CN" sz="1000"/>
              <a:t>IP</a:t>
            </a:r>
            <a:r>
              <a:rPr lang="zh-CN" altLang="en-US" sz="1000"/>
              <a:t>地址，得到一个新的默认映射：</a:t>
            </a:r>
            <a:endParaRPr lang="zh-CN" altLang="en-US" sz="1000"/>
          </a:p>
          <a:p>
            <a:r>
              <a:rPr lang="zh-CN" altLang="en-US" sz="1000"/>
              <a:t>如</a:t>
            </a:r>
            <a:r>
              <a:rPr lang="en-US" altLang="zh-CN" sz="1000"/>
              <a:t> </a:t>
            </a:r>
            <a:r>
              <a:rPr lang="zh-CN" altLang="en-US" sz="1000"/>
              <a:t>现在</a:t>
            </a:r>
            <a:endParaRPr lang="zh-CN" altLang="en-US" sz="1000"/>
          </a:p>
          <a:p>
            <a:r>
              <a:rPr lang="zh-CN" altLang="en-US" sz="1000"/>
              <a:t>通道</a:t>
            </a:r>
            <a:r>
              <a:rPr lang="en-US" altLang="zh-CN" sz="1000"/>
              <a:t>1</a:t>
            </a:r>
            <a:r>
              <a:rPr lang="zh-CN" altLang="en-US" sz="1000"/>
              <a:t>插卡</a:t>
            </a:r>
            <a:r>
              <a:rPr lang="en-US" altLang="zh-CN" sz="1000"/>
              <a:t>RSU_MATRIX CARD 64X4   </a:t>
            </a:r>
            <a:endParaRPr lang="en-US" altLang="zh-CN" sz="1000"/>
          </a:p>
          <a:p>
            <a:r>
              <a:rPr lang="zh-CN" altLang="en-US" sz="1000">
                <a:sym typeface="+mn-ea"/>
              </a:rPr>
              <a:t>通道</a:t>
            </a:r>
            <a:r>
              <a:rPr lang="en-US" altLang="zh-CN" sz="1000">
                <a:sym typeface="+mn-ea"/>
              </a:rPr>
              <a:t>2</a:t>
            </a:r>
            <a:r>
              <a:rPr lang="zh-CN" altLang="en-US" sz="1000">
                <a:sym typeface="+mn-ea"/>
              </a:rPr>
              <a:t>插卡</a:t>
            </a:r>
            <a:r>
              <a:rPr lang="en-US" altLang="zh-CN" sz="1000">
                <a:sym typeface="+mn-ea"/>
              </a:rPr>
              <a:t>RSU_LOAD CARD 48CH 2A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通道</a:t>
            </a:r>
            <a:r>
              <a:rPr lang="en-US" altLang="zh-CN" sz="1000">
                <a:sym typeface="+mn-ea"/>
              </a:rPr>
              <a:t>3</a:t>
            </a:r>
            <a:r>
              <a:rPr lang="zh-CN" altLang="en-US" sz="1000">
                <a:sym typeface="+mn-ea"/>
              </a:rPr>
              <a:t>插卡</a:t>
            </a:r>
            <a:r>
              <a:rPr lang="en-US" altLang="zh-CN" sz="1000">
                <a:sym typeface="+mn-ea"/>
              </a:rPr>
              <a:t>VCI_CANLIN2CH</a:t>
            </a:r>
            <a:endParaRPr lang="en-US" altLang="zh-CN" sz="1000">
              <a:sym typeface="+mn-ea"/>
            </a:endParaRPr>
          </a:p>
          <a:p>
            <a:r>
              <a:rPr lang="zh-CN" altLang="en-US" sz="1000"/>
              <a:t>通道</a:t>
            </a:r>
            <a:r>
              <a:rPr lang="en-US" altLang="zh-CN" sz="1000"/>
              <a:t>4</a:t>
            </a:r>
            <a:r>
              <a:rPr lang="zh-CN" altLang="en-US" sz="1000"/>
              <a:t>插卡</a:t>
            </a:r>
            <a:r>
              <a:rPr lang="en-US" altLang="zh-CN" sz="1000">
                <a:sym typeface="+mn-ea"/>
              </a:rPr>
              <a:t>RSU_MATRIX CARD 32X4 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通道</a:t>
            </a:r>
            <a:r>
              <a:rPr lang="en-US" altLang="zh-CN" sz="1000">
                <a:sym typeface="+mn-ea"/>
              </a:rPr>
              <a:t>5</a:t>
            </a:r>
            <a:r>
              <a:rPr lang="zh-CN" altLang="en-US" sz="1000">
                <a:sym typeface="+mn-ea"/>
              </a:rPr>
              <a:t>插卡</a:t>
            </a:r>
            <a:r>
              <a:rPr lang="en-US" altLang="zh-CN" sz="1000">
                <a:sym typeface="+mn-ea"/>
              </a:rPr>
              <a:t>RSU_LOAD CARD 8CH 30A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通道</a:t>
            </a:r>
            <a:r>
              <a:rPr lang="en-US" altLang="zh-CN" sz="1000">
                <a:sym typeface="+mn-ea"/>
              </a:rPr>
              <a:t>6</a:t>
            </a:r>
            <a:r>
              <a:rPr lang="zh-CN" altLang="en-US" sz="1000">
                <a:sym typeface="+mn-ea"/>
              </a:rPr>
              <a:t>插卡</a:t>
            </a:r>
            <a:r>
              <a:rPr lang="en-US" altLang="zh-CN" sz="1000">
                <a:sym typeface="+mn-ea"/>
              </a:rPr>
              <a:t>VCI_CANLIN6CH</a:t>
            </a:r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通道</a:t>
            </a:r>
            <a:r>
              <a:rPr lang="en-US" altLang="zh-CN" sz="1000">
                <a:sym typeface="+mn-ea"/>
              </a:rPr>
              <a:t>2</a:t>
            </a:r>
            <a:r>
              <a:rPr lang="zh-CN" altLang="en-US" sz="1000">
                <a:sym typeface="+mn-ea"/>
              </a:rPr>
              <a:t>插卡</a:t>
            </a:r>
            <a:r>
              <a:rPr lang="en-US" altLang="zh-CN" sz="1000">
                <a:sym typeface="+mn-ea"/>
              </a:rPr>
              <a:t>RSU_LOAD CARD 48CH 2A</a:t>
            </a:r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r>
              <a:rPr lang="zh-CN" altLang="en-US" sz="1000">
                <a:sym typeface="+mn-ea"/>
              </a:rPr>
              <a:t>设备发现后</a:t>
            </a:r>
            <a:endParaRPr lang="zh-CN" altLang="en-US" sz="1000">
              <a:sym typeface="+mn-ea"/>
            </a:endParaRPr>
          </a:p>
          <a:p>
            <a:r>
              <a:rPr lang="zh-CN" altLang="en-US" sz="1000">
                <a:sym typeface="+mn-ea"/>
              </a:rPr>
              <a:t>在</a:t>
            </a:r>
            <a:r>
              <a:rPr lang="en-US" altLang="zh-CN" sz="1000">
                <a:sym typeface="+mn-ea"/>
              </a:rPr>
              <a:t>RSU</a:t>
            </a:r>
            <a:r>
              <a:rPr lang="zh-CN" altLang="en-US" sz="1000">
                <a:sym typeface="+mn-ea"/>
              </a:rPr>
              <a:t>类下重新生成如下</a:t>
            </a:r>
            <a:r>
              <a:rPr lang="zh-CN" altLang="en-US" sz="1000">
                <a:sym typeface="+mn-ea"/>
              </a:rPr>
              <a:t>排列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RSU_MATRIX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MATRIX CARD 64X4   -&gt;</a:t>
            </a:r>
            <a:r>
              <a:rPr lang="zh-CN" altLang="en-US" sz="1000">
                <a:sym typeface="+mn-ea"/>
              </a:rPr>
              <a:t>（</a:t>
            </a:r>
            <a:r>
              <a:rPr lang="en-US" altLang="zh-CN" sz="1000">
                <a:sym typeface="+mn-ea"/>
              </a:rPr>
              <a:t>0-63</a:t>
            </a:r>
            <a:r>
              <a:rPr lang="zh-CN" altLang="en-US" sz="1000">
                <a:sym typeface="+mn-ea"/>
              </a:rPr>
              <a:t>）</a:t>
            </a:r>
            <a:r>
              <a:rPr lang="en-US" altLang="zh-CN" sz="1000">
                <a:sym typeface="+mn-ea"/>
              </a:rPr>
              <a:t>  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MATRIX CARD 32X4   -&gt;  (64-95)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RSU_LOAD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LOAD CARD 48CH 2A -&gt;(0-47</a:t>
            </a:r>
            <a:r>
              <a:rPr lang="zh-CN" altLang="en-US" sz="1000">
                <a:sym typeface="+mn-ea"/>
              </a:rPr>
              <a:t>）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LOAD CARD 8CH 30A-&gt;</a:t>
            </a:r>
            <a:r>
              <a:rPr lang="zh-CN" altLang="en-US" sz="1000">
                <a:sym typeface="+mn-ea"/>
              </a:rPr>
              <a:t>（</a:t>
            </a:r>
            <a:r>
              <a:rPr lang="en-US" altLang="zh-CN" sz="1000">
                <a:sym typeface="+mn-ea"/>
              </a:rPr>
              <a:t>48-55</a:t>
            </a:r>
            <a:r>
              <a:rPr lang="zh-CN" altLang="en-US" sz="1000">
                <a:sym typeface="+mn-ea"/>
              </a:rPr>
              <a:t>）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LOAD CARD 48CH 2A-&gt;</a:t>
            </a:r>
            <a:r>
              <a:rPr lang="zh-CN" altLang="en-US" sz="1000">
                <a:sym typeface="+mn-ea"/>
              </a:rPr>
              <a:t>（</a:t>
            </a:r>
            <a:r>
              <a:rPr lang="en-US" altLang="zh-CN" sz="1000">
                <a:sym typeface="+mn-ea"/>
              </a:rPr>
              <a:t>56-103</a:t>
            </a:r>
            <a:r>
              <a:rPr lang="zh-CN" altLang="en-US" sz="1000">
                <a:sym typeface="+mn-ea"/>
              </a:rPr>
              <a:t>）</a:t>
            </a:r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r>
              <a:rPr lang="zh-CN" altLang="en-US" sz="1000">
                <a:sym typeface="+mn-ea"/>
              </a:rPr>
              <a:t>在</a:t>
            </a:r>
            <a:r>
              <a:rPr lang="en-US" altLang="zh-CN" sz="1000">
                <a:sym typeface="+mn-ea"/>
              </a:rPr>
              <a:t>VCI</a:t>
            </a:r>
            <a:r>
              <a:rPr lang="zh-CN" altLang="en-US" sz="1000">
                <a:sym typeface="+mn-ea"/>
              </a:rPr>
              <a:t>下生成如下排列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VCI_CAN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CANLIN2CH  -&gt;(0-1)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CANLIN6CH -&gt;(2-7)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VCI_LIN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CANLIN2CH  -&gt;(0-1)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CANLIN6CH -&gt;(2-7)</a:t>
            </a:r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zh-CN" altLang="en-US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</a:t>
            </a:r>
            <a:endParaRPr lang="en-US" altLang="zh-CN" sz="1000">
              <a:sym typeface="+mn-ea"/>
            </a:endParaRPr>
          </a:p>
          <a:p>
            <a:endParaRPr lang="en-US" altLang="zh-CN" sz="1000"/>
          </a:p>
        </p:txBody>
      </p:sp>
      <p:sp>
        <p:nvSpPr>
          <p:cNvPr id="6" name="文本框 5"/>
          <p:cNvSpPr txBox="1"/>
          <p:nvPr/>
        </p:nvSpPr>
        <p:spPr>
          <a:xfrm>
            <a:off x="5649595" y="972820"/>
            <a:ext cx="3693160" cy="5228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ym typeface="+mn-ea"/>
              </a:rPr>
              <a:t>LXI DLL </a:t>
            </a:r>
            <a:r>
              <a:rPr lang="zh-CN" altLang="en-US" sz="1000">
                <a:sym typeface="+mn-ea"/>
              </a:rPr>
              <a:t>调用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LXI_Init(void *Cfg)</a:t>
            </a:r>
            <a:r>
              <a:rPr lang="zh-CN" altLang="en-US" sz="1000">
                <a:sym typeface="+mn-ea"/>
              </a:rPr>
              <a:t>；</a:t>
            </a:r>
            <a:r>
              <a:rPr lang="en-US" altLang="zh-CN" sz="1000">
                <a:sym typeface="+mn-ea"/>
              </a:rPr>
              <a:t>/*</a:t>
            </a:r>
            <a:r>
              <a:rPr lang="zh-CN" altLang="en-US" sz="1000">
                <a:sym typeface="+mn-ea"/>
              </a:rPr>
              <a:t>如果不传则为默认扫描结果</a:t>
            </a:r>
            <a:r>
              <a:rPr lang="en-US" altLang="zh-CN" sz="1000">
                <a:sym typeface="+mn-ea"/>
              </a:rPr>
              <a:t> </a:t>
            </a:r>
            <a:r>
              <a:rPr lang="zh-CN" altLang="en-US" sz="1000">
                <a:sym typeface="+mn-ea"/>
              </a:rPr>
              <a:t>如又则按照传入参数映射并检查映射是否合理</a:t>
            </a:r>
            <a:r>
              <a:rPr lang="en-US" altLang="zh-CN" sz="1000">
                <a:sym typeface="+mn-ea"/>
              </a:rPr>
              <a:t>*/</a:t>
            </a:r>
            <a:endParaRPr lang="zh-CN" altLang="en-US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LXI_Sys_Remap(void* Cfg);/*</a:t>
            </a:r>
            <a:r>
              <a:rPr lang="zh-CN" altLang="en-US" sz="1000">
                <a:sym typeface="+mn-ea"/>
              </a:rPr>
              <a:t>将默认设备重新映射</a:t>
            </a:r>
            <a:r>
              <a:rPr lang="en-US" altLang="zh-CN" sz="1000">
                <a:sym typeface="+mn-ea"/>
              </a:rPr>
              <a:t>*/</a:t>
            </a:r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LXI_RSU_MATRIX_I</a:t>
            </a:r>
            <a:r>
              <a:rPr lang="en-US" altLang="zh-CN" sz="1000">
                <a:sym typeface="+mn-ea"/>
              </a:rPr>
              <a:t>nit();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</a:t>
            </a:r>
            <a:r>
              <a:rPr lang="en-US" altLang="zh-CN" sz="1000">
                <a:sym typeface="+mn-ea"/>
              </a:rPr>
              <a:t>RSU_MATRIX</a:t>
            </a:r>
            <a:r>
              <a:rPr lang="en-US" altLang="zh-CN" sz="1000">
                <a:sym typeface="+mn-ea"/>
              </a:rPr>
              <a:t>_Check();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LXI_RSU_MATRIX_Set(uint16_t 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Chanl</a:t>
            </a:r>
            <a:r>
              <a:rPr lang="en-US" altLang="zh-CN" sz="1000">
                <a:sym typeface="+mn-ea"/>
              </a:rPr>
              <a:t>,uint8_t Bus);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LXI_RSU_MATRIX_Reset(uint16_t Chanl);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LXI_RSU_MATRIX_Restart();</a:t>
            </a:r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LXI_RSU_LOAD_Init();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LXI_RSU_</a:t>
            </a:r>
            <a:r>
              <a:rPr lang="en-US" altLang="zh-CN" sz="1000">
                <a:sym typeface="+mn-ea"/>
              </a:rPr>
              <a:t>LOAD_Check();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LXI_RSU_LOAD_Set(uint16_t </a:t>
            </a:r>
            <a:r>
              <a:rPr lang="en-US" altLang="zh-CN" sz="1000">
                <a:solidFill>
                  <a:srgbClr val="FF0000"/>
                </a:solidFill>
                <a:sym typeface="+mn-ea"/>
              </a:rPr>
              <a:t>Chanl</a:t>
            </a:r>
            <a:r>
              <a:rPr lang="en-US" altLang="zh-CN" sz="1000">
                <a:sym typeface="+mn-ea"/>
              </a:rPr>
              <a:t>,uint8_t Bus);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LXI_RSU_</a:t>
            </a:r>
            <a:r>
              <a:rPr lang="en-US" altLang="zh-CN" sz="1000">
                <a:sym typeface="+mn-ea"/>
              </a:rPr>
              <a:t>LOAD_Reset(uint16_t Chanl);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LXI_RSU_LOAD_Restart();</a:t>
            </a:r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LXI_CAN_Init(</a:t>
            </a:r>
            <a:r>
              <a:rPr lang="en-US" altLang="zh-CN" sz="1000">
                <a:sym typeface="+mn-ea"/>
              </a:rPr>
              <a:t>chanl,cfg);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LXI_CAN_Trsmit(chanl,pdata...);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LXI_CAN_GetBufferSize(chanl);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LXI_CAN_Receive(chanl,pData,...);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LXI_CAN_Reset(chanl,);</a:t>
            </a:r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</a:t>
            </a:r>
            <a:r>
              <a:rPr lang="en-US" altLang="zh-CN" sz="1000">
                <a:sym typeface="+mn-ea"/>
              </a:rPr>
              <a:t>LIN_Init();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LXI_LIN_Trsmit();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</a:t>
            </a:r>
            <a:r>
              <a:rPr lang="en-US" altLang="zh-CN" sz="1000">
                <a:sym typeface="+mn-ea"/>
              </a:rPr>
              <a:t>LIN_GetBufferSize();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LXI_LIN_Receive();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</a:t>
            </a:r>
            <a:r>
              <a:rPr lang="en-US" altLang="zh-CN" sz="1000">
                <a:sym typeface="+mn-ea"/>
              </a:rPr>
              <a:t>LIN_Reset();</a:t>
            </a:r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LXI_Get</a:t>
            </a:r>
            <a:r>
              <a:rPr lang="en-US" altLang="zh-CN" sz="1000">
                <a:sym typeface="+mn-ea"/>
              </a:rPr>
              <a:t>LastErr();</a:t>
            </a:r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LXI_Close();</a:t>
            </a:r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zh-CN" altLang="en-US" sz="1000"/>
          </a:p>
          <a:p>
            <a:endParaRPr lang="zh-CN" altLang="en-US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endParaRPr lang="en-US" altLang="zh-CN" sz="1000">
              <a:sym typeface="+mn-ea"/>
            </a:endParaRPr>
          </a:p>
          <a:p>
            <a:r>
              <a:rPr lang="en-US" altLang="zh-CN" sz="1000">
                <a:sym typeface="+mn-ea"/>
              </a:rPr>
              <a:t> </a:t>
            </a:r>
            <a:endParaRPr lang="en-US" altLang="zh-CN" sz="1000">
              <a:sym typeface="+mn-ea"/>
            </a:endParaRPr>
          </a:p>
          <a:p>
            <a:endParaRPr lang="en-US" altLang="zh-CN" sz="10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5615" y="250825"/>
            <a:ext cx="2933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LXI DLL UI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55370" y="1339850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RSU</a:t>
            </a:r>
            <a:endParaRPr lang="en-US" altLang="zh-CN" sz="1000"/>
          </a:p>
        </p:txBody>
      </p:sp>
      <p:sp>
        <p:nvSpPr>
          <p:cNvPr id="6" name="矩形 5"/>
          <p:cNvSpPr/>
          <p:nvPr/>
        </p:nvSpPr>
        <p:spPr>
          <a:xfrm>
            <a:off x="1182370" y="1533525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M1</a:t>
            </a:r>
            <a:endParaRPr lang="en-US" altLang="zh-CN" sz="1000"/>
          </a:p>
        </p:txBody>
      </p:sp>
      <p:sp>
        <p:nvSpPr>
          <p:cNvPr id="7" name="矩形 6"/>
          <p:cNvSpPr/>
          <p:nvPr/>
        </p:nvSpPr>
        <p:spPr>
          <a:xfrm>
            <a:off x="1182370" y="1728470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M2</a:t>
            </a:r>
            <a:endParaRPr lang="en-US" altLang="zh-CN" sz="1000"/>
          </a:p>
        </p:txBody>
      </p:sp>
      <p:sp>
        <p:nvSpPr>
          <p:cNvPr id="8" name="矩形 7"/>
          <p:cNvSpPr/>
          <p:nvPr/>
        </p:nvSpPr>
        <p:spPr>
          <a:xfrm>
            <a:off x="1182370" y="1932940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L1</a:t>
            </a:r>
            <a:endParaRPr lang="en-US" altLang="zh-CN" sz="1000"/>
          </a:p>
        </p:txBody>
      </p:sp>
      <p:sp>
        <p:nvSpPr>
          <p:cNvPr id="9" name="矩形 8"/>
          <p:cNvSpPr/>
          <p:nvPr/>
        </p:nvSpPr>
        <p:spPr>
          <a:xfrm>
            <a:off x="1182370" y="2137410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L2</a:t>
            </a:r>
            <a:endParaRPr lang="en-US" altLang="zh-CN" sz="1000"/>
          </a:p>
        </p:txBody>
      </p:sp>
      <p:sp>
        <p:nvSpPr>
          <p:cNvPr id="10" name="矩形 9"/>
          <p:cNvSpPr/>
          <p:nvPr/>
        </p:nvSpPr>
        <p:spPr>
          <a:xfrm>
            <a:off x="1055370" y="2548890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VCI</a:t>
            </a:r>
            <a:endParaRPr lang="en-US" altLang="zh-CN" sz="1000"/>
          </a:p>
        </p:txBody>
      </p:sp>
      <p:sp>
        <p:nvSpPr>
          <p:cNvPr id="11" name="矩形 10"/>
          <p:cNvSpPr/>
          <p:nvPr/>
        </p:nvSpPr>
        <p:spPr>
          <a:xfrm>
            <a:off x="1182370" y="2742565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CAN1</a:t>
            </a:r>
            <a:endParaRPr lang="en-US" altLang="zh-CN" sz="1000"/>
          </a:p>
        </p:txBody>
      </p:sp>
      <p:sp>
        <p:nvSpPr>
          <p:cNvPr id="12" name="矩形 11"/>
          <p:cNvSpPr/>
          <p:nvPr/>
        </p:nvSpPr>
        <p:spPr>
          <a:xfrm>
            <a:off x="1182370" y="2937510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CAN2</a:t>
            </a:r>
            <a:endParaRPr lang="en-US" altLang="zh-CN" sz="1000"/>
          </a:p>
        </p:txBody>
      </p:sp>
      <p:sp>
        <p:nvSpPr>
          <p:cNvPr id="13" name="矩形 12"/>
          <p:cNvSpPr/>
          <p:nvPr/>
        </p:nvSpPr>
        <p:spPr>
          <a:xfrm>
            <a:off x="1182370" y="3141980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LIN1</a:t>
            </a:r>
            <a:endParaRPr lang="en-US" altLang="zh-CN" sz="1000"/>
          </a:p>
        </p:txBody>
      </p:sp>
      <p:sp>
        <p:nvSpPr>
          <p:cNvPr id="14" name="矩形 13"/>
          <p:cNvSpPr/>
          <p:nvPr/>
        </p:nvSpPr>
        <p:spPr>
          <a:xfrm>
            <a:off x="1182370" y="3346450"/>
            <a:ext cx="1047115" cy="1651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LIN2</a:t>
            </a:r>
            <a:endParaRPr lang="en-US" altLang="zh-CN" sz="1000"/>
          </a:p>
        </p:txBody>
      </p:sp>
      <p:sp>
        <p:nvSpPr>
          <p:cNvPr id="15" name="矩形 14"/>
          <p:cNvSpPr/>
          <p:nvPr/>
        </p:nvSpPr>
        <p:spPr>
          <a:xfrm>
            <a:off x="4313555" y="182245"/>
            <a:ext cx="2995295" cy="1244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LX</a:t>
            </a:r>
            <a:r>
              <a:rPr lang="en-US" altLang="zh-CN" sz="1000"/>
              <a:t>I_RSU_DLL_Test</a:t>
            </a:r>
            <a:endParaRPr lang="en-US" altLang="zh-CN" sz="1000"/>
          </a:p>
        </p:txBody>
      </p:sp>
      <p:sp>
        <p:nvSpPr>
          <p:cNvPr id="16" name="矩形 15"/>
          <p:cNvSpPr/>
          <p:nvPr/>
        </p:nvSpPr>
        <p:spPr>
          <a:xfrm>
            <a:off x="4313555" y="1553845"/>
            <a:ext cx="2995295" cy="1244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RSU_DLL_Test</a:t>
            </a:r>
            <a:endParaRPr lang="en-US" altLang="zh-CN" sz="1000"/>
          </a:p>
        </p:txBody>
      </p:sp>
      <p:cxnSp>
        <p:nvCxnSpPr>
          <p:cNvPr id="17" name="直接箭头连接符 16"/>
          <p:cNvCxnSpPr>
            <a:stCxn id="5" idx="3"/>
            <a:endCxn id="15" idx="1"/>
          </p:cNvCxnSpPr>
          <p:nvPr/>
        </p:nvCxnSpPr>
        <p:spPr>
          <a:xfrm flipV="1">
            <a:off x="2102485" y="804545"/>
            <a:ext cx="2211070" cy="617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3"/>
            <a:endCxn id="16" idx="1"/>
          </p:cNvCxnSpPr>
          <p:nvPr/>
        </p:nvCxnSpPr>
        <p:spPr>
          <a:xfrm>
            <a:off x="2229485" y="1616075"/>
            <a:ext cx="2084070" cy="560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13555" y="2929890"/>
            <a:ext cx="2995295" cy="1244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LX</a:t>
            </a:r>
            <a:r>
              <a:rPr lang="en-US" altLang="zh-CN" sz="1000"/>
              <a:t>I_VCI_DLL_Test</a:t>
            </a:r>
            <a:endParaRPr lang="en-US" altLang="zh-CN" sz="1000"/>
          </a:p>
        </p:txBody>
      </p:sp>
      <p:sp>
        <p:nvSpPr>
          <p:cNvPr id="20" name="矩形 19"/>
          <p:cNvSpPr/>
          <p:nvPr/>
        </p:nvSpPr>
        <p:spPr>
          <a:xfrm>
            <a:off x="4313555" y="4365625"/>
            <a:ext cx="2995295" cy="12446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VCI_DLL_Test</a:t>
            </a:r>
            <a:endParaRPr lang="en-US" altLang="zh-CN" sz="1000"/>
          </a:p>
        </p:txBody>
      </p:sp>
      <p:cxnSp>
        <p:nvCxnSpPr>
          <p:cNvPr id="21" name="直接箭头连接符 20"/>
          <p:cNvCxnSpPr>
            <a:endCxn id="19" idx="1"/>
          </p:cNvCxnSpPr>
          <p:nvPr/>
        </p:nvCxnSpPr>
        <p:spPr>
          <a:xfrm>
            <a:off x="2179955" y="2619375"/>
            <a:ext cx="2133600" cy="932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1" idx="3"/>
            <a:endCxn id="20" idx="1"/>
          </p:cNvCxnSpPr>
          <p:nvPr/>
        </p:nvCxnSpPr>
        <p:spPr>
          <a:xfrm>
            <a:off x="2229485" y="2825115"/>
            <a:ext cx="2084070" cy="2162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NDc5NGRmODAyMDA2NTM2OTE3MGM3ODQxOGM3NzRlYW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3765</Words>
  <Application>WPS 演示</Application>
  <PresentationFormat>宽屏</PresentationFormat>
  <Paragraphs>296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FigkeyRD1</cp:lastModifiedBy>
  <cp:revision>194</cp:revision>
  <dcterms:created xsi:type="dcterms:W3CDTF">2019-06-19T02:08:00Z</dcterms:created>
  <dcterms:modified xsi:type="dcterms:W3CDTF">2024-03-25T02:03:15Z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EAD722E3E62C45F1B9ABE0FB604E6E67_11</vt:lpwstr>
  </property>
</Properties>
</file>