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4"/>
    <p:sldMasterId id="2147483650" r:id="rId5"/>
  </p:sldMasterIdLst>
  <p:notesMasterIdLst>
    <p:notesMasterId r:id="rId11"/>
  </p:notesMasterIdLst>
  <p:sldIdLst>
    <p:sldId id="259" r:id="rId6"/>
    <p:sldId id="298" r:id="rId7"/>
    <p:sldId id="297" r:id="rId8"/>
    <p:sldId id="294" r:id="rId9"/>
    <p:sldId id="295" r:id="rId10"/>
  </p:sldIdLst>
  <p:sldSz cx="32918400" cy="21945600"/>
  <p:notesSz cx="6858000" cy="9144000"/>
  <p:defaultTextStyle>
    <a:defPPr>
      <a:defRPr lang="en-US"/>
    </a:defPPr>
    <a:lvl1pPr marL="0" algn="l" defTabSz="1566729" rtl="0" eaLnBrk="1" latinLnBrk="0" hangingPunct="1">
      <a:defRPr sz="6168" kern="1200">
        <a:solidFill>
          <a:schemeClr val="tx1"/>
        </a:solidFill>
        <a:latin typeface="+mn-lt"/>
        <a:ea typeface="+mn-ea"/>
        <a:cs typeface="+mn-cs"/>
      </a:defRPr>
    </a:lvl1pPr>
    <a:lvl2pPr marL="1566729" algn="l" defTabSz="1566729" rtl="0" eaLnBrk="1" latinLnBrk="0" hangingPunct="1">
      <a:defRPr sz="6168" kern="1200">
        <a:solidFill>
          <a:schemeClr val="tx1"/>
        </a:solidFill>
        <a:latin typeface="+mn-lt"/>
        <a:ea typeface="+mn-ea"/>
        <a:cs typeface="+mn-cs"/>
      </a:defRPr>
    </a:lvl2pPr>
    <a:lvl3pPr marL="3133457" algn="l" defTabSz="1566729" rtl="0" eaLnBrk="1" latinLnBrk="0" hangingPunct="1">
      <a:defRPr sz="6168" kern="1200">
        <a:solidFill>
          <a:schemeClr val="tx1"/>
        </a:solidFill>
        <a:latin typeface="+mn-lt"/>
        <a:ea typeface="+mn-ea"/>
        <a:cs typeface="+mn-cs"/>
      </a:defRPr>
    </a:lvl3pPr>
    <a:lvl4pPr marL="4700186" algn="l" defTabSz="1566729" rtl="0" eaLnBrk="1" latinLnBrk="0" hangingPunct="1">
      <a:defRPr sz="6168" kern="1200">
        <a:solidFill>
          <a:schemeClr val="tx1"/>
        </a:solidFill>
        <a:latin typeface="+mn-lt"/>
        <a:ea typeface="+mn-ea"/>
        <a:cs typeface="+mn-cs"/>
      </a:defRPr>
    </a:lvl4pPr>
    <a:lvl5pPr marL="6266914" algn="l" defTabSz="1566729" rtl="0" eaLnBrk="1" latinLnBrk="0" hangingPunct="1">
      <a:defRPr sz="6168" kern="1200">
        <a:solidFill>
          <a:schemeClr val="tx1"/>
        </a:solidFill>
        <a:latin typeface="+mn-lt"/>
        <a:ea typeface="+mn-ea"/>
        <a:cs typeface="+mn-cs"/>
      </a:defRPr>
    </a:lvl5pPr>
    <a:lvl6pPr marL="7833643" algn="l" defTabSz="1566729" rtl="0" eaLnBrk="1" latinLnBrk="0" hangingPunct="1">
      <a:defRPr sz="6168" kern="1200">
        <a:solidFill>
          <a:schemeClr val="tx1"/>
        </a:solidFill>
        <a:latin typeface="+mn-lt"/>
        <a:ea typeface="+mn-ea"/>
        <a:cs typeface="+mn-cs"/>
      </a:defRPr>
    </a:lvl6pPr>
    <a:lvl7pPr marL="9400371" algn="l" defTabSz="1566729" rtl="0" eaLnBrk="1" latinLnBrk="0" hangingPunct="1">
      <a:defRPr sz="6168" kern="1200">
        <a:solidFill>
          <a:schemeClr val="tx1"/>
        </a:solidFill>
        <a:latin typeface="+mn-lt"/>
        <a:ea typeface="+mn-ea"/>
        <a:cs typeface="+mn-cs"/>
      </a:defRPr>
    </a:lvl7pPr>
    <a:lvl8pPr marL="10967100" algn="l" defTabSz="1566729" rtl="0" eaLnBrk="1" latinLnBrk="0" hangingPunct="1">
      <a:defRPr sz="6168" kern="1200">
        <a:solidFill>
          <a:schemeClr val="tx1"/>
        </a:solidFill>
        <a:latin typeface="+mn-lt"/>
        <a:ea typeface="+mn-ea"/>
        <a:cs typeface="+mn-cs"/>
      </a:defRPr>
    </a:lvl8pPr>
    <a:lvl9pPr marL="12533828" algn="l" defTabSz="1566729" rtl="0" eaLnBrk="1" latinLnBrk="0" hangingPunct="1">
      <a:defRPr sz="616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s" id="{5FAB8CBB-ACE6-1A4C-AD61-69E105B83656}">
          <p14:sldIdLst>
            <p14:sldId id="259"/>
            <p14:sldId id="298"/>
            <p14:sldId id="297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888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006F"/>
    <a:srgbClr val="B4A57F"/>
    <a:srgbClr val="DBC088"/>
    <a:srgbClr val="E8D3A2"/>
    <a:srgbClr val="E8E3D3"/>
    <a:srgbClr val="85754D"/>
    <a:srgbClr val="4B2E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6D6645-EA30-2335-AF58-4532922F30DD}" v="78" dt="2022-01-12T22:14:40.919"/>
    <p1510:client id="{4FE1DA87-87D0-344B-B85D-8A18B2454610}" v="1" dt="2021-12-20T22:48:03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73" autoAdjust="0"/>
    <p:restoredTop sz="83080"/>
  </p:normalViewPr>
  <p:slideViewPr>
    <p:cSldViewPr snapToGrid="0" snapToObjects="1" showGuides="1">
      <p:cViewPr varScale="1">
        <p:scale>
          <a:sx n="33" d="100"/>
          <a:sy n="33" d="100"/>
        </p:scale>
        <p:origin x="1312" y="296"/>
      </p:cViewPr>
      <p:guideLst>
        <p:guide orient="horz" pos="6888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Troeger" userId="S::ctroeger@uw.edu::a94c9380-aef3-486d-bd57-23f1e73c0592" providerId="AD" clId="Web-{116D6645-EA30-2335-AF58-4532922F30DD}"/>
    <pc:docChg chg="modSld sldOrd">
      <pc:chgData name="Chris Troeger" userId="S::ctroeger@uw.edu::a94c9380-aef3-486d-bd57-23f1e73c0592" providerId="AD" clId="Web-{116D6645-EA30-2335-AF58-4532922F30DD}" dt="2022-01-12T22:14:38.560" v="76" actId="20577"/>
      <pc:docMkLst>
        <pc:docMk/>
      </pc:docMkLst>
      <pc:sldChg chg="modSp">
        <pc:chgData name="Chris Troeger" userId="S::ctroeger@uw.edu::a94c9380-aef3-486d-bd57-23f1e73c0592" providerId="AD" clId="Web-{116D6645-EA30-2335-AF58-4532922F30DD}" dt="2022-01-12T22:13:05.638" v="0" actId="14100"/>
        <pc:sldMkLst>
          <pc:docMk/>
          <pc:sldMk cId="1913477580" sldId="259"/>
        </pc:sldMkLst>
        <pc:spChg chg="mod">
          <ac:chgData name="Chris Troeger" userId="S::ctroeger@uw.edu::a94c9380-aef3-486d-bd57-23f1e73c0592" providerId="AD" clId="Web-{116D6645-EA30-2335-AF58-4532922F30DD}" dt="2022-01-12T22:13:05.638" v="0" actId="14100"/>
          <ac:spMkLst>
            <pc:docMk/>
            <pc:sldMk cId="1913477580" sldId="259"/>
            <ac:spMk id="3" creationId="{00000000-0000-0000-0000-000000000000}"/>
          </ac:spMkLst>
        </pc:spChg>
      </pc:sldChg>
      <pc:sldChg chg="modSp ord">
        <pc:chgData name="Chris Troeger" userId="S::ctroeger@uw.edu::a94c9380-aef3-486d-bd57-23f1e73c0592" providerId="AD" clId="Web-{116D6645-EA30-2335-AF58-4532922F30DD}" dt="2022-01-12T22:14:38.560" v="76" actId="20577"/>
        <pc:sldMkLst>
          <pc:docMk/>
          <pc:sldMk cId="4059733352" sldId="297"/>
        </pc:sldMkLst>
        <pc:spChg chg="mod">
          <ac:chgData name="Chris Troeger" userId="S::ctroeger@uw.edu::a94c9380-aef3-486d-bd57-23f1e73c0592" providerId="AD" clId="Web-{116D6645-EA30-2335-AF58-4532922F30DD}" dt="2022-01-12T22:14:38.560" v="76" actId="20577"/>
          <ac:spMkLst>
            <pc:docMk/>
            <pc:sldMk cId="4059733352" sldId="297"/>
            <ac:spMk id="2" creationId="{2D87E4AD-69FB-1B42-B14B-02F2C992B8A5}"/>
          </ac:spMkLst>
        </pc:spChg>
      </pc:sldChg>
    </pc:docChg>
  </pc:docChgLst>
  <pc:docChgLst>
    <pc:chgData name="Chris Troeger" userId="a94c9380-aef3-486d-bd57-23f1e73c0592" providerId="ADAL" clId="{4FE1DA87-87D0-344B-B85D-8A18B2454610}"/>
    <pc:docChg chg="custSel addSld delSld modSld delSection modSection">
      <pc:chgData name="Chris Troeger" userId="a94c9380-aef3-486d-bd57-23f1e73c0592" providerId="ADAL" clId="{4FE1DA87-87D0-344B-B85D-8A18B2454610}" dt="2022-01-03T20:10:34.475" v="1495" actId="20577"/>
      <pc:docMkLst>
        <pc:docMk/>
      </pc:docMkLst>
      <pc:sldChg chg="del">
        <pc:chgData name="Chris Troeger" userId="a94c9380-aef3-486d-bd57-23f1e73c0592" providerId="ADAL" clId="{4FE1DA87-87D0-344B-B85D-8A18B2454610}" dt="2021-12-20T22:48:39.620" v="138" actId="2696"/>
        <pc:sldMkLst>
          <pc:docMk/>
          <pc:sldMk cId="1399137364" sldId="257"/>
        </pc:sldMkLst>
      </pc:sldChg>
      <pc:sldChg chg="del">
        <pc:chgData name="Chris Troeger" userId="a94c9380-aef3-486d-bd57-23f1e73c0592" providerId="ADAL" clId="{4FE1DA87-87D0-344B-B85D-8A18B2454610}" dt="2021-12-20T22:47:19.902" v="0" actId="2696"/>
        <pc:sldMkLst>
          <pc:docMk/>
          <pc:sldMk cId="3819347686" sldId="258"/>
        </pc:sldMkLst>
      </pc:sldChg>
      <pc:sldChg chg="addSp modSp mod">
        <pc:chgData name="Chris Troeger" userId="a94c9380-aef3-486d-bd57-23f1e73c0592" providerId="ADAL" clId="{4FE1DA87-87D0-344B-B85D-8A18B2454610}" dt="2021-12-20T22:48:34.394" v="137" actId="113"/>
        <pc:sldMkLst>
          <pc:docMk/>
          <pc:sldMk cId="1913477580" sldId="259"/>
        </pc:sldMkLst>
        <pc:spChg chg="add mod">
          <ac:chgData name="Chris Troeger" userId="a94c9380-aef3-486d-bd57-23f1e73c0592" providerId="ADAL" clId="{4FE1DA87-87D0-344B-B85D-8A18B2454610}" dt="2021-12-20T22:48:34.394" v="137" actId="113"/>
          <ac:spMkLst>
            <pc:docMk/>
            <pc:sldMk cId="1913477580" sldId="259"/>
            <ac:spMk id="2" creationId="{6B8AF5BE-F7D4-F740-8B0F-99A6B8EF4426}"/>
          </ac:spMkLst>
        </pc:spChg>
        <pc:spChg chg="mod">
          <ac:chgData name="Chris Troeger" userId="a94c9380-aef3-486d-bd57-23f1e73c0592" providerId="ADAL" clId="{4FE1DA87-87D0-344B-B85D-8A18B2454610}" dt="2021-12-20T22:47:47.752" v="50" actId="20577"/>
          <ac:spMkLst>
            <pc:docMk/>
            <pc:sldMk cId="1913477580" sldId="259"/>
            <ac:spMk id="3" creationId="{00000000-0000-0000-0000-000000000000}"/>
          </ac:spMkLst>
        </pc:spChg>
      </pc:sldChg>
      <pc:sldChg chg="del">
        <pc:chgData name="Chris Troeger" userId="a94c9380-aef3-486d-bd57-23f1e73c0592" providerId="ADAL" clId="{4FE1DA87-87D0-344B-B85D-8A18B2454610}" dt="2021-12-20T22:48:40.143" v="139" actId="2696"/>
        <pc:sldMkLst>
          <pc:docMk/>
          <pc:sldMk cId="289097830" sldId="260"/>
        </pc:sldMkLst>
      </pc:sldChg>
      <pc:sldChg chg="del">
        <pc:chgData name="Chris Troeger" userId="a94c9380-aef3-486d-bd57-23f1e73c0592" providerId="ADAL" clId="{4FE1DA87-87D0-344B-B85D-8A18B2454610}" dt="2021-12-20T22:47:19.902" v="0" actId="2696"/>
        <pc:sldMkLst>
          <pc:docMk/>
          <pc:sldMk cId="4257150161" sldId="277"/>
        </pc:sldMkLst>
      </pc:sldChg>
      <pc:sldChg chg="del">
        <pc:chgData name="Chris Troeger" userId="a94c9380-aef3-486d-bd57-23f1e73c0592" providerId="ADAL" clId="{4FE1DA87-87D0-344B-B85D-8A18B2454610}" dt="2021-12-20T22:47:19.902" v="0" actId="2696"/>
        <pc:sldMkLst>
          <pc:docMk/>
          <pc:sldMk cId="2615394154" sldId="278"/>
        </pc:sldMkLst>
      </pc:sldChg>
      <pc:sldChg chg="del">
        <pc:chgData name="Chris Troeger" userId="a94c9380-aef3-486d-bd57-23f1e73c0592" providerId="ADAL" clId="{4FE1DA87-87D0-344B-B85D-8A18B2454610}" dt="2021-12-20T22:47:19.902" v="0" actId="2696"/>
        <pc:sldMkLst>
          <pc:docMk/>
          <pc:sldMk cId="1919591269" sldId="283"/>
        </pc:sldMkLst>
      </pc:sldChg>
      <pc:sldChg chg="del">
        <pc:chgData name="Chris Troeger" userId="a94c9380-aef3-486d-bd57-23f1e73c0592" providerId="ADAL" clId="{4FE1DA87-87D0-344B-B85D-8A18B2454610}" dt="2021-12-20T22:47:19.902" v="0" actId="2696"/>
        <pc:sldMkLst>
          <pc:docMk/>
          <pc:sldMk cId="93214711" sldId="285"/>
        </pc:sldMkLst>
      </pc:sldChg>
      <pc:sldChg chg="del">
        <pc:chgData name="Chris Troeger" userId="a94c9380-aef3-486d-bd57-23f1e73c0592" providerId="ADAL" clId="{4FE1DA87-87D0-344B-B85D-8A18B2454610}" dt="2021-12-20T22:47:19.902" v="0" actId="2696"/>
        <pc:sldMkLst>
          <pc:docMk/>
          <pc:sldMk cId="3960556465" sldId="286"/>
        </pc:sldMkLst>
      </pc:sldChg>
      <pc:sldChg chg="del">
        <pc:chgData name="Chris Troeger" userId="a94c9380-aef3-486d-bd57-23f1e73c0592" providerId="ADAL" clId="{4FE1DA87-87D0-344B-B85D-8A18B2454610}" dt="2021-12-20T22:47:19.902" v="0" actId="2696"/>
        <pc:sldMkLst>
          <pc:docMk/>
          <pc:sldMk cId="2790402124" sldId="287"/>
        </pc:sldMkLst>
      </pc:sldChg>
      <pc:sldChg chg="del">
        <pc:chgData name="Chris Troeger" userId="a94c9380-aef3-486d-bd57-23f1e73c0592" providerId="ADAL" clId="{4FE1DA87-87D0-344B-B85D-8A18B2454610}" dt="2021-12-20T22:47:19.902" v="0" actId="2696"/>
        <pc:sldMkLst>
          <pc:docMk/>
          <pc:sldMk cId="2517919984" sldId="288"/>
        </pc:sldMkLst>
      </pc:sldChg>
      <pc:sldChg chg="del">
        <pc:chgData name="Chris Troeger" userId="a94c9380-aef3-486d-bd57-23f1e73c0592" providerId="ADAL" clId="{4FE1DA87-87D0-344B-B85D-8A18B2454610}" dt="2021-12-20T22:47:19.902" v="0" actId="2696"/>
        <pc:sldMkLst>
          <pc:docMk/>
          <pc:sldMk cId="2411423826" sldId="289"/>
        </pc:sldMkLst>
      </pc:sldChg>
      <pc:sldChg chg="del">
        <pc:chgData name="Chris Troeger" userId="a94c9380-aef3-486d-bd57-23f1e73c0592" providerId="ADAL" clId="{4FE1DA87-87D0-344B-B85D-8A18B2454610}" dt="2021-12-20T22:47:19.902" v="0" actId="2696"/>
        <pc:sldMkLst>
          <pc:docMk/>
          <pc:sldMk cId="3811832134" sldId="290"/>
        </pc:sldMkLst>
      </pc:sldChg>
      <pc:sldChg chg="del">
        <pc:chgData name="Chris Troeger" userId="a94c9380-aef3-486d-bd57-23f1e73c0592" providerId="ADAL" clId="{4FE1DA87-87D0-344B-B85D-8A18B2454610}" dt="2021-12-20T22:47:19.902" v="0" actId="2696"/>
        <pc:sldMkLst>
          <pc:docMk/>
          <pc:sldMk cId="1683657675" sldId="291"/>
        </pc:sldMkLst>
      </pc:sldChg>
      <pc:sldChg chg="del">
        <pc:chgData name="Chris Troeger" userId="a94c9380-aef3-486d-bd57-23f1e73c0592" providerId="ADAL" clId="{4FE1DA87-87D0-344B-B85D-8A18B2454610}" dt="2021-12-20T22:47:19.902" v="0" actId="2696"/>
        <pc:sldMkLst>
          <pc:docMk/>
          <pc:sldMk cId="2519939007" sldId="292"/>
        </pc:sldMkLst>
      </pc:sldChg>
      <pc:sldChg chg="del">
        <pc:chgData name="Chris Troeger" userId="a94c9380-aef3-486d-bd57-23f1e73c0592" providerId="ADAL" clId="{4FE1DA87-87D0-344B-B85D-8A18B2454610}" dt="2021-12-20T22:47:19.902" v="0" actId="2696"/>
        <pc:sldMkLst>
          <pc:docMk/>
          <pc:sldMk cId="821549184" sldId="293"/>
        </pc:sldMkLst>
      </pc:sldChg>
      <pc:sldChg chg="modSp mod">
        <pc:chgData name="Chris Troeger" userId="a94c9380-aef3-486d-bd57-23f1e73c0592" providerId="ADAL" clId="{4FE1DA87-87D0-344B-B85D-8A18B2454610}" dt="2021-12-21T20:42:29.319" v="1408" actId="20577"/>
        <pc:sldMkLst>
          <pc:docMk/>
          <pc:sldMk cId="2507918177" sldId="294"/>
        </pc:sldMkLst>
        <pc:spChg chg="mod">
          <ac:chgData name="Chris Troeger" userId="a94c9380-aef3-486d-bd57-23f1e73c0592" providerId="ADAL" clId="{4FE1DA87-87D0-344B-B85D-8A18B2454610}" dt="2021-12-21T20:42:29.319" v="1408" actId="20577"/>
          <ac:spMkLst>
            <pc:docMk/>
            <pc:sldMk cId="2507918177" sldId="294"/>
            <ac:spMk id="3" creationId="{00000000-0000-0000-0000-000000000000}"/>
          </ac:spMkLst>
        </pc:spChg>
        <pc:spChg chg="mod">
          <ac:chgData name="Chris Troeger" userId="a94c9380-aef3-486d-bd57-23f1e73c0592" providerId="ADAL" clId="{4FE1DA87-87D0-344B-B85D-8A18B2454610}" dt="2021-12-20T22:48:52.252" v="165" actId="20577"/>
          <ac:spMkLst>
            <pc:docMk/>
            <pc:sldMk cId="2507918177" sldId="294"/>
            <ac:spMk id="7" creationId="{00000000-0000-0000-0000-000000000000}"/>
          </ac:spMkLst>
        </pc:spChg>
      </pc:sldChg>
      <pc:sldChg chg="modSp new mod">
        <pc:chgData name="Chris Troeger" userId="a94c9380-aef3-486d-bd57-23f1e73c0592" providerId="ADAL" clId="{4FE1DA87-87D0-344B-B85D-8A18B2454610}" dt="2021-12-20T22:52:39.920" v="844" actId="20577"/>
        <pc:sldMkLst>
          <pc:docMk/>
          <pc:sldMk cId="586860623" sldId="295"/>
        </pc:sldMkLst>
        <pc:spChg chg="mod">
          <ac:chgData name="Chris Troeger" userId="a94c9380-aef3-486d-bd57-23f1e73c0592" providerId="ADAL" clId="{4FE1DA87-87D0-344B-B85D-8A18B2454610}" dt="2021-12-20T22:52:39.920" v="844" actId="20577"/>
          <ac:spMkLst>
            <pc:docMk/>
            <pc:sldMk cId="586860623" sldId="295"/>
            <ac:spMk id="2" creationId="{8DFA18DD-497D-3C46-BB80-6854CAD53042}"/>
          </ac:spMkLst>
        </pc:spChg>
        <pc:spChg chg="mod">
          <ac:chgData name="Chris Troeger" userId="a94c9380-aef3-486d-bd57-23f1e73c0592" providerId="ADAL" clId="{4FE1DA87-87D0-344B-B85D-8A18B2454610}" dt="2021-12-20T22:51:11.689" v="579" actId="20577"/>
          <ac:spMkLst>
            <pc:docMk/>
            <pc:sldMk cId="586860623" sldId="295"/>
            <ac:spMk id="3" creationId="{C47400AB-D90E-EE4A-A018-195C8ABF0D17}"/>
          </ac:spMkLst>
        </pc:spChg>
      </pc:sldChg>
      <pc:sldChg chg="modSp new del mod">
        <pc:chgData name="Chris Troeger" userId="a94c9380-aef3-486d-bd57-23f1e73c0592" providerId="ADAL" clId="{4FE1DA87-87D0-344B-B85D-8A18B2454610}" dt="2022-01-03T20:09:58.917" v="1435" actId="2696"/>
        <pc:sldMkLst>
          <pc:docMk/>
          <pc:sldMk cId="3415878341" sldId="296"/>
        </pc:sldMkLst>
        <pc:spChg chg="mod">
          <ac:chgData name="Chris Troeger" userId="a94c9380-aef3-486d-bd57-23f1e73c0592" providerId="ADAL" clId="{4FE1DA87-87D0-344B-B85D-8A18B2454610}" dt="2021-12-20T22:55:29.172" v="1083" actId="20577"/>
          <ac:spMkLst>
            <pc:docMk/>
            <pc:sldMk cId="3415878341" sldId="296"/>
            <ac:spMk id="2" creationId="{8C6ADC66-A5FA-D040-8877-6EBCA70FF243}"/>
          </ac:spMkLst>
        </pc:spChg>
        <pc:spChg chg="mod">
          <ac:chgData name="Chris Troeger" userId="a94c9380-aef3-486d-bd57-23f1e73c0592" providerId="ADAL" clId="{4FE1DA87-87D0-344B-B85D-8A18B2454610}" dt="2021-12-20T22:53:15.287" v="865" actId="20577"/>
          <ac:spMkLst>
            <pc:docMk/>
            <pc:sldMk cId="3415878341" sldId="296"/>
            <ac:spMk id="3" creationId="{AE83E443-9AE8-C444-AF44-E62D2F58E207}"/>
          </ac:spMkLst>
        </pc:spChg>
      </pc:sldChg>
      <pc:sldChg chg="modSp new mod">
        <pc:chgData name="Chris Troeger" userId="a94c9380-aef3-486d-bd57-23f1e73c0592" providerId="ADAL" clId="{4FE1DA87-87D0-344B-B85D-8A18B2454610}" dt="2022-01-03T20:10:34.475" v="1495" actId="20577"/>
        <pc:sldMkLst>
          <pc:docMk/>
          <pc:sldMk cId="4059733352" sldId="297"/>
        </pc:sldMkLst>
        <pc:spChg chg="mod">
          <ac:chgData name="Chris Troeger" userId="a94c9380-aef3-486d-bd57-23f1e73c0592" providerId="ADAL" clId="{4FE1DA87-87D0-344B-B85D-8A18B2454610}" dt="2022-01-03T20:10:34.475" v="1495" actId="20577"/>
          <ac:spMkLst>
            <pc:docMk/>
            <pc:sldMk cId="4059733352" sldId="297"/>
            <ac:spMk id="2" creationId="{2D87E4AD-69FB-1B42-B14B-02F2C992B8A5}"/>
          </ac:spMkLst>
        </pc:spChg>
        <pc:spChg chg="mod">
          <ac:chgData name="Chris Troeger" userId="a94c9380-aef3-486d-bd57-23f1e73c0592" providerId="ADAL" clId="{4FE1DA87-87D0-344B-B85D-8A18B2454610}" dt="2021-12-20T22:55:36.759" v="1100" actId="20577"/>
          <ac:spMkLst>
            <pc:docMk/>
            <pc:sldMk cId="4059733352" sldId="297"/>
            <ac:spMk id="3" creationId="{C1AC95F8-C32E-7F4E-8EBA-ED48F940B758}"/>
          </ac:spMkLst>
        </pc:spChg>
      </pc:sldChg>
      <pc:sldChg chg="modSp new mod">
        <pc:chgData name="Chris Troeger" userId="a94c9380-aef3-486d-bd57-23f1e73c0592" providerId="ADAL" clId="{4FE1DA87-87D0-344B-B85D-8A18B2454610}" dt="2022-01-03T20:09:48.098" v="1434" actId="20577"/>
        <pc:sldMkLst>
          <pc:docMk/>
          <pc:sldMk cId="3019643913" sldId="298"/>
        </pc:sldMkLst>
        <pc:spChg chg="mod">
          <ac:chgData name="Chris Troeger" userId="a94c9380-aef3-486d-bd57-23f1e73c0592" providerId="ADAL" clId="{4FE1DA87-87D0-344B-B85D-8A18B2454610}" dt="2022-01-03T20:09:48.098" v="1434" actId="20577"/>
          <ac:spMkLst>
            <pc:docMk/>
            <pc:sldMk cId="3019643913" sldId="298"/>
            <ac:spMk id="4" creationId="{DEAFE38D-143D-D249-8A46-C75744AA969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07634-6F67-D544-B0CC-0AEE314023F3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F5153-B87D-B449-BFD0-1F6A3CEAE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77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133457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1pPr>
    <a:lvl2pPr marL="1566729" algn="l" defTabSz="3133457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2pPr>
    <a:lvl3pPr marL="3133457" algn="l" defTabSz="3133457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3pPr>
    <a:lvl4pPr marL="4700186" algn="l" defTabSz="3133457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4pPr>
    <a:lvl5pPr marL="6266914" algn="l" defTabSz="3133457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5pPr>
    <a:lvl6pPr marL="7833643" algn="l" defTabSz="3133457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6pPr>
    <a:lvl7pPr marL="9400371" algn="l" defTabSz="3133457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7pPr>
    <a:lvl8pPr marL="10967100" algn="l" defTabSz="3133457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8pPr>
    <a:lvl9pPr marL="12533828" algn="l" defTabSz="3133457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-Title, Name, 4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1332065" y="1012373"/>
            <a:ext cx="30223057" cy="2684752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9000"/>
              </a:lnSpc>
              <a:defRPr sz="8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HERE: ENCODE NORMAL </a:t>
            </a:r>
            <a:br>
              <a:rPr lang="en-US" dirty="0"/>
            </a:br>
            <a:r>
              <a:rPr lang="en-US" dirty="0"/>
              <a:t>BLACK, 80 PT.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130C9F-BDE8-314C-9478-A0F383294D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61921" y="20630606"/>
            <a:ext cx="6862707" cy="335048"/>
          </a:xfrm>
          <a:prstGeom prst="rect">
            <a:avLst/>
          </a:prstGeom>
        </p:spPr>
      </p:pic>
      <p:pic>
        <p:nvPicPr>
          <p:cNvPr id="9" name="Picture 8" descr="W Logo_Purple_2685_HEX.png">
            <a:extLst>
              <a:ext uri="{FF2B5EF4-FFF2-40B4-BE49-F238E27FC236}">
                <a16:creationId xmlns:a16="http://schemas.microsoft.com/office/drawing/2014/main" id="{5F172FC2-8E5A-8446-B69E-DA888860DC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6295" y="20007910"/>
            <a:ext cx="2948827" cy="1985543"/>
          </a:xfrm>
          <a:prstGeom prst="rect">
            <a:avLst/>
          </a:prstGeom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03757DB2-B3C0-AB43-9EFF-9E25D7E15A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32065" y="3971110"/>
            <a:ext cx="30223057" cy="8360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50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146304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292608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438912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585216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50 PT.)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0FA04504-1D8B-5A48-86D3-00552469691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7510" y="5081118"/>
            <a:ext cx="30217611" cy="1033381"/>
          </a:xfrm>
          <a:prstGeom prst="rect">
            <a:avLst/>
          </a:prstGeom>
        </p:spPr>
        <p:txBody>
          <a:bodyPr/>
          <a:lstStyle>
            <a:lvl1pPr marL="0" indent="0">
              <a:buFont typeface="Lucida Grande"/>
              <a:buNone/>
              <a:defRPr sz="42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64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2926080" indent="0">
              <a:buSzPct val="100000"/>
              <a:buFont typeface="Lucida Grande"/>
              <a:buNone/>
              <a:defRPr sz="576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512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6583680" indent="-731520">
              <a:buFont typeface="Lucida Grande"/>
              <a:buChar char="&gt;"/>
              <a:defRPr sz="448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Name Surname, Name Surname, Name Surname (Open Sans Bold, 42)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6E84C7F-7142-394B-B4C0-821E3405A5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315717" y="20636300"/>
            <a:ext cx="6298809" cy="41148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865F44C-1354-FA4C-B7C0-DCB5E8D8A7FA}"/>
              </a:ext>
            </a:extLst>
          </p:cNvPr>
          <p:cNvCxnSpPr>
            <a:cxnSpLocks/>
          </p:cNvCxnSpPr>
          <p:nvPr userDrawn="1"/>
        </p:nvCxnSpPr>
        <p:spPr>
          <a:xfrm>
            <a:off x="8655990" y="6438900"/>
            <a:ext cx="0" cy="12341469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9A7D37C-0F12-6043-A1A8-F4F86D08D1C8}"/>
              </a:ext>
            </a:extLst>
          </p:cNvPr>
          <p:cNvCxnSpPr>
            <a:cxnSpLocks/>
          </p:cNvCxnSpPr>
          <p:nvPr userDrawn="1"/>
        </p:nvCxnSpPr>
        <p:spPr>
          <a:xfrm>
            <a:off x="16459200" y="6438899"/>
            <a:ext cx="0" cy="12341469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3948488-2E19-EB45-A130-4D4D7FFD3F5E}"/>
              </a:ext>
            </a:extLst>
          </p:cNvPr>
          <p:cNvCxnSpPr>
            <a:cxnSpLocks/>
          </p:cNvCxnSpPr>
          <p:nvPr userDrawn="1"/>
        </p:nvCxnSpPr>
        <p:spPr>
          <a:xfrm>
            <a:off x="24262410" y="6438900"/>
            <a:ext cx="0" cy="12341469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DDFF5911-5CB6-D147-83A4-39B3B01BB0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32065" y="19350119"/>
            <a:ext cx="26701514" cy="657791"/>
          </a:xfrm>
          <a:prstGeom prst="rect">
            <a:avLst/>
          </a:prstGeom>
        </p:spPr>
        <p:txBody>
          <a:bodyPr anchor="b"/>
          <a:lstStyle>
            <a:lvl1pPr marL="0" indent="0">
              <a:buFont typeface="Lucida Grande"/>
              <a:buNone/>
              <a:defRPr sz="1400" b="1" i="0" baseline="0">
                <a:solidFill>
                  <a:schemeClr val="accent4">
                    <a:lumMod val="50000"/>
                  </a:schemeClr>
                </a:solidFill>
                <a:latin typeface="Open Sans"/>
                <a:cs typeface="Open Sans"/>
              </a:defRPr>
            </a:lvl1pPr>
            <a:lvl2pPr>
              <a:defRPr sz="64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2926080" indent="0">
              <a:buSzPct val="100000"/>
              <a:buFont typeface="Lucida Grande"/>
              <a:buNone/>
              <a:defRPr sz="576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512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6583680" indent="-731520">
              <a:buFont typeface="Lucida Grande"/>
              <a:buChar char="&gt;"/>
              <a:defRPr sz="448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Acknowledgements: List your school, department, fellowship, host organization, mentors and/or others you wish to acknowledge here. </a:t>
            </a:r>
          </a:p>
        </p:txBody>
      </p:sp>
    </p:spTree>
    <p:extLst>
      <p:ext uri="{BB962C8B-B14F-4D97-AF65-F5344CB8AC3E}">
        <p14:creationId xmlns:p14="http://schemas.microsoft.com/office/powerpoint/2010/main" val="38681728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904" userDrawn="1">
          <p15:clr>
            <a:srgbClr val="FBAE40"/>
          </p15:clr>
        </p15:guide>
        <p15:guide id="2" pos="10368">
          <p15:clr>
            <a:srgbClr val="FBAE40"/>
          </p15:clr>
        </p15:guide>
        <p15:guide id="3" pos="864">
          <p15:clr>
            <a:srgbClr val="FBAE40"/>
          </p15:clr>
        </p15:guide>
        <p15:guide id="4" pos="5448" userDrawn="1">
          <p15:clr>
            <a:srgbClr val="FBAE40"/>
          </p15:clr>
        </p15:guide>
        <p15:guide id="5" pos="19872">
          <p15:clr>
            <a:srgbClr val="FBAE40"/>
          </p15:clr>
        </p15:guide>
        <p15:guide id="6" pos="15288" userDrawn="1">
          <p15:clr>
            <a:srgbClr val="FBAE40"/>
          </p15:clr>
        </p15:guide>
        <p15:guide id="7" orient="horz" pos="4056">
          <p15:clr>
            <a:srgbClr val="FBAE40"/>
          </p15:clr>
        </p15:guide>
        <p15:guide id="8" orient="horz" pos="1320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 – 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3498" y="5557525"/>
            <a:ext cx="29506356" cy="12849590"/>
          </a:xfrm>
          <a:prstGeom prst="rect">
            <a:avLst/>
          </a:prstGeom>
        </p:spPr>
        <p:txBody>
          <a:bodyPr/>
          <a:lstStyle>
            <a:lvl1pPr marL="1097280" indent="-1097280">
              <a:buFont typeface="Lucida Grande"/>
              <a:buChar char="&gt;"/>
              <a:defRPr sz="768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64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3657600" indent="-731520">
              <a:buSzPct val="100000"/>
              <a:buFont typeface="Lucida Grande"/>
              <a:buChar char="&gt;"/>
              <a:defRPr sz="576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512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6583680" indent="-731520">
              <a:buFont typeface="Lucida Grande"/>
              <a:buChar char="&gt;"/>
              <a:defRPr sz="448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210" y="4600976"/>
            <a:ext cx="4889462" cy="2145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8327" y="1188835"/>
            <a:ext cx="29461532" cy="3174394"/>
          </a:xfrm>
          <a:prstGeom prst="rect">
            <a:avLst/>
          </a:prstGeom>
        </p:spPr>
        <p:txBody>
          <a:bodyPr anchor="b"/>
          <a:lstStyle>
            <a:lvl1pPr algn="l">
              <a:defRPr sz="96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  <p:pic>
        <p:nvPicPr>
          <p:cNvPr id="9" name="Picture 8" descr="W Logo_Purple_2685_HEX.png">
            <a:extLst>
              <a:ext uri="{FF2B5EF4-FFF2-40B4-BE49-F238E27FC236}">
                <a16:creationId xmlns:a16="http://schemas.microsoft.com/office/drawing/2014/main" id="{FDBF5206-FA6A-DA40-94D7-B882472F7D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5514" y="19936890"/>
            <a:ext cx="3055546" cy="2057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6FCF27-1797-B745-8F59-79FA4E29986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561921" y="20630606"/>
            <a:ext cx="6862707" cy="33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– Wordmar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370E41-DBD0-C641-9579-5F4C725278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90499" y="20636300"/>
            <a:ext cx="6298809" cy="411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877DF7-9619-C04B-B241-EF20E4DA956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1921" y="20630606"/>
            <a:ext cx="6862707" cy="33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887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12" userDrawn="1">
          <p15:clr>
            <a:srgbClr val="FBAE40"/>
          </p15:clr>
        </p15:guide>
        <p15:guide id="2" pos="1036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+ Map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F3B3645-E375-724F-A17F-C0E993E24E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7438" y="3218672"/>
            <a:ext cx="31905317" cy="1365957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418325" y="3775437"/>
            <a:ext cx="25100280" cy="8453619"/>
          </a:xfrm>
          <a:prstGeom prst="rect">
            <a:avLst/>
          </a:prstGeom>
        </p:spPr>
        <p:txBody>
          <a:bodyPr anchor="b"/>
          <a:lstStyle>
            <a:lvl1pPr algn="l">
              <a:defRPr sz="16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E3C7B9-62C9-CC49-BE32-D012399C6784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57509" y="20217814"/>
            <a:ext cx="11050366" cy="539496"/>
          </a:xfrm>
          <a:prstGeom prst="rect">
            <a:avLst/>
          </a:prstGeom>
        </p:spPr>
      </p:pic>
      <p:pic>
        <p:nvPicPr>
          <p:cNvPr id="8" name="Picture 7" descr="UW_W Logo_White.png">
            <a:extLst>
              <a:ext uri="{FF2B5EF4-FFF2-40B4-BE49-F238E27FC236}">
                <a16:creationId xmlns:a16="http://schemas.microsoft.com/office/drawing/2014/main" id="{0182F6F7-09CD-A843-9D1A-DF54A511A0C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2303" y="19036810"/>
            <a:ext cx="4370391" cy="294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66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3498" y="7424765"/>
            <a:ext cx="29509610" cy="12192275"/>
          </a:xfrm>
          <a:prstGeom prst="rect">
            <a:avLst/>
          </a:prstGeom>
        </p:spPr>
        <p:txBody>
          <a:bodyPr/>
          <a:lstStyle>
            <a:lvl1pPr marL="1097280" indent="-1097280">
              <a:buFont typeface="Lucida Grande"/>
              <a:buChar char="&gt;"/>
              <a:defRPr sz="768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64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3657600" indent="-731520">
              <a:buSzPct val="100000"/>
              <a:buFont typeface="Lucida Grande"/>
              <a:buChar char="&gt;"/>
              <a:defRPr sz="576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512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6583680" indent="-731520">
              <a:buFont typeface="Lucida Grande"/>
              <a:buChar char="&gt;"/>
              <a:defRPr sz="448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418325" y="5538143"/>
            <a:ext cx="29464783" cy="131574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768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146304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292608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438912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585216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	, 24 PT.)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210" y="4600976"/>
            <a:ext cx="4889462" cy="2145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8325" y="1168221"/>
            <a:ext cx="29464783" cy="3195008"/>
          </a:xfrm>
          <a:prstGeom prst="rect">
            <a:avLst/>
          </a:prstGeom>
        </p:spPr>
        <p:txBody>
          <a:bodyPr anchor="b"/>
          <a:lstStyle>
            <a:lvl1pPr algn="l">
              <a:defRPr sz="96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91A8A9-778E-A546-9654-84EB440F6E2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356778" y="20765159"/>
            <a:ext cx="6928475" cy="4526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2593A7-42D1-F44E-92C3-F450A35E1D36}"/>
              </a:ext>
            </a:extLst>
          </p:cNvPr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451608" y="20696558"/>
            <a:ext cx="8289536" cy="40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Name, 4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1332065" y="1012373"/>
            <a:ext cx="30223057" cy="2684752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9000"/>
              </a:lnSpc>
              <a:defRPr sz="8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HERE: ENCODE NORMAL </a:t>
            </a:r>
            <a:br>
              <a:rPr lang="en-US" dirty="0"/>
            </a:br>
            <a:r>
              <a:rPr lang="en-US" dirty="0"/>
              <a:t>BLACK, 80 PT. </a:t>
            </a:r>
          </a:p>
        </p:txBody>
      </p:sp>
      <p:pic>
        <p:nvPicPr>
          <p:cNvPr id="9" name="Picture 8" descr="W Logo_Purple_2685_HEX.png">
            <a:extLst>
              <a:ext uri="{FF2B5EF4-FFF2-40B4-BE49-F238E27FC236}">
                <a16:creationId xmlns:a16="http://schemas.microsoft.com/office/drawing/2014/main" id="{5F172FC2-8E5A-8446-B69E-DA888860DC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6295" y="20007910"/>
            <a:ext cx="2948827" cy="1985543"/>
          </a:xfrm>
          <a:prstGeom prst="rect">
            <a:avLst/>
          </a:prstGeom>
        </p:spPr>
      </p:pic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0FA04504-1D8B-5A48-86D3-00552469691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7510" y="4002597"/>
            <a:ext cx="30217611" cy="1038325"/>
          </a:xfrm>
          <a:prstGeom prst="rect">
            <a:avLst/>
          </a:prstGeom>
        </p:spPr>
        <p:txBody>
          <a:bodyPr/>
          <a:lstStyle>
            <a:lvl1pPr marL="0" indent="0">
              <a:buFont typeface="Lucida Grande"/>
              <a:buNone/>
              <a:defRPr sz="42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64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2926080" indent="0">
              <a:buSzPct val="100000"/>
              <a:buFont typeface="Lucida Grande"/>
              <a:buNone/>
              <a:defRPr sz="576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512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6583680" indent="-731520">
              <a:buFont typeface="Lucida Grande"/>
              <a:buChar char="&gt;"/>
              <a:defRPr sz="448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Name Surname, Name Surname, Name Surname (Open Sans Bold, 42)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865F44C-1354-FA4C-B7C0-DCB5E8D8A7FA}"/>
              </a:ext>
            </a:extLst>
          </p:cNvPr>
          <p:cNvCxnSpPr>
            <a:cxnSpLocks/>
          </p:cNvCxnSpPr>
          <p:nvPr userDrawn="1"/>
        </p:nvCxnSpPr>
        <p:spPr>
          <a:xfrm>
            <a:off x="8648700" y="6166338"/>
            <a:ext cx="0" cy="12627864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3948488-2E19-EB45-A130-4D4D7FFD3F5E}"/>
              </a:ext>
            </a:extLst>
          </p:cNvPr>
          <p:cNvCxnSpPr>
            <a:cxnSpLocks/>
          </p:cNvCxnSpPr>
          <p:nvPr userDrawn="1"/>
        </p:nvCxnSpPr>
        <p:spPr>
          <a:xfrm>
            <a:off x="24269700" y="6166338"/>
            <a:ext cx="0" cy="12595626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DDFF5911-5CB6-D147-83A4-39B3B01BB0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32065" y="19350119"/>
            <a:ext cx="26701514" cy="657791"/>
          </a:xfrm>
          <a:prstGeom prst="rect">
            <a:avLst/>
          </a:prstGeom>
        </p:spPr>
        <p:txBody>
          <a:bodyPr anchor="b"/>
          <a:lstStyle>
            <a:lvl1pPr marL="0" indent="0">
              <a:buFont typeface="Lucida Grande"/>
              <a:buNone/>
              <a:defRPr sz="1400" b="1" i="0" baseline="0">
                <a:solidFill>
                  <a:schemeClr val="accent4">
                    <a:lumMod val="50000"/>
                  </a:schemeClr>
                </a:solidFill>
                <a:latin typeface="Open Sans"/>
                <a:cs typeface="Open Sans"/>
              </a:defRPr>
            </a:lvl1pPr>
            <a:lvl2pPr>
              <a:defRPr sz="64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2926080" indent="0">
              <a:buSzPct val="100000"/>
              <a:buFont typeface="Lucida Grande"/>
              <a:buNone/>
              <a:defRPr sz="576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512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6583680" indent="-731520">
              <a:buFont typeface="Lucida Grande"/>
              <a:buChar char="&gt;"/>
              <a:defRPr sz="448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Acknowledgements: List your school, department, fellowship, host organization, mentors and/or others you wish to acknowledge here.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72D4D2E-16E0-3C45-9FEC-C4CBFDFF5AD4}"/>
              </a:ext>
            </a:extLst>
          </p:cNvPr>
          <p:cNvCxnSpPr>
            <a:cxnSpLocks/>
          </p:cNvCxnSpPr>
          <p:nvPr userDrawn="1"/>
        </p:nvCxnSpPr>
        <p:spPr>
          <a:xfrm>
            <a:off x="16459200" y="6166338"/>
            <a:ext cx="0" cy="12627864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5A7C38E-2DDB-424D-93B1-2C1BF6DD89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1921" y="20630606"/>
            <a:ext cx="6862707" cy="3350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825308-8462-1442-87FD-267D38B796A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315717" y="20636300"/>
            <a:ext cx="6298809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423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904" userDrawn="1">
          <p15:clr>
            <a:srgbClr val="FBAE40"/>
          </p15:clr>
        </p15:guide>
        <p15:guide id="2" pos="10368">
          <p15:clr>
            <a:srgbClr val="FBAE40"/>
          </p15:clr>
        </p15:guide>
        <p15:guide id="3" pos="864">
          <p15:clr>
            <a:srgbClr val="FBAE40"/>
          </p15:clr>
        </p15:guide>
        <p15:guide id="4" pos="5448">
          <p15:clr>
            <a:srgbClr val="FBAE40"/>
          </p15:clr>
        </p15:guide>
        <p15:guide id="5" pos="19872">
          <p15:clr>
            <a:srgbClr val="FBAE40"/>
          </p15:clr>
        </p15:guide>
        <p15:guide id="6" pos="15288">
          <p15:clr>
            <a:srgbClr val="FBAE40"/>
          </p15:clr>
        </p15:guide>
        <p15:guide id="7" orient="horz" pos="3864" userDrawn="1">
          <p15:clr>
            <a:srgbClr val="FBAE40"/>
          </p15:clr>
        </p15:guide>
        <p15:guide id="8" orient="horz" pos="1320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, Sub-Title, Name,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1332065" y="1012373"/>
            <a:ext cx="30223057" cy="2684752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9000"/>
              </a:lnSpc>
              <a:defRPr sz="8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HERE: ENCODE NORMAL </a:t>
            </a:r>
            <a:br>
              <a:rPr lang="en-US" dirty="0"/>
            </a:br>
            <a:r>
              <a:rPr lang="en-US" dirty="0"/>
              <a:t>BLACK, 80 PT. </a:t>
            </a:r>
          </a:p>
        </p:txBody>
      </p:sp>
      <p:pic>
        <p:nvPicPr>
          <p:cNvPr id="9" name="Picture 8" descr="W Logo_Purple_2685_HEX.png">
            <a:extLst>
              <a:ext uri="{FF2B5EF4-FFF2-40B4-BE49-F238E27FC236}">
                <a16:creationId xmlns:a16="http://schemas.microsoft.com/office/drawing/2014/main" id="{5F172FC2-8E5A-8446-B69E-DA888860DC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6295" y="20007910"/>
            <a:ext cx="2948827" cy="1985543"/>
          </a:xfrm>
          <a:prstGeom prst="rect">
            <a:avLst/>
          </a:prstGeom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03757DB2-B3C0-AB43-9EFF-9E25D7E15A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32065" y="3971110"/>
            <a:ext cx="30223057" cy="8360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50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146304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292608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438912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585216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50 PT.)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0FA04504-1D8B-5A48-86D3-00552469691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7510" y="5081118"/>
            <a:ext cx="30217611" cy="1033381"/>
          </a:xfrm>
          <a:prstGeom prst="rect">
            <a:avLst/>
          </a:prstGeom>
        </p:spPr>
        <p:txBody>
          <a:bodyPr/>
          <a:lstStyle>
            <a:lvl1pPr marL="0" indent="0">
              <a:buFont typeface="Lucida Grande"/>
              <a:buNone/>
              <a:defRPr sz="42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64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2926080" indent="0">
              <a:buSzPct val="100000"/>
              <a:buFont typeface="Lucida Grande"/>
              <a:buNone/>
              <a:defRPr sz="576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512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6583680" indent="-731520">
              <a:buFont typeface="Lucida Grande"/>
              <a:buChar char="&gt;"/>
              <a:defRPr sz="448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Name Surname, Name Surname, Name Surname (Open Sans Bold, 42)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9A7D37C-0F12-6043-A1A8-F4F86D08D1C8}"/>
              </a:ext>
            </a:extLst>
          </p:cNvPr>
          <p:cNvCxnSpPr>
            <a:cxnSpLocks/>
          </p:cNvCxnSpPr>
          <p:nvPr userDrawn="1"/>
        </p:nvCxnSpPr>
        <p:spPr>
          <a:xfrm>
            <a:off x="16459200" y="6438899"/>
            <a:ext cx="0" cy="12341469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DDFF5911-5CB6-D147-83A4-39B3B01BB0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32065" y="19350119"/>
            <a:ext cx="26701514" cy="657791"/>
          </a:xfrm>
          <a:prstGeom prst="rect">
            <a:avLst/>
          </a:prstGeom>
        </p:spPr>
        <p:txBody>
          <a:bodyPr anchor="b"/>
          <a:lstStyle>
            <a:lvl1pPr marL="0" indent="0">
              <a:buFont typeface="Lucida Grande"/>
              <a:buNone/>
              <a:defRPr sz="1400" b="1" i="0" baseline="0">
                <a:solidFill>
                  <a:schemeClr val="accent4">
                    <a:lumMod val="50000"/>
                  </a:schemeClr>
                </a:solidFill>
                <a:latin typeface="Open Sans"/>
                <a:cs typeface="Open Sans"/>
              </a:defRPr>
            </a:lvl1pPr>
            <a:lvl2pPr>
              <a:defRPr sz="64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2926080" indent="0">
              <a:buSzPct val="100000"/>
              <a:buFont typeface="Lucida Grande"/>
              <a:buNone/>
              <a:defRPr sz="576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512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6583680" indent="-731520">
              <a:buFont typeface="Lucida Grande"/>
              <a:buChar char="&gt;"/>
              <a:defRPr sz="448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Acknowledgements: List your school, department, fellowship, host organization, mentors and/or others you wish to acknowledge here.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B4EBA0-6532-9F40-9E71-8C41A45474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1921" y="20630606"/>
            <a:ext cx="6862707" cy="3350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17BDAB-CFF4-784A-89E8-747D8D7A1C3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315717" y="20636300"/>
            <a:ext cx="6298809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24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904" userDrawn="1">
          <p15:clr>
            <a:srgbClr val="FBAE40"/>
          </p15:clr>
        </p15:guide>
        <p15:guide id="2" pos="10368">
          <p15:clr>
            <a:srgbClr val="FBAE40"/>
          </p15:clr>
        </p15:guide>
        <p15:guide id="3" pos="864">
          <p15:clr>
            <a:srgbClr val="FBAE40"/>
          </p15:clr>
        </p15:guide>
        <p15:guide id="4" pos="5448">
          <p15:clr>
            <a:srgbClr val="FBAE40"/>
          </p15:clr>
        </p15:guide>
        <p15:guide id="5" pos="19872">
          <p15:clr>
            <a:srgbClr val="FBAE40"/>
          </p15:clr>
        </p15:guide>
        <p15:guide id="6" pos="15288">
          <p15:clr>
            <a:srgbClr val="FBAE40"/>
          </p15:clr>
        </p15:guide>
        <p15:guide id="7" orient="horz" pos="4056">
          <p15:clr>
            <a:srgbClr val="FBAE40"/>
          </p15:clr>
        </p15:guide>
        <p15:guide id="8" orient="horz" pos="1320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, Name,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1332065" y="1012373"/>
            <a:ext cx="30223057" cy="2684752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9000"/>
              </a:lnSpc>
              <a:defRPr sz="8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HERE: ENCODE NORMAL </a:t>
            </a:r>
            <a:br>
              <a:rPr lang="en-US" dirty="0"/>
            </a:br>
            <a:r>
              <a:rPr lang="en-US" dirty="0"/>
              <a:t>BLACK, 80 PT. </a:t>
            </a:r>
          </a:p>
        </p:txBody>
      </p:sp>
      <p:pic>
        <p:nvPicPr>
          <p:cNvPr id="9" name="Picture 8" descr="W Logo_Purple_2685_HEX.png">
            <a:extLst>
              <a:ext uri="{FF2B5EF4-FFF2-40B4-BE49-F238E27FC236}">
                <a16:creationId xmlns:a16="http://schemas.microsoft.com/office/drawing/2014/main" id="{5F172FC2-8E5A-8446-B69E-DA888860DC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6295" y="20007910"/>
            <a:ext cx="2948827" cy="198554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9A7D37C-0F12-6043-A1A8-F4F86D08D1C8}"/>
              </a:ext>
            </a:extLst>
          </p:cNvPr>
          <p:cNvCxnSpPr>
            <a:cxnSpLocks/>
          </p:cNvCxnSpPr>
          <p:nvPr userDrawn="1"/>
        </p:nvCxnSpPr>
        <p:spPr>
          <a:xfrm>
            <a:off x="16459200" y="6166338"/>
            <a:ext cx="0" cy="12627864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DDFF5911-5CB6-D147-83A4-39B3B01BB0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32065" y="19350119"/>
            <a:ext cx="26701514" cy="657791"/>
          </a:xfrm>
          <a:prstGeom prst="rect">
            <a:avLst/>
          </a:prstGeom>
        </p:spPr>
        <p:txBody>
          <a:bodyPr anchor="b"/>
          <a:lstStyle>
            <a:lvl1pPr marL="0" indent="0">
              <a:buFont typeface="Lucida Grande"/>
              <a:buNone/>
              <a:defRPr sz="1400" b="1" i="0" baseline="0">
                <a:solidFill>
                  <a:schemeClr val="accent4">
                    <a:lumMod val="50000"/>
                  </a:schemeClr>
                </a:solidFill>
                <a:latin typeface="Open Sans"/>
                <a:cs typeface="Open Sans"/>
              </a:defRPr>
            </a:lvl1pPr>
            <a:lvl2pPr>
              <a:defRPr sz="64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2926080" indent="0">
              <a:buSzPct val="100000"/>
              <a:buFont typeface="Lucida Grande"/>
              <a:buNone/>
              <a:defRPr sz="576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512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6583680" indent="-731520">
              <a:buFont typeface="Lucida Grande"/>
              <a:buChar char="&gt;"/>
              <a:defRPr sz="448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Acknowledgements: List your school, department, fellowship, host organization, mentors and/or others you wish to acknowledge here.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9AF4AAE-A45D-A240-AAE3-028E615EA2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7510" y="4002597"/>
            <a:ext cx="30217611" cy="1038325"/>
          </a:xfrm>
          <a:prstGeom prst="rect">
            <a:avLst/>
          </a:prstGeom>
        </p:spPr>
        <p:txBody>
          <a:bodyPr/>
          <a:lstStyle>
            <a:lvl1pPr marL="0" indent="0">
              <a:buFont typeface="Lucida Grande"/>
              <a:buNone/>
              <a:defRPr sz="42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64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2926080" indent="0">
              <a:buSzPct val="100000"/>
              <a:buFont typeface="Lucida Grande"/>
              <a:buNone/>
              <a:defRPr sz="576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512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6583680" indent="-731520">
              <a:buFont typeface="Lucida Grande"/>
              <a:buChar char="&gt;"/>
              <a:defRPr sz="448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Name Surname, Name Surname, Name Surname (Open Sans Bold, 42)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04746D-9375-DA43-953C-A33414EC11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1921" y="20630606"/>
            <a:ext cx="6862707" cy="3350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CE42C6-8DC4-854E-BA80-4C688320731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315717" y="20636300"/>
            <a:ext cx="6298809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59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64" userDrawn="1">
          <p15:clr>
            <a:srgbClr val="FBAE40"/>
          </p15:clr>
        </p15:guide>
        <p15:guide id="2" pos="10368">
          <p15:clr>
            <a:srgbClr val="FBAE40"/>
          </p15:clr>
        </p15:guide>
        <p15:guide id="3" pos="864">
          <p15:clr>
            <a:srgbClr val="FBAE40"/>
          </p15:clr>
        </p15:guide>
        <p15:guide id="4" pos="5448">
          <p15:clr>
            <a:srgbClr val="FBAE40"/>
          </p15:clr>
        </p15:guide>
        <p15:guide id="5" pos="19872">
          <p15:clr>
            <a:srgbClr val="FBAE40"/>
          </p15:clr>
        </p15:guide>
        <p15:guide id="6" pos="15288">
          <p15:clr>
            <a:srgbClr val="FBAE40"/>
          </p15:clr>
        </p15:guide>
        <p15:guide id="7" orient="horz" pos="960" userDrawn="1">
          <p15:clr>
            <a:srgbClr val="FBAE40"/>
          </p15:clr>
        </p15:guide>
        <p15:guide id="8" orient="horz" pos="13200">
          <p15:clr>
            <a:srgbClr val="FBAE40"/>
          </p15:clr>
        </p15:guide>
        <p15:guide id="9" orient="horz" pos="119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, Sub-Title, Name, 4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43995F-E573-404D-8E34-88C5EA46B159}"/>
              </a:ext>
            </a:extLst>
          </p:cNvPr>
          <p:cNvSpPr/>
          <p:nvPr userDrawn="1"/>
        </p:nvSpPr>
        <p:spPr>
          <a:xfrm>
            <a:off x="0" y="1"/>
            <a:ext cx="32918400" cy="508111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277FBB6-6DB5-3F49-9476-F20575D522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671323" y="460460"/>
            <a:ext cx="9253207" cy="434600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1121051" y="626259"/>
            <a:ext cx="30223057" cy="2390931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8000"/>
              </a:lnSpc>
              <a:defRPr sz="7000" b="1" i="0">
                <a:solidFill>
                  <a:schemeClr val="bg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HERE: ENCODE NORMAL </a:t>
            </a:r>
            <a:br>
              <a:rPr lang="en-US" dirty="0"/>
            </a:br>
            <a:r>
              <a:rPr lang="en-US" dirty="0"/>
              <a:t>BLACK, 70 PT. 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03757DB2-B3C0-AB43-9EFF-9E25D7E15A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21051" y="3127054"/>
            <a:ext cx="30223057" cy="7586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4500" b="0" i="0" baseline="0">
                <a:solidFill>
                  <a:schemeClr val="bg2"/>
                </a:solidFill>
                <a:latin typeface="Uni Sans Regular"/>
                <a:cs typeface="Uni Sans Regular"/>
              </a:defRPr>
            </a:lvl1pPr>
            <a:lvl2pPr marL="146304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292608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438912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585216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45 PT.)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0FA04504-1D8B-5A48-86D3-00552469691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21052" y="3955711"/>
            <a:ext cx="30223056" cy="850752"/>
          </a:xfrm>
          <a:prstGeom prst="rect">
            <a:avLst/>
          </a:prstGeom>
        </p:spPr>
        <p:txBody>
          <a:bodyPr/>
          <a:lstStyle>
            <a:lvl1pPr marL="0" indent="0">
              <a:buFont typeface="Lucida Grande"/>
              <a:buNone/>
              <a:defRPr sz="3800" b="1" i="0" baseline="0">
                <a:solidFill>
                  <a:schemeClr val="bg2"/>
                </a:solidFill>
                <a:latin typeface="Open Sans"/>
                <a:cs typeface="Open Sans"/>
              </a:defRPr>
            </a:lvl1pPr>
            <a:lvl2pPr>
              <a:defRPr sz="64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2926080" indent="0">
              <a:buSzPct val="100000"/>
              <a:buFont typeface="Lucida Grande"/>
              <a:buNone/>
              <a:defRPr sz="576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512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6583680" indent="-731520">
              <a:buFont typeface="Lucida Grande"/>
              <a:buChar char="&gt;"/>
              <a:defRPr sz="448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Name Surname, Name Surname, Name Surname (Open Sans Bold, 38)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6E84C7F-7142-394B-B4C0-821E3405A5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390499" y="20636300"/>
            <a:ext cx="6298809" cy="41148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865F44C-1354-FA4C-B7C0-DCB5E8D8A7FA}"/>
              </a:ext>
            </a:extLst>
          </p:cNvPr>
          <p:cNvCxnSpPr>
            <a:cxnSpLocks/>
          </p:cNvCxnSpPr>
          <p:nvPr userDrawn="1"/>
        </p:nvCxnSpPr>
        <p:spPr>
          <a:xfrm>
            <a:off x="8655990" y="6438900"/>
            <a:ext cx="0" cy="12341469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9A7D37C-0F12-6043-A1A8-F4F86D08D1C8}"/>
              </a:ext>
            </a:extLst>
          </p:cNvPr>
          <p:cNvCxnSpPr>
            <a:cxnSpLocks/>
          </p:cNvCxnSpPr>
          <p:nvPr userDrawn="1"/>
        </p:nvCxnSpPr>
        <p:spPr>
          <a:xfrm>
            <a:off x="16459200" y="6438899"/>
            <a:ext cx="0" cy="12341469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3948488-2E19-EB45-A130-4D4D7FFD3F5E}"/>
              </a:ext>
            </a:extLst>
          </p:cNvPr>
          <p:cNvCxnSpPr>
            <a:cxnSpLocks/>
          </p:cNvCxnSpPr>
          <p:nvPr userDrawn="1"/>
        </p:nvCxnSpPr>
        <p:spPr>
          <a:xfrm>
            <a:off x="24262410" y="6438900"/>
            <a:ext cx="0" cy="12341469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DDFF5911-5CB6-D147-83A4-39B3B01BB0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19350119"/>
            <a:ext cx="26890579" cy="657791"/>
          </a:xfrm>
          <a:prstGeom prst="rect">
            <a:avLst/>
          </a:prstGeom>
        </p:spPr>
        <p:txBody>
          <a:bodyPr anchor="b"/>
          <a:lstStyle>
            <a:lvl1pPr marL="0" indent="0">
              <a:buFont typeface="Lucida Grande"/>
              <a:buNone/>
              <a:defRPr sz="1400" b="1" i="0" baseline="0">
                <a:solidFill>
                  <a:schemeClr val="accent4">
                    <a:lumMod val="50000"/>
                  </a:schemeClr>
                </a:solidFill>
                <a:latin typeface="Open Sans"/>
                <a:cs typeface="Open Sans"/>
              </a:defRPr>
            </a:lvl1pPr>
            <a:lvl2pPr>
              <a:defRPr sz="64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2926080" indent="0">
              <a:buSzPct val="100000"/>
              <a:buFont typeface="Lucida Grande"/>
              <a:buNone/>
              <a:defRPr sz="576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512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6583680" indent="-731520">
              <a:buFont typeface="Lucida Grande"/>
              <a:buChar char="&gt;"/>
              <a:defRPr sz="448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Acknowledgements: List your school, department, fellowship, host organization, mentors and/or others you wish to acknowledge here. </a:t>
            </a:r>
          </a:p>
        </p:txBody>
      </p:sp>
      <p:pic>
        <p:nvPicPr>
          <p:cNvPr id="13" name="Picture 12" descr="UW_W Logo_White.png">
            <a:extLst>
              <a:ext uri="{FF2B5EF4-FFF2-40B4-BE49-F238E27FC236}">
                <a16:creationId xmlns:a16="http://schemas.microsoft.com/office/drawing/2014/main" id="{01CAB337-5029-3A4E-A42C-75847ADEC98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1032" y="1087874"/>
            <a:ext cx="2944368" cy="19842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E966EC1-88D3-E541-99EB-D750F468E14C}"/>
              </a:ext>
            </a:extLst>
          </p:cNvPr>
          <p:cNvSpPr txBox="1"/>
          <p:nvPr userDrawn="1"/>
        </p:nvSpPr>
        <p:spPr>
          <a:xfrm>
            <a:off x="10529887" y="20630062"/>
            <a:ext cx="1185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Schools of Medicine and Public Health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0CB3EC7-2005-9342-85B3-A8E4C50532F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561921" y="20630606"/>
            <a:ext cx="6862707" cy="33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608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32" userDrawn="1">
          <p15:clr>
            <a:srgbClr val="FBAE40"/>
          </p15:clr>
        </p15:guide>
        <p15:guide id="2" pos="10368">
          <p15:clr>
            <a:srgbClr val="FBAE40"/>
          </p15:clr>
        </p15:guide>
        <p15:guide id="3" pos="720" userDrawn="1">
          <p15:clr>
            <a:srgbClr val="FBAE40"/>
          </p15:clr>
        </p15:guide>
        <p15:guide id="4" pos="5448">
          <p15:clr>
            <a:srgbClr val="FBAE40"/>
          </p15:clr>
        </p15:guide>
        <p15:guide id="5" pos="20016" userDrawn="1">
          <p15:clr>
            <a:srgbClr val="FBAE40"/>
          </p15:clr>
        </p15:guide>
        <p15:guide id="6" pos="15288">
          <p15:clr>
            <a:srgbClr val="FBAE40"/>
          </p15:clr>
        </p15:guide>
        <p15:guide id="7" orient="horz" pos="672" userDrawn="1">
          <p15:clr>
            <a:srgbClr val="FBAE40"/>
          </p15:clr>
        </p15:guide>
        <p15:guide id="8" orient="horz" pos="13224" userDrawn="1">
          <p15:clr>
            <a:srgbClr val="FBAE40"/>
          </p15:clr>
        </p15:guide>
        <p15:guide id="9" orient="horz" pos="1190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, Name, 4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43995F-E573-404D-8E34-88C5EA46B159}"/>
              </a:ext>
            </a:extLst>
          </p:cNvPr>
          <p:cNvSpPr/>
          <p:nvPr userDrawn="1"/>
        </p:nvSpPr>
        <p:spPr>
          <a:xfrm>
            <a:off x="0" y="1"/>
            <a:ext cx="32918400" cy="480646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277FBB6-6DB5-3F49-9476-F20575D522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170521" y="460461"/>
            <a:ext cx="8754009" cy="4111542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865F44C-1354-FA4C-B7C0-DCB5E8D8A7FA}"/>
              </a:ext>
            </a:extLst>
          </p:cNvPr>
          <p:cNvCxnSpPr>
            <a:cxnSpLocks/>
          </p:cNvCxnSpPr>
          <p:nvPr userDrawn="1"/>
        </p:nvCxnSpPr>
        <p:spPr>
          <a:xfrm>
            <a:off x="8655990" y="6154023"/>
            <a:ext cx="0" cy="12626346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9A7D37C-0F12-6043-A1A8-F4F86D08D1C8}"/>
              </a:ext>
            </a:extLst>
          </p:cNvPr>
          <p:cNvCxnSpPr>
            <a:cxnSpLocks/>
          </p:cNvCxnSpPr>
          <p:nvPr userDrawn="1"/>
        </p:nvCxnSpPr>
        <p:spPr>
          <a:xfrm>
            <a:off x="16459200" y="6154023"/>
            <a:ext cx="0" cy="12626345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3948488-2E19-EB45-A130-4D4D7FFD3F5E}"/>
              </a:ext>
            </a:extLst>
          </p:cNvPr>
          <p:cNvCxnSpPr>
            <a:cxnSpLocks/>
          </p:cNvCxnSpPr>
          <p:nvPr userDrawn="1"/>
        </p:nvCxnSpPr>
        <p:spPr>
          <a:xfrm>
            <a:off x="24262410" y="6154023"/>
            <a:ext cx="0" cy="12626346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DDFF5911-5CB6-D147-83A4-39B3B01BB0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19350119"/>
            <a:ext cx="26890579" cy="657791"/>
          </a:xfrm>
          <a:prstGeom prst="rect">
            <a:avLst/>
          </a:prstGeom>
        </p:spPr>
        <p:txBody>
          <a:bodyPr anchor="b"/>
          <a:lstStyle>
            <a:lvl1pPr marL="0" indent="0">
              <a:buFont typeface="Lucida Grande"/>
              <a:buNone/>
              <a:defRPr sz="1400" b="1" i="0" baseline="0">
                <a:solidFill>
                  <a:schemeClr val="accent4">
                    <a:lumMod val="50000"/>
                  </a:schemeClr>
                </a:solidFill>
                <a:latin typeface="Open Sans"/>
                <a:cs typeface="Open Sans"/>
              </a:defRPr>
            </a:lvl1pPr>
            <a:lvl2pPr>
              <a:defRPr sz="64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2926080" indent="0">
              <a:buSzPct val="100000"/>
              <a:buFont typeface="Lucida Grande"/>
              <a:buNone/>
              <a:defRPr sz="576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512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6583680" indent="-731520">
              <a:buFont typeface="Lucida Grande"/>
              <a:buChar char="&gt;"/>
              <a:defRPr sz="448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Acknowledgements: List your school, department, fellowship, host organization, mentors and/or others you wish to acknowledge here. </a:t>
            </a:r>
          </a:p>
        </p:txBody>
      </p:sp>
      <p:pic>
        <p:nvPicPr>
          <p:cNvPr id="13" name="Picture 12" descr="UW_W Logo_White.png">
            <a:extLst>
              <a:ext uri="{FF2B5EF4-FFF2-40B4-BE49-F238E27FC236}">
                <a16:creationId xmlns:a16="http://schemas.microsoft.com/office/drawing/2014/main" id="{01CAB337-5029-3A4E-A42C-75847ADEC98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1032" y="1087874"/>
            <a:ext cx="2944368" cy="1984248"/>
          </a:xfrm>
          <a:prstGeom prst="rect">
            <a:avLst/>
          </a:prstGeom>
        </p:spPr>
      </p:pic>
      <p:sp>
        <p:nvSpPr>
          <p:cNvPr id="15" name="Title 2">
            <a:extLst>
              <a:ext uri="{FF2B5EF4-FFF2-40B4-BE49-F238E27FC236}">
                <a16:creationId xmlns:a16="http://schemas.microsoft.com/office/drawing/2014/main" id="{605110A8-BAF9-6E4F-A46E-221BC71B2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605" y="543453"/>
            <a:ext cx="30223057" cy="2684752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9000"/>
              </a:lnSpc>
              <a:defRPr sz="8000" b="1" i="0">
                <a:solidFill>
                  <a:schemeClr val="bg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HERE: ENCODE NORMAL </a:t>
            </a:r>
            <a:br>
              <a:rPr lang="en-US" dirty="0"/>
            </a:br>
            <a:r>
              <a:rPr lang="en-US" dirty="0"/>
              <a:t>BLACK, 80 PT. 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8C6600B6-CAD3-2840-A3DA-0C33B5063B1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03050" y="3533677"/>
            <a:ext cx="30217611" cy="1038325"/>
          </a:xfrm>
          <a:prstGeom prst="rect">
            <a:avLst/>
          </a:prstGeom>
        </p:spPr>
        <p:txBody>
          <a:bodyPr/>
          <a:lstStyle>
            <a:lvl1pPr marL="0" indent="0">
              <a:buFont typeface="Lucida Grande"/>
              <a:buNone/>
              <a:defRPr sz="4200" b="1" i="0" baseline="0">
                <a:solidFill>
                  <a:schemeClr val="bg2"/>
                </a:solidFill>
                <a:latin typeface="Open Sans"/>
                <a:cs typeface="Open Sans"/>
              </a:defRPr>
            </a:lvl1pPr>
            <a:lvl2pPr>
              <a:defRPr sz="64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2926080" indent="0">
              <a:buSzPct val="100000"/>
              <a:buFont typeface="Lucida Grande"/>
              <a:buNone/>
              <a:defRPr sz="576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512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6583680" indent="-731520">
              <a:buFont typeface="Lucida Grande"/>
              <a:buChar char="&gt;"/>
              <a:defRPr sz="448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Name Surname, Name Surname, Name Surname (Open Sans Bold, 42)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3193F7-647D-6947-839A-439ED3422CC6}"/>
              </a:ext>
            </a:extLst>
          </p:cNvPr>
          <p:cNvSpPr txBox="1"/>
          <p:nvPr userDrawn="1"/>
        </p:nvSpPr>
        <p:spPr>
          <a:xfrm>
            <a:off x="10529887" y="20630062"/>
            <a:ext cx="1185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Schools of Medicine and Public Health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B7E17DB-152F-7F42-A975-3E5A956C659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390499" y="20636300"/>
            <a:ext cx="6298809" cy="4114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A2B2B6B-BA9A-0A4A-860A-1F2407D498A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561921" y="20630606"/>
            <a:ext cx="6862707" cy="33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556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10368">
          <p15:clr>
            <a:srgbClr val="FBAE40"/>
          </p15:clr>
        </p15:guide>
        <p15:guide id="3" pos="720">
          <p15:clr>
            <a:srgbClr val="FBAE40"/>
          </p15:clr>
        </p15:guide>
        <p15:guide id="4" pos="5448">
          <p15:clr>
            <a:srgbClr val="FBAE40"/>
          </p15:clr>
        </p15:guide>
        <p15:guide id="5" pos="20016">
          <p15:clr>
            <a:srgbClr val="FBAE40"/>
          </p15:clr>
        </p15:guide>
        <p15:guide id="6" pos="15288">
          <p15:clr>
            <a:srgbClr val="FBAE40"/>
          </p15:clr>
        </p15:guide>
        <p15:guide id="7" orient="horz" pos="672">
          <p15:clr>
            <a:srgbClr val="FBAE40"/>
          </p15:clr>
        </p15:guide>
        <p15:guide id="8" orient="horz" pos="13224">
          <p15:clr>
            <a:srgbClr val="FBAE40"/>
          </p15:clr>
        </p15:guide>
        <p15:guide id="9" orient="horz" pos="1190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, Sub-Title, Name,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43995F-E573-404D-8E34-88C5EA46B159}"/>
              </a:ext>
            </a:extLst>
          </p:cNvPr>
          <p:cNvSpPr/>
          <p:nvPr userDrawn="1"/>
        </p:nvSpPr>
        <p:spPr>
          <a:xfrm>
            <a:off x="0" y="1"/>
            <a:ext cx="32918400" cy="508111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277FBB6-6DB5-3F49-9476-F20575D522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671323" y="460460"/>
            <a:ext cx="9253207" cy="434600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1121051" y="626259"/>
            <a:ext cx="30223057" cy="2390931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8000"/>
              </a:lnSpc>
              <a:defRPr sz="7000" b="1" i="0">
                <a:solidFill>
                  <a:schemeClr val="bg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HERE: ENCODE NORMAL </a:t>
            </a:r>
            <a:br>
              <a:rPr lang="en-US" dirty="0"/>
            </a:br>
            <a:r>
              <a:rPr lang="en-US" dirty="0"/>
              <a:t>BLACK, 70 PT. 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03757DB2-B3C0-AB43-9EFF-9E25D7E15A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21051" y="3127054"/>
            <a:ext cx="30223057" cy="7586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4500" b="0" i="0" baseline="0">
                <a:solidFill>
                  <a:schemeClr val="bg2"/>
                </a:solidFill>
                <a:latin typeface="Uni Sans Regular"/>
                <a:cs typeface="Uni Sans Regular"/>
              </a:defRPr>
            </a:lvl1pPr>
            <a:lvl2pPr marL="146304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292608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438912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585216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45 PT.)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0FA04504-1D8B-5A48-86D3-00552469691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21052" y="3955711"/>
            <a:ext cx="30223056" cy="850752"/>
          </a:xfrm>
          <a:prstGeom prst="rect">
            <a:avLst/>
          </a:prstGeom>
        </p:spPr>
        <p:txBody>
          <a:bodyPr/>
          <a:lstStyle>
            <a:lvl1pPr marL="0" indent="0">
              <a:buFont typeface="Lucida Grande"/>
              <a:buNone/>
              <a:defRPr sz="3800" b="1" i="0" baseline="0">
                <a:solidFill>
                  <a:schemeClr val="bg2"/>
                </a:solidFill>
                <a:latin typeface="Open Sans"/>
                <a:cs typeface="Open Sans"/>
              </a:defRPr>
            </a:lvl1pPr>
            <a:lvl2pPr>
              <a:defRPr sz="64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2926080" indent="0">
              <a:buSzPct val="100000"/>
              <a:buFont typeface="Lucida Grande"/>
              <a:buNone/>
              <a:defRPr sz="576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512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6583680" indent="-731520">
              <a:buFont typeface="Lucida Grande"/>
              <a:buChar char="&gt;"/>
              <a:defRPr sz="448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Name Surname, Name Surname, Name Surname (Open Sans Bold, 38)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9A7D37C-0F12-6043-A1A8-F4F86D08D1C8}"/>
              </a:ext>
            </a:extLst>
          </p:cNvPr>
          <p:cNvCxnSpPr>
            <a:cxnSpLocks/>
          </p:cNvCxnSpPr>
          <p:nvPr userDrawn="1"/>
        </p:nvCxnSpPr>
        <p:spPr>
          <a:xfrm>
            <a:off x="16459200" y="6438899"/>
            <a:ext cx="0" cy="12341469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DDFF5911-5CB6-D147-83A4-39B3B01BB0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19350119"/>
            <a:ext cx="26890579" cy="657791"/>
          </a:xfrm>
          <a:prstGeom prst="rect">
            <a:avLst/>
          </a:prstGeom>
        </p:spPr>
        <p:txBody>
          <a:bodyPr anchor="b"/>
          <a:lstStyle>
            <a:lvl1pPr marL="0" indent="0">
              <a:buFont typeface="Lucida Grande"/>
              <a:buNone/>
              <a:defRPr sz="1400" b="1" i="0" baseline="0">
                <a:solidFill>
                  <a:schemeClr val="accent4">
                    <a:lumMod val="50000"/>
                  </a:schemeClr>
                </a:solidFill>
                <a:latin typeface="Open Sans"/>
                <a:cs typeface="Open Sans"/>
              </a:defRPr>
            </a:lvl1pPr>
            <a:lvl2pPr>
              <a:defRPr sz="64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2926080" indent="0">
              <a:buSzPct val="100000"/>
              <a:buFont typeface="Lucida Grande"/>
              <a:buNone/>
              <a:defRPr sz="576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512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6583680" indent="-731520">
              <a:buFont typeface="Lucida Grande"/>
              <a:buChar char="&gt;"/>
              <a:defRPr sz="448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Acknowledgements: List your school, department, fellowship, host organization, mentors and/or others you wish to acknowledge here. </a:t>
            </a:r>
          </a:p>
        </p:txBody>
      </p:sp>
      <p:pic>
        <p:nvPicPr>
          <p:cNvPr id="13" name="Picture 12" descr="UW_W Logo_White.png">
            <a:extLst>
              <a:ext uri="{FF2B5EF4-FFF2-40B4-BE49-F238E27FC236}">
                <a16:creationId xmlns:a16="http://schemas.microsoft.com/office/drawing/2014/main" id="{01CAB337-5029-3A4E-A42C-75847ADEC98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1032" y="1087874"/>
            <a:ext cx="2944368" cy="19842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BF026A8-35D1-1A4B-AD66-50DE55615C54}"/>
              </a:ext>
            </a:extLst>
          </p:cNvPr>
          <p:cNvSpPr txBox="1"/>
          <p:nvPr userDrawn="1"/>
        </p:nvSpPr>
        <p:spPr>
          <a:xfrm>
            <a:off x="10529887" y="20630062"/>
            <a:ext cx="1185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Schools of Medicine and Public Health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72BFA76-1122-8B43-BF89-5E703A28BE5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390499" y="20636300"/>
            <a:ext cx="6298809" cy="4114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49527B8-108C-6940-8D71-22453ABDAAC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561921" y="20630606"/>
            <a:ext cx="6862707" cy="33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47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904" userDrawn="1">
          <p15:clr>
            <a:srgbClr val="FBAE40"/>
          </p15:clr>
        </p15:guide>
        <p15:guide id="2" pos="10368">
          <p15:clr>
            <a:srgbClr val="FBAE40"/>
          </p15:clr>
        </p15:guide>
        <p15:guide id="3" pos="720">
          <p15:clr>
            <a:srgbClr val="FBAE40"/>
          </p15:clr>
        </p15:guide>
        <p15:guide id="4" pos="5448">
          <p15:clr>
            <a:srgbClr val="FBAE40"/>
          </p15:clr>
        </p15:guide>
        <p15:guide id="5" pos="20016">
          <p15:clr>
            <a:srgbClr val="FBAE40"/>
          </p15:clr>
        </p15:guide>
        <p15:guide id="6" pos="15288">
          <p15:clr>
            <a:srgbClr val="FBAE40"/>
          </p15:clr>
        </p15:guide>
        <p15:guide id="7" orient="horz" pos="672">
          <p15:clr>
            <a:srgbClr val="FBAE40"/>
          </p15:clr>
        </p15:guide>
        <p15:guide id="8" orient="horz" pos="13224">
          <p15:clr>
            <a:srgbClr val="FBAE40"/>
          </p15:clr>
        </p15:guide>
        <p15:guide id="9" orient="horz" pos="403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, Name,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43995F-E573-404D-8E34-88C5EA46B159}"/>
              </a:ext>
            </a:extLst>
          </p:cNvPr>
          <p:cNvSpPr/>
          <p:nvPr userDrawn="1"/>
        </p:nvSpPr>
        <p:spPr>
          <a:xfrm>
            <a:off x="0" y="1"/>
            <a:ext cx="32918400" cy="480646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277FBB6-6DB5-3F49-9476-F20575D522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170521" y="460461"/>
            <a:ext cx="8754009" cy="4111542"/>
          </a:xfrm>
          <a:prstGeom prst="rect">
            <a:avLst/>
          </a:prstGeom>
        </p:spPr>
      </p:pic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DDFF5911-5CB6-D147-83A4-39B3B01BB0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19350119"/>
            <a:ext cx="26890579" cy="657791"/>
          </a:xfrm>
          <a:prstGeom prst="rect">
            <a:avLst/>
          </a:prstGeom>
        </p:spPr>
        <p:txBody>
          <a:bodyPr anchor="b"/>
          <a:lstStyle>
            <a:lvl1pPr marL="0" indent="0">
              <a:buFont typeface="Lucida Grande"/>
              <a:buNone/>
              <a:defRPr sz="1400" b="1" i="0" baseline="0">
                <a:solidFill>
                  <a:schemeClr val="accent4">
                    <a:lumMod val="50000"/>
                  </a:schemeClr>
                </a:solidFill>
                <a:latin typeface="Open Sans"/>
                <a:cs typeface="Open Sans"/>
              </a:defRPr>
            </a:lvl1pPr>
            <a:lvl2pPr>
              <a:defRPr sz="64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2926080" indent="0">
              <a:buSzPct val="100000"/>
              <a:buFont typeface="Lucida Grande"/>
              <a:buNone/>
              <a:defRPr sz="576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512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6583680" indent="-731520">
              <a:buFont typeface="Lucida Grande"/>
              <a:buChar char="&gt;"/>
              <a:defRPr sz="448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Acknowledgements: List your school, department, fellowship, host organization, mentors and/or others you wish to acknowledge here. </a:t>
            </a:r>
          </a:p>
        </p:txBody>
      </p:sp>
      <p:pic>
        <p:nvPicPr>
          <p:cNvPr id="13" name="Picture 12" descr="UW_W Logo_White.png">
            <a:extLst>
              <a:ext uri="{FF2B5EF4-FFF2-40B4-BE49-F238E27FC236}">
                <a16:creationId xmlns:a16="http://schemas.microsoft.com/office/drawing/2014/main" id="{01CAB337-5029-3A4E-A42C-75847ADEC98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1032" y="1087874"/>
            <a:ext cx="2944368" cy="1984248"/>
          </a:xfrm>
          <a:prstGeom prst="rect">
            <a:avLst/>
          </a:prstGeom>
        </p:spPr>
      </p:pic>
      <p:sp>
        <p:nvSpPr>
          <p:cNvPr id="15" name="Title 2">
            <a:extLst>
              <a:ext uri="{FF2B5EF4-FFF2-40B4-BE49-F238E27FC236}">
                <a16:creationId xmlns:a16="http://schemas.microsoft.com/office/drawing/2014/main" id="{605110A8-BAF9-6E4F-A46E-221BC71B2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605" y="543453"/>
            <a:ext cx="30223057" cy="2684752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9000"/>
              </a:lnSpc>
              <a:defRPr sz="8000" b="1" i="0">
                <a:solidFill>
                  <a:schemeClr val="bg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HERE: ENCODE NORMAL </a:t>
            </a:r>
            <a:br>
              <a:rPr lang="en-US" dirty="0"/>
            </a:br>
            <a:r>
              <a:rPr lang="en-US" dirty="0"/>
              <a:t>BLACK, 80 PT. 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8C6600B6-CAD3-2840-A3DA-0C33B5063B1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03050" y="3533677"/>
            <a:ext cx="30217611" cy="1038325"/>
          </a:xfrm>
          <a:prstGeom prst="rect">
            <a:avLst/>
          </a:prstGeom>
        </p:spPr>
        <p:txBody>
          <a:bodyPr/>
          <a:lstStyle>
            <a:lvl1pPr marL="0" indent="0">
              <a:buFont typeface="Lucida Grande"/>
              <a:buNone/>
              <a:defRPr sz="4200" b="1" i="0" baseline="0">
                <a:solidFill>
                  <a:schemeClr val="bg2"/>
                </a:solidFill>
                <a:latin typeface="Open Sans"/>
                <a:cs typeface="Open Sans"/>
              </a:defRPr>
            </a:lvl1pPr>
            <a:lvl2pPr>
              <a:defRPr sz="64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2926080" indent="0">
              <a:buSzPct val="100000"/>
              <a:buFont typeface="Lucida Grande"/>
              <a:buNone/>
              <a:defRPr sz="576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512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6583680" indent="-731520">
              <a:buFont typeface="Lucida Grande"/>
              <a:buChar char="&gt;"/>
              <a:defRPr sz="448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Name Surname, Name Surname, Name Surname (Open Sans Bold, 42)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E9A8EE-7ABE-534F-9189-875C85DEABD3}"/>
              </a:ext>
            </a:extLst>
          </p:cNvPr>
          <p:cNvCxnSpPr>
            <a:cxnSpLocks/>
          </p:cNvCxnSpPr>
          <p:nvPr userDrawn="1"/>
        </p:nvCxnSpPr>
        <p:spPr>
          <a:xfrm>
            <a:off x="16459200" y="6154023"/>
            <a:ext cx="0" cy="12743577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8A7445C-7DE0-8748-9793-B631B541F0B5}"/>
              </a:ext>
            </a:extLst>
          </p:cNvPr>
          <p:cNvSpPr txBox="1"/>
          <p:nvPr userDrawn="1"/>
        </p:nvSpPr>
        <p:spPr>
          <a:xfrm>
            <a:off x="10529887" y="20630062"/>
            <a:ext cx="1185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Schools of Medicine and Public Health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4FCC15-836B-FC49-B9D4-AE51C40B627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390499" y="20636300"/>
            <a:ext cx="6298809" cy="4114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5FB9B7D-0034-1B48-95A5-4889BCBBCA5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561921" y="20630606"/>
            <a:ext cx="6862707" cy="33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26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10368">
          <p15:clr>
            <a:srgbClr val="FBAE40"/>
          </p15:clr>
        </p15:guide>
        <p15:guide id="3" pos="720">
          <p15:clr>
            <a:srgbClr val="FBAE40"/>
          </p15:clr>
        </p15:guide>
        <p15:guide id="4" pos="5448">
          <p15:clr>
            <a:srgbClr val="FBAE40"/>
          </p15:clr>
        </p15:guide>
        <p15:guide id="5" pos="20016">
          <p15:clr>
            <a:srgbClr val="FBAE40"/>
          </p15:clr>
        </p15:guide>
        <p15:guide id="6" pos="15288">
          <p15:clr>
            <a:srgbClr val="FBAE40"/>
          </p15:clr>
        </p15:guide>
        <p15:guide id="7" orient="horz" pos="672">
          <p15:clr>
            <a:srgbClr val="FBAE40"/>
          </p15:clr>
        </p15:guide>
        <p15:guide id="8" orient="horz" pos="13224">
          <p15:clr>
            <a:srgbClr val="FBAE40"/>
          </p15:clr>
        </p15:guide>
        <p15:guide id="9" orient="horz" pos="1190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3498" y="7424765"/>
            <a:ext cx="29509610" cy="12192275"/>
          </a:xfrm>
          <a:prstGeom prst="rect">
            <a:avLst/>
          </a:prstGeom>
        </p:spPr>
        <p:txBody>
          <a:bodyPr/>
          <a:lstStyle>
            <a:lvl1pPr marL="1097280" indent="-1097280">
              <a:buFont typeface="Lucida Grande"/>
              <a:buChar char="&gt;"/>
              <a:defRPr sz="768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64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3657600" indent="-731520">
              <a:buSzPct val="100000"/>
              <a:buFont typeface="Lucida Grande"/>
              <a:buChar char="&gt;"/>
              <a:defRPr sz="576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512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6583680" indent="-731520">
              <a:buFont typeface="Lucida Grande"/>
              <a:buChar char="&gt;"/>
              <a:defRPr sz="448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418325" y="5538143"/>
            <a:ext cx="29464783" cy="131574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768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146304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292608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438912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585216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210" y="4600976"/>
            <a:ext cx="4889462" cy="2145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8331" y="1188835"/>
            <a:ext cx="29464787" cy="3174394"/>
          </a:xfrm>
          <a:prstGeom prst="rect">
            <a:avLst/>
          </a:prstGeom>
        </p:spPr>
        <p:txBody>
          <a:bodyPr anchor="b"/>
          <a:lstStyle>
            <a:lvl1pPr algn="l">
              <a:defRPr sz="96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4E4ADA-997C-CF4F-8D7C-17AD3F6732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390499" y="20636300"/>
            <a:ext cx="6298809" cy="4114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7B0436-D8C7-8A40-93E5-6BE292F4CF2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561921" y="20630606"/>
            <a:ext cx="6862707" cy="33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70" r:id="rId2"/>
    <p:sldLayoutId id="2147483768" r:id="rId3"/>
    <p:sldLayoutId id="2147483771" r:id="rId4"/>
    <p:sldLayoutId id="2147483769" r:id="rId5"/>
    <p:sldLayoutId id="2147483772" r:id="rId6"/>
    <p:sldLayoutId id="2147483773" r:id="rId7"/>
    <p:sldLayoutId id="2147483774" r:id="rId8"/>
    <p:sldLayoutId id="2147483663" r:id="rId9"/>
    <p:sldLayoutId id="2147483664" r:id="rId10"/>
    <p:sldLayoutId id="2147483760" r:id="rId11"/>
  </p:sldLayoutIdLst>
  <p:txStyles>
    <p:titleStyle>
      <a:lvl1pPr algn="ctr" defTabSz="1463040" rtl="0" eaLnBrk="1" latinLnBrk="0" hangingPunct="1"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1463040" rtl="0" eaLnBrk="1" latinLnBrk="0" hangingPunct="1">
        <a:spcBef>
          <a:spcPct val="20000"/>
        </a:spcBef>
        <a:buFont typeface="Arial"/>
        <a:buChar char="•"/>
        <a:defRPr sz="10240" kern="1200">
          <a:solidFill>
            <a:schemeClr val="tx1"/>
          </a:solidFill>
          <a:latin typeface="+mn-lt"/>
          <a:ea typeface="+mn-ea"/>
          <a:cs typeface="+mn-cs"/>
        </a:defRPr>
      </a:lvl1pPr>
      <a:lvl2pPr marL="2377440" indent="-914400" algn="l" defTabSz="1463040" rtl="0" eaLnBrk="1" latinLnBrk="0" hangingPunct="1">
        <a:spcBef>
          <a:spcPct val="20000"/>
        </a:spcBef>
        <a:buFont typeface="Arial"/>
        <a:buChar char="–"/>
        <a:defRPr sz="896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1463040" rtl="0" eaLnBrk="1" latinLnBrk="0" hangingPunct="1">
        <a:spcBef>
          <a:spcPct val="20000"/>
        </a:spcBef>
        <a:buFont typeface="Arial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1463040" rtl="0" eaLnBrk="1" latinLnBrk="0" hangingPunct="1">
        <a:spcBef>
          <a:spcPct val="20000"/>
        </a:spcBef>
        <a:buFont typeface="Arial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1463040" rtl="0" eaLnBrk="1" latinLnBrk="0" hangingPunct="1">
        <a:spcBef>
          <a:spcPct val="20000"/>
        </a:spcBef>
        <a:buFont typeface="Arial"/>
        <a:buChar char="»"/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146304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146304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146304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146304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59" r:id="rId2"/>
  </p:sldLayoutIdLst>
  <p:txStyles>
    <p:titleStyle>
      <a:lvl1pPr algn="ctr" defTabSz="1463040" rtl="0" eaLnBrk="1" latinLnBrk="0" hangingPunct="1"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1463040" rtl="0" eaLnBrk="1" latinLnBrk="0" hangingPunct="1">
        <a:spcBef>
          <a:spcPct val="20000"/>
        </a:spcBef>
        <a:buFont typeface="Arial"/>
        <a:buChar char="•"/>
        <a:defRPr sz="10240" kern="1200">
          <a:solidFill>
            <a:schemeClr val="tx1"/>
          </a:solidFill>
          <a:latin typeface="+mn-lt"/>
          <a:ea typeface="+mn-ea"/>
          <a:cs typeface="+mn-cs"/>
        </a:defRPr>
      </a:lvl1pPr>
      <a:lvl2pPr marL="2377440" indent="-914400" algn="l" defTabSz="1463040" rtl="0" eaLnBrk="1" latinLnBrk="0" hangingPunct="1">
        <a:spcBef>
          <a:spcPct val="20000"/>
        </a:spcBef>
        <a:buFont typeface="Arial"/>
        <a:buChar char="–"/>
        <a:defRPr sz="896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1463040" rtl="0" eaLnBrk="1" latinLnBrk="0" hangingPunct="1">
        <a:spcBef>
          <a:spcPct val="20000"/>
        </a:spcBef>
        <a:buFont typeface="Arial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1463040" rtl="0" eaLnBrk="1" latinLnBrk="0" hangingPunct="1">
        <a:spcBef>
          <a:spcPct val="20000"/>
        </a:spcBef>
        <a:buFont typeface="Arial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1463040" rtl="0" eaLnBrk="1" latinLnBrk="0" hangingPunct="1">
        <a:spcBef>
          <a:spcPct val="20000"/>
        </a:spcBef>
        <a:buFont typeface="Arial"/>
        <a:buChar char="»"/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146304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146304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146304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146304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18325" y="3775437"/>
            <a:ext cx="27082277" cy="8453619"/>
          </a:xfrm>
        </p:spPr>
        <p:txBody>
          <a:bodyPr/>
          <a:lstStyle/>
          <a:p>
            <a:r>
              <a:rPr lang="en-US" dirty="0"/>
              <a:t>GH 536 – Advanced Methods in Global Health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8AF5BE-F7D4-F740-8B0F-99A6B8EF4426}"/>
              </a:ext>
            </a:extLst>
          </p:cNvPr>
          <p:cNvSpPr txBox="1"/>
          <p:nvPr/>
        </p:nvSpPr>
        <p:spPr>
          <a:xfrm>
            <a:off x="2418325" y="13106400"/>
            <a:ext cx="20269200" cy="29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Christopher </a:t>
            </a:r>
            <a:r>
              <a:rPr lang="en-US" b="1" dirty="0" err="1"/>
              <a:t>Troeger</a:t>
            </a:r>
            <a:endParaRPr lang="en-US" b="1" dirty="0"/>
          </a:p>
          <a:p>
            <a:r>
              <a:rPr lang="en-US" dirty="0"/>
              <a:t>PhD Student in Global Health Metrics</a:t>
            </a:r>
          </a:p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4152DE-1FCC-1749-84B1-A90CCDC955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5D447-7590-D144-868A-ADFFD39C29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AFE38D-143D-D249-8A46-C75744AA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1:</a:t>
            </a:r>
            <a:br>
              <a:rPr lang="en-US" dirty="0"/>
            </a:br>
            <a:r>
              <a:rPr lang="en-US" dirty="0"/>
              <a:t>January 13, 2022</a:t>
            </a:r>
          </a:p>
        </p:txBody>
      </p:sp>
    </p:spTree>
    <p:extLst>
      <p:ext uri="{BB962C8B-B14F-4D97-AF65-F5344CB8AC3E}">
        <p14:creationId xmlns:p14="http://schemas.microsoft.com/office/powerpoint/2010/main" val="301964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87E4AD-69FB-1B42-B14B-02F2C992B8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t"/>
          <a:lstStyle/>
          <a:p>
            <a:r>
              <a:rPr lang="en-US" sz="7650" dirty="0"/>
              <a:t>Expectations and overview of lab (5 min)</a:t>
            </a:r>
            <a:endParaRPr lang="en-US"/>
          </a:p>
          <a:p>
            <a:r>
              <a:rPr lang="en-US" dirty="0"/>
              <a:t>Instructions for Homework 1 (5 min)</a:t>
            </a:r>
          </a:p>
          <a:p>
            <a:r>
              <a:rPr lang="en-US" sz="7650" dirty="0">
                <a:ea typeface="Open Sans"/>
              </a:rPr>
              <a:t>Lab Code 1: Data analysis and linear regression in R (30 min)</a:t>
            </a:r>
          </a:p>
          <a:p>
            <a:r>
              <a:rPr lang="en-US" sz="7650" dirty="0">
                <a:ea typeface="Open Sans"/>
              </a:rPr>
              <a:t>Demonstration of R Markdown (if time) 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AC95F8-C32E-7F4E-8EBA-ED48F940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today</a:t>
            </a:r>
          </a:p>
        </p:txBody>
      </p:sp>
    </p:spTree>
    <p:extLst>
      <p:ext uri="{BB962C8B-B14F-4D97-AF65-F5344CB8AC3E}">
        <p14:creationId xmlns:p14="http://schemas.microsoft.com/office/powerpoint/2010/main" val="405973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Lab slides, materials, and sample code are available on Canvas</a:t>
            </a:r>
          </a:p>
          <a:p>
            <a:r>
              <a:rPr lang="en-US" dirty="0"/>
              <a:t>Office hours: Tuesdays 12:30 – 1:20 PM (same time as lab)</a:t>
            </a:r>
          </a:p>
          <a:p>
            <a:r>
              <a:rPr lang="en-US" dirty="0"/>
              <a:t>Course materials, lab code, and demos are in the statistical programming language R</a:t>
            </a:r>
          </a:p>
          <a:p>
            <a:pPr lvl="1"/>
            <a:r>
              <a:rPr lang="en-US" dirty="0"/>
              <a:t>I strongly recommend using </a:t>
            </a:r>
            <a:r>
              <a:rPr lang="en-US" dirty="0" err="1"/>
              <a:t>Rstudio</a:t>
            </a:r>
            <a:r>
              <a:rPr lang="en-US" dirty="0"/>
              <a:t> and </a:t>
            </a:r>
            <a:r>
              <a:rPr lang="en-US" dirty="0" err="1"/>
              <a:t>Rmarkdown</a:t>
            </a:r>
            <a:r>
              <a:rPr lang="en-US" dirty="0"/>
              <a:t> for </a:t>
            </a:r>
            <a:r>
              <a:rPr lang="en-US" dirty="0" err="1"/>
              <a:t>homeworks</a:t>
            </a:r>
            <a:r>
              <a:rPr lang="en-US" dirty="0"/>
              <a:t>, but I will accept </a:t>
            </a:r>
            <a:r>
              <a:rPr lang="en-US" dirty="0" err="1"/>
              <a:t>homeworks</a:t>
            </a:r>
            <a:r>
              <a:rPr lang="en-US" dirty="0"/>
              <a:t> completed in other statistical languages.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Section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2507918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FA18DD-497D-3C46-BB80-6854CAD530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Provide support on the quantitative components of the lecture</a:t>
            </a:r>
          </a:p>
          <a:p>
            <a:r>
              <a:rPr lang="en-US" dirty="0"/>
              <a:t>Demonstrate practical code and approach to analyses described in lecture</a:t>
            </a:r>
          </a:p>
          <a:p>
            <a:r>
              <a:rPr lang="en-US" dirty="0"/>
              <a:t>Review concepts and go into detail on material covered in lecture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7400AB-D90E-EE4A-A018-195C8ABF0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the lab</a:t>
            </a:r>
          </a:p>
        </p:txBody>
      </p:sp>
    </p:spTree>
    <p:extLst>
      <p:ext uri="{BB962C8B-B14F-4D97-AF65-F5344CB8AC3E}">
        <p14:creationId xmlns:p14="http://schemas.microsoft.com/office/powerpoint/2010/main" val="58686062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 + White">
  <a:themeElements>
    <a:clrScheme name="4b2e83 1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esearchPoster" id="{711F6F6E-7DAE-4A6E-9AC1-8B497FFDAE30}" vid="{0212F3F6-DDDA-44DC-B829-6A160087760F}"/>
    </a:ext>
  </a:extLst>
</a:theme>
</file>

<file path=ppt/theme/theme2.xml><?xml version="1.0" encoding="utf-8"?>
<a:theme xmlns:a="http://schemas.openxmlformats.org/drawingml/2006/main" name="Custom Design + Purple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esearchPoster" id="{711F6F6E-7DAE-4A6E-9AC1-8B497FFDAE30}" vid="{16DDBD99-024F-4F62-B732-0AD927D0CB9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4476D5ED5C84696EFD8C327DD6054" ma:contentTypeVersion="12" ma:contentTypeDescription="Create a new document." ma:contentTypeScope="" ma:versionID="bcf95f85b0ebb943fb057eee249d7ed6">
  <xsd:schema xmlns:xsd="http://www.w3.org/2001/XMLSchema" xmlns:xs="http://www.w3.org/2001/XMLSchema" xmlns:p="http://schemas.microsoft.com/office/2006/metadata/properties" xmlns:ns3="a1a2af57-f70c-470f-b36d-a6765f87be22" xmlns:ns4="d8681b10-c239-40a4-b24c-7eea43e502c0" targetNamespace="http://schemas.microsoft.com/office/2006/metadata/properties" ma:root="true" ma:fieldsID="81519645cad767992fe9cd936e41d8a3" ns3:_="" ns4:_="">
    <xsd:import namespace="a1a2af57-f70c-470f-b36d-a6765f87be22"/>
    <xsd:import namespace="d8681b10-c239-40a4-b24c-7eea43e502c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a2af57-f70c-470f-b36d-a6765f87be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81b10-c239-40a4-b24c-7eea43e502c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9E5456-2E87-4E3C-83F2-2FA6B3C88C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AF8DFE-A3CA-4173-8DA6-1E66C49CA4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a2af57-f70c-470f-b36d-a6765f87be22"/>
    <ds:schemaRef ds:uri="d8681b10-c239-40a4-b24c-7eea43e502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DBA1FF-DA1D-4D7F-A2E2-9CCDA986EC0B}">
  <ds:schemaRefs>
    <ds:schemaRef ds:uri="a1a2af57-f70c-470f-b36d-a6765f87be22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d8681b10-c239-40a4-b24c-7eea43e502c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ResearchPoster</Template>
  <TotalTime>1567</TotalTime>
  <Words>161</Words>
  <Application>Microsoft Office PowerPoint</Application>
  <PresentationFormat>Custom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Custom Design + White</vt:lpstr>
      <vt:lpstr>Custom Design + Purple</vt:lpstr>
      <vt:lpstr>GH 536 – Advanced Methods in Global Health 2</vt:lpstr>
      <vt:lpstr>Lab 1: January 13, 2022</vt:lpstr>
      <vt:lpstr>Agenda for today</vt:lpstr>
      <vt:lpstr>Lab Section Administration</vt:lpstr>
      <vt:lpstr>Goals of the lab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DGH  RESEARCH POSTER TEMPLATE</dc:title>
  <dc:creator>Chris Troeger</dc:creator>
  <cp:lastModifiedBy>Chris Troeger</cp:lastModifiedBy>
  <cp:revision>10</cp:revision>
  <cp:lastPrinted>2018-06-07T20:45:40Z</cp:lastPrinted>
  <dcterms:created xsi:type="dcterms:W3CDTF">2020-12-05T21:26:15Z</dcterms:created>
  <dcterms:modified xsi:type="dcterms:W3CDTF">2022-01-12T22:14:46Z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0x010100EEC4476D5ED5C84696EFD8C327DD6054</vt:lpwstr>
  </property>
</Properties>
</file>