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2" r:id="rId4"/>
    <p:sldMasterId id="214748374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Sora SemiBold"/>
      <p:regular r:id="rId16"/>
      <p:bold r:id="rId17"/>
    </p:embeddedFont>
    <p:embeddedFont>
      <p:font typeface="Inter"/>
      <p:regular r:id="rId18"/>
      <p:bold r:id="rId19"/>
      <p:italic r:id="rId20"/>
      <p:boldItalic r:id="rId21"/>
    </p:embeddedFont>
    <p:embeddedFont>
      <p:font typeface="IBM Plex Sans Medium"/>
      <p:regular r:id="rId22"/>
      <p:bold r:id="rId23"/>
      <p:italic r:id="rId24"/>
      <p:boldItalic r:id="rId25"/>
    </p:embeddedFont>
    <p:embeddedFont>
      <p:font typeface="Sora Light"/>
      <p:regular r:id="rId26"/>
      <p:bold r:id="rId27"/>
    </p:embeddedFont>
    <p:embeddedFont>
      <p:font typeface="Sora ExtraLight"/>
      <p:regular r:id="rId28"/>
      <p:bold r:id="rId29"/>
    </p:embeddedFont>
    <p:embeddedFont>
      <p:font typeface="Sora"/>
      <p:regular r:id="rId30"/>
      <p:bold r:id="rId31"/>
    </p:embeddedFont>
    <p:embeddedFont>
      <p:font typeface="Sora Medium"/>
      <p:regular r:id="rId32"/>
      <p:bold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33" Type="http://schemas.openxmlformats.org/officeDocument/2006/relationships/font" Target="fonts/SoraMedium-bold.fntdata"/><Relationship Id="rId32" Type="http://schemas.openxmlformats.org/officeDocument/2006/relationships/font" Target="fonts/SoraMedium-regular.fntdata"/><Relationship Id="rId35" Type="http://schemas.openxmlformats.org/officeDocument/2006/relationships/font" Target="fonts/IBMPlexSansSemiBold-bold.fntdata"/><Relationship Id="rId34" Type="http://schemas.openxmlformats.org/officeDocument/2006/relationships/font" Target="fonts/IBMPlexSansSemiBold-regular.fntdata"/><Relationship Id="rId37" Type="http://schemas.openxmlformats.org/officeDocument/2006/relationships/font" Target="fonts/IBMPlexSansSemiBold-boldItalic.fntdata"/><Relationship Id="rId36" Type="http://schemas.openxmlformats.org/officeDocument/2006/relationships/font" Target="fonts/IBMPlexSansSemiBold-italic.fntdata"/><Relationship Id="rId20" Type="http://schemas.openxmlformats.org/officeDocument/2006/relationships/font" Target="fonts/Inter-italic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Inter-boldItalic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26" Type="http://schemas.openxmlformats.org/officeDocument/2006/relationships/font" Target="fonts/SoraLight-regular.fntdata"/><Relationship Id="rId25" Type="http://schemas.openxmlformats.org/officeDocument/2006/relationships/font" Target="fonts/IBMPlexSansMedium-boldItalic.fntdata"/><Relationship Id="rId28" Type="http://schemas.openxmlformats.org/officeDocument/2006/relationships/font" Target="fonts/SoraExtraLight-regular.fntdata"/><Relationship Id="rId27" Type="http://schemas.openxmlformats.org/officeDocument/2006/relationships/font" Target="fonts/SoraLight-bold.fntdata"/><Relationship Id="rId29" Type="http://schemas.openxmlformats.org/officeDocument/2006/relationships/font" Target="fonts/Sora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SoraSemiBold-bold.fntdata"/><Relationship Id="rId16" Type="http://schemas.openxmlformats.org/officeDocument/2006/relationships/font" Target="fonts/SoraSemiBold-regular.fntdata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606ce3c7d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3606ce3c7d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606ce3c7df_0_1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606ce3c7df_0_1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3606ce3c7df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3606ce3c7df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606ce3c7df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606ce3c7df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3606ce3c7df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3606ce3c7df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63" name="Google Shape;363;p48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48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65" name="Google Shape;365;p48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48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367" name="Google Shape;367;p48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68" name="Google Shape;368;p48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369" name="Google Shape;369;p48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370" name="Google Shape;370;p48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371" name="Google Shape;371;p48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372" name="Google Shape;372;p48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73" name="Google Shape;373;p48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74" name="Google Shape;374;p48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75" name="Google Shape;375;p48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376" name="Google Shape;376;p48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77" name="Google Shape;377;p48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78" name="Google Shape;378;p48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79" name="Google Shape;379;p4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80" name="Google Shape;380;p48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381" name="Google Shape;381;p48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82" name="Google Shape;382;p48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83" name="Google Shape;383;p4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84" name="Google Shape;384;p48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85" name="Google Shape;385;p48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86" name="Google Shape;386;p48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87" name="Google Shape;387;p4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88" name="Google Shape;388;p48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89" name="Google Shape;389;p48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49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392" name="Google Shape;392;p49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393" name="Google Shape;393;p49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394" name="Google Shape;394;p4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95" name="Google Shape;395;p4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96" name="Google Shape;396;p4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97" name="Google Shape;397;p4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98" name="Google Shape;398;p4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99" name="Google Shape;399;p49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00" name="Google Shape;400;p4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1" name="Google Shape;401;p4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2" name="Google Shape;402;p4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3" name="Google Shape;403;p4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4" name="Google Shape;404;p4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05" name="Google Shape;405;p49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06" name="Google Shape;406;p4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7" name="Google Shape;407;p4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8" name="Google Shape;408;p4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09" name="Google Shape;409;p4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10" name="Google Shape;410;p4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11" name="Google Shape;411;p49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12" name="Google Shape;412;p4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13" name="Google Shape;413;p4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14" name="Google Shape;414;p4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15" name="Google Shape;415;p4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16" name="Google Shape;416;p4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417" name="Google Shape;417;p49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418" name="Google Shape;418;p49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9" name="Google Shape;419;p49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20" name="Google Shape;420;p49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21" name="Google Shape;421;p49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22" name="Google Shape;422;p49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3" name="Google Shape;423;p49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25" name="Google Shape;425;p4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50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428" name="Google Shape;428;p50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29" name="Google Shape;429;p5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30" name="Google Shape;430;p5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1" name="Google Shape;431;p5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2" name="Google Shape;432;p5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3" name="Google Shape;433;p5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4" name="Google Shape;434;p5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35" name="Google Shape;435;p5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36" name="Google Shape;436;p5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7" name="Google Shape;437;p5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8" name="Google Shape;438;p5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9" name="Google Shape;439;p5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0" name="Google Shape;440;p5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41" name="Google Shape;441;p50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42" name="Google Shape;442;p5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3" name="Google Shape;443;p5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4" name="Google Shape;444;p5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5" name="Google Shape;445;p5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6" name="Google Shape;446;p5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47" name="Google Shape;447;p50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48" name="Google Shape;448;p5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9" name="Google Shape;449;p5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0" name="Google Shape;450;p5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1" name="Google Shape;451;p5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2" name="Google Shape;452;p5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453" name="Google Shape;453;p5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454" name="Google Shape;454;p5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5" name="Google Shape;455;p50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6" name="Google Shape;456;p50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59" name="Google Shape;459;p50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60" name="Google Shape;460;p5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51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463" name="Google Shape;463;p51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64" name="Google Shape;464;p5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65" name="Google Shape;465;p5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6" name="Google Shape;466;p5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7" name="Google Shape;467;p5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8" name="Google Shape;468;p5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9" name="Google Shape;469;p5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0" name="Google Shape;470;p5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71" name="Google Shape;471;p5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2" name="Google Shape;472;p5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3" name="Google Shape;473;p5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4" name="Google Shape;474;p5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5" name="Google Shape;475;p5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6" name="Google Shape;476;p51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77" name="Google Shape;477;p5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8" name="Google Shape;478;p5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79" name="Google Shape;479;p5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0" name="Google Shape;480;p5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1" name="Google Shape;481;p5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82" name="Google Shape;482;p51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3" name="Google Shape;483;p5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4" name="Google Shape;484;p5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5" name="Google Shape;485;p5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6" name="Google Shape;486;p5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87" name="Google Shape;487;p5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488" name="Google Shape;488;p5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489" name="Google Shape;489;p51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490" name="Google Shape;490;p51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491" name="Google Shape;491;p51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51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51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5" name="Google Shape;495;p51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496" name="Google Shape;496;p5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7" name="Google Shape;497;p5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8" name="Google Shape;498;p5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9" name="Google Shape;499;p5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00" name="Google Shape;500;p51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501" name="Google Shape;501;p5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2" name="Google Shape;502;p5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3" name="Google Shape;503;p5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4" name="Google Shape;504;p5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05" name="Google Shape;505;p51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506" name="Google Shape;506;p5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5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5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5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510" name="Google Shape;510;p51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511" name="Google Shape;511;p51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512" name="Google Shape;512;p51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513" name="Google Shape;513;p51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14" name="Google Shape;514;p5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15" name="Google Shape;515;p51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516" name="Google Shape;516;p51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17" name="Google Shape;517;p51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0" name="Google Shape;520;p52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52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52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3" name="Google Shape;523;p52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24" name="Google Shape;524;p52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2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2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2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8" name="Google Shape;528;p52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9" name="Google Shape;529;p52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30" name="Google Shape;530;p52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531" name="Google Shape;531;p52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532" name="Google Shape;532;p52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533" name="Google Shape;533;p52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3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38" name="Google Shape;538;p53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39" name="Google Shape;539;p53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0" name="Google Shape;540;p5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41" name="Google Shape;541;p53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542" name="Google Shape;542;p53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43" name="Google Shape;543;p5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4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546" name="Google Shape;546;p54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547" name="Google Shape;547;p54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548" name="Google Shape;548;p54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549" name="Google Shape;549;p54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0" name="Google Shape;550;p5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1" name="Google Shape;551;p5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2" name="Google Shape;552;p5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3" name="Google Shape;553;p5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54" name="Google Shape;554;p54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555" name="Google Shape;555;p54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6" name="Google Shape;556;p5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7" name="Google Shape;557;p5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8" name="Google Shape;558;p5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59" name="Google Shape;559;p5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560" name="Google Shape;560;p54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61" name="Google Shape;561;p54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54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3" name="Google Shape;563;p54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4" name="Google Shape;564;p5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5" name="Google Shape;565;p54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6" name="Google Shape;566;p5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5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9" name="Google Shape;569;p55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0" name="Google Shape;570;p55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571" name="Google Shape;571;p55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2" name="Google Shape;572;p55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56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575" name="Google Shape;575;p56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76" name="Google Shape;576;p56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77" name="Google Shape;577;p56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78" name="Google Shape;578;p56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79" name="Google Shape;579;p56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0" name="Google Shape;580;p56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81" name="Google Shape;581;p56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82" name="Google Shape;58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3" name="Google Shape;583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4" name="Google Shape;584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5" name="Google Shape;585;p56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86" name="Google Shape;586;p56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87" name="Google Shape;587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8" name="Google Shape;588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89" name="Google Shape;589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90" name="Google Shape;590;p56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91" name="Google Shape;591;p5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2" name="Google Shape;592;p56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3" name="Google Shape;593;p5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6" name="Google Shape;596;p57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597" name="Google Shape;597;p57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598" name="Google Shape;598;p57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599" name="Google Shape;599;p57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01" name="Google Shape;601;p57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57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57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57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57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57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p57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608" name="Google Shape;608;p57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609" name="Google Shape;609;p57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610" name="Google Shape;610;p57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3" name="Google Shape;613;p58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614" name="Google Shape;614;p58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615" name="Google Shape;615;p58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616" name="Google Shape;616;p58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7" name="Google Shape;617;p58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8" name="Google Shape;618;p58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9" name="Google Shape;619;p58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0" name="Google Shape;620;p58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1" name="Google Shape;621;p58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2" name="Google Shape;622;p58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3" name="Google Shape;623;p58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24" name="Google Shape;624;p58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5" name="Google Shape;625;p58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626" name="Google Shape;626;p58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7" name="Google Shape;627;p58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630" name="Google Shape;630;p59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631" name="Google Shape;631;p59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632" name="Google Shape;632;p59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633" name="Google Shape;633;p59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4" name="Google Shape;634;p59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5" name="Google Shape;635;p59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6" name="Google Shape;636;p59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7" name="Google Shape;637;p59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638" name="Google Shape;638;p59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9" name="Google Shape;639;p59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2" name="Google Shape;642;p60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643" name="Google Shape;643;p60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644" name="Google Shape;644;p60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645" name="Google Shape;645;p6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46" name="Google Shape;646;p6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47" name="Google Shape;647;p6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48" name="Google Shape;648;p60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49" name="Google Shape;649;p60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650" name="Google Shape;650;p6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1" name="Google Shape;651;p6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2" name="Google Shape;652;p6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3" name="Google Shape;653;p60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54" name="Google Shape;654;p60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655" name="Google Shape;655;p6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6" name="Google Shape;656;p6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7" name="Google Shape;657;p6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58" name="Google Shape;658;p60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59" name="Google Shape;659;p60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660" name="Google Shape;660;p60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61" name="Google Shape;661;p60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2" name="Google Shape;662;p60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6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4" name="Google Shape;664;p6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6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8" name="Google Shape;668;p61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9" name="Google Shape;669;p6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2" name="Google Shape;672;p62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3" name="Google Shape;673;p62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4" name="Google Shape;674;p62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5" name="Google Shape;675;p62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6" name="Google Shape;676;p62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7" name="Google Shape;677;p62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78" name="Google Shape;678;p6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79" name="Google Shape;679;p62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0" name="Google Shape;680;p62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1" name="Google Shape;681;p62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2" name="Google Shape;682;p62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3" name="Google Shape;683;p62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4" name="Google Shape;684;p62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5" name="Google Shape;685;p62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6" name="Google Shape;686;p62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87" name="Google Shape;687;p62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688" name="Google Shape;688;p62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689" name="Google Shape;689;p62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690" name="Google Shape;690;p62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91" name="Google Shape;691;p62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4" name="Google Shape;694;p63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95" name="Google Shape;695;p63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96" name="Google Shape;696;p63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97" name="Google Shape;697;p63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98" name="Google Shape;698;p63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99" name="Google Shape;699;p63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00" name="Google Shape;700;p63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01" name="Google Shape;701;p63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2" name="Google Shape;702;p63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3" name="Google Shape;703;p63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4" name="Google Shape;704;p63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5" name="Google Shape;705;p63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6" name="Google Shape;706;p63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7" name="Google Shape;707;p63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63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9" name="Google Shape;709;p63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63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1" name="Google Shape;711;p63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63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3" name="Google Shape;713;p63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4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6" name="Google Shape;716;p64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7" name="Google Shape;717;p64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718" name="Google Shape;718;p64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719" name="Google Shape;719;p6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720" name="Google Shape;720;p6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1" name="Google Shape;721;p6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2" name="Google Shape;722;p6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6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6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5" name="Google Shape;725;p6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726" name="Google Shape;726;p6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7" name="Google Shape;727;p6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6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6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6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731" name="Google Shape;731;p6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6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6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6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5" name="Google Shape;735;p64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6" name="Google Shape;736;p64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7" name="Google Shape;737;p64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738" name="Google Shape;738;p64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64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64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1" name="Google Shape;741;p64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2" name="Google Shape;742;p64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3" name="Google Shape;743;p64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744" name="Google Shape;744;p64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45" name="Google Shape;745;p64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46" name="Google Shape;746;p64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7" name="Google Shape;747;p64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64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5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1" name="Google Shape;751;p65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2" name="Google Shape;752;p65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3" name="Google Shape;753;p65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4" name="Google Shape;754;p65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5" name="Google Shape;755;p65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56" name="Google Shape;756;p65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57" name="Google Shape;757;p65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58" name="Google Shape;758;p65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59" name="Google Shape;759;p65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0" name="Google Shape;760;p65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1" name="Google Shape;761;p65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2" name="Google Shape;762;p65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3" name="Google Shape;763;p65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4" name="Google Shape;764;p65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5" name="Google Shape;765;p65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66" name="Google Shape;766;p65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7" name="Google Shape;767;p65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6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770" name="Google Shape;770;p66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771" name="Google Shape;771;p66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72" name="Google Shape;772;p66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3" name="Google Shape;773;p66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74" name="Google Shape;774;p66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75" name="Google Shape;775;p66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76" name="Google Shape;776;p66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77" name="Google Shape;777;p66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78" name="Google Shape;778;p66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79" name="Google Shape;779;p66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80" name="Google Shape;780;p66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81" name="Google Shape;781;p66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782" name="Google Shape;782;p66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783" name="Google Shape;783;p66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" name="Google Shape;785;p67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786" name="Google Shape;786;p67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787" name="Google Shape;787;p67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8" name="Google Shape;788;p67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9" name="Google Shape;789;p67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0" name="Google Shape;790;p67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1" name="Google Shape;791;p67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92" name="Google Shape;792;p67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793" name="Google Shape;793;p6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4" name="Google Shape;794;p6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5" name="Google Shape;795;p6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6" name="Google Shape;796;p67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97" name="Google Shape;797;p67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798" name="Google Shape;798;p6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9" name="Google Shape;799;p6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0" name="Google Shape;800;p6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1" name="Google Shape;801;p67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802" name="Google Shape;802;p6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03" name="Google Shape;803;p67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04" name="Google Shape;804;p67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05" name="Google Shape;805;p67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6" name="Google Shape;806;p67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07" name="Google Shape;807;p67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808" name="Google Shape;808;p6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68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811" name="Google Shape;811;p6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812" name="Google Shape;812;p6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3" name="Google Shape;813;p6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4" name="Google Shape;814;p6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5" name="Google Shape;815;p6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6" name="Google Shape;816;p6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17" name="Google Shape;817;p6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818" name="Google Shape;818;p6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9" name="Google Shape;819;p6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20" name="Google Shape;820;p6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21" name="Google Shape;821;p6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22" name="Google Shape;822;p6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823" name="Google Shape;823;p6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24" name="Google Shape;824;p6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25" name="Google Shape;825;p6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26" name="Google Shape;826;p6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827" name="Google Shape;827;p68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28" name="Google Shape;828;p68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29" name="Google Shape;829;p68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830" name="Google Shape;830;p68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831" name="Google Shape;831;p68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68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68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68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35" name="Google Shape;835;p68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36" name="Google Shape;836;p68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37" name="Google Shape;837;p68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38" name="Google Shape;838;p68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39" name="Google Shape;839;p68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40" name="Google Shape;840;p68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41" name="Google Shape;841;p68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42" name="Google Shape;842;p68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43" name="Google Shape;843;p68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44" name="Google Shape;844;p68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45" name="Google Shape;845;p6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Google Shape;847;p69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848" name="Google Shape;848;p69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849" name="Google Shape;849;p69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850" name="Google Shape;850;p69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1" name="Google Shape;851;p69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2" name="Google Shape;852;p69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3" name="Google Shape;853;p69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4" name="Google Shape;854;p69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55" name="Google Shape;855;p69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56" name="Google Shape;856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7" name="Google Shape;857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8" name="Google Shape;858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9" name="Google Shape;859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0" name="Google Shape;860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61" name="Google Shape;861;p69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862" name="Google Shape;862;p69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3" name="Google Shape;863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4" name="Google Shape;864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5" name="Google Shape;865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6" name="Google Shape;866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67" name="Google Shape;867;p69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68" name="Google Shape;868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9" name="Google Shape;869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0" name="Google Shape;870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1" name="Google Shape;871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72" name="Google Shape;872;p69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873" name="Google Shape;873;p69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874" name="Google Shape;874;p69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75" name="Google Shape;875;p69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6" name="Google Shape;876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7" name="Google Shape;877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8" name="Google Shape;878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9" name="Google Shape;879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0" name="Google Shape;880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81" name="Google Shape;881;p69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82" name="Google Shape;882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3" name="Google Shape;883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4" name="Google Shape;884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5" name="Google Shape;885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6" name="Google Shape;886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87" name="Google Shape;887;p69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88" name="Google Shape;888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9" name="Google Shape;889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0" name="Google Shape;890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1" name="Google Shape;891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2" name="Google Shape;892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3" name="Google Shape;893;p69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94" name="Google Shape;894;p69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5" name="Google Shape;895;p69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6" name="Google Shape;896;p69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7" name="Google Shape;897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8" name="Google Shape;898;p69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99" name="Google Shape;899;p69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00" name="Google Shape;900;p69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1" name="Google Shape;901;p69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2" name="Google Shape;902;p69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3" name="Google Shape;903;p69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04" name="Google Shape;904;p69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5" name="Google Shape;905;p69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06" name="Google Shape;906;p69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7" name="Google Shape;907;p69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08" name="Google Shape;908;p69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9" name="Google Shape;909;p69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10" name="Google Shape;910;p69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11" name="Google Shape;911;p69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12" name="Google Shape;912;p69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13" name="Google Shape;913;p69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14" name="Google Shape;914;p69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15" name="Google Shape;915;p69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16" name="Google Shape;916;p69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0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19" name="Google Shape;919;p70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70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1" name="Google Shape;921;p70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2" name="Google Shape;922;p70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3" name="Google Shape;923;p70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4" name="Google Shape;924;p70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5" name="Google Shape;925;p70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26" name="Google Shape;926;p70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7" name="Google Shape;927;p70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8" name="Google Shape;928;p70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9" name="Google Shape;929;p70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0" name="Google Shape;930;p70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1" name="Google Shape;931;p70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2" name="Google Shape;932;p70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3" name="Google Shape;933;p70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4" name="Google Shape;934;p70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35" name="Google Shape;935;p70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1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8" name="Google Shape;938;p71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9" name="Google Shape;939;p71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0" name="Google Shape;940;p71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41" name="Google Shape;941;p71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42" name="Google Shape;942;p7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3" name="Google Shape;943;p71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44" name="Google Shape;944;p71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2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947" name="Google Shape;947;p72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948" name="Google Shape;948;p72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49" name="Google Shape;949;p72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50" name="Google Shape;95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951" name="Google Shape;951;p72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952" name="Google Shape;952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53" name="Google Shape;953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54" name="Google Shape;954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955" name="Google Shape;955;p72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956" name="Google Shape;956;p72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57" name="Google Shape;957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58" name="Google Shape;958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959" name="Google Shape;959;p72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960" name="Google Shape;960;p72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961" name="Google Shape;961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962" name="Google Shape;962;p72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963" name="Google Shape;963;p7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64" name="Google Shape;964;p72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5" name="Google Shape;965;p72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6" name="Google Shape;966;p72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7" name="Google Shape;967;p72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68" name="Google Shape;968;p72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69" name="Google Shape;969;p72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70" name="Google Shape;970;p72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71" name="Google Shape;971;p72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72" name="Google Shape;972;p72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73" name="Google Shape;973;p72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974" name="Google Shape;974;p7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73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977" name="Google Shape;977;p73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978" name="Google Shape;978;p73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979" name="Google Shape;979;p7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73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981" name="Google Shape;981;p73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982" name="Google Shape;982;p73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983" name="Google Shape;983;p73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984" name="Google Shape;984;p73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985" name="Google Shape;985;p73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986" name="Google Shape;986;p73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987" name="Google Shape;987;p73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988" name="Google Shape;988;p73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989" name="Google Shape;989;p73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90" name="Google Shape;990;p73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1" name="Google Shape;991;p73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2" name="Google Shape;992;p73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3" name="Google Shape;993;p73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94" name="Google Shape;994;p73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5" name="Google Shape;995;p73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96" name="Google Shape;996;p73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7" name="Google Shape;997;p73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98" name="Google Shape;998;p73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999" name="Google Shape;999;p73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000" name="Google Shape;1000;p73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001" name="Google Shape;1001;p73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002" name="Google Shape;1002;p73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003" name="Google Shape;1003;p73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004" name="Google Shape;1004;p73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005" name="Google Shape;1005;p73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006" name="Google Shape;1006;p73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007" name="Google Shape;1007;p73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008" name="Google Shape;1008;p73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009" name="Google Shape;1009;p73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010" name="Google Shape;1010;p73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011" name="Google Shape;1011;p73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012" name="Google Shape;1012;p73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13" name="Google Shape;1013;p73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14" name="Google Shape;1014;p73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15" name="Google Shape;1015;p73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1016" name="Google Shape;1016;p73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73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8" name="Google Shape;1018;p73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9" name="Google Shape;1019;p73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20" name="Google Shape;1020;p73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1" name="Google Shape;1021;p73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2" name="Google Shape;1022;p73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3" name="Google Shape;1023;p73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24" name="Google Shape;1024;p73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4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27" name="Google Shape;1027;p74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28" name="Google Shape;1028;p74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29" name="Google Shape;1029;p74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1030" name="Google Shape;1030;p74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031" name="Google Shape;1031;p74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032" name="Google Shape;1032;p74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7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4" name="Google Shape;1034;p74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035" name="Google Shape;1035;p74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6" name="Google Shape;1036;p7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7" name="Google Shape;1037;p7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7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9" name="Google Shape;1039;p74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040" name="Google Shape;1040;p7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1" name="Google Shape;1041;p7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2" name="Google Shape;1042;p7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43" name="Google Shape;1043;p74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044" name="Google Shape;1044;p74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5" name="Google Shape;1045;p74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6" name="Google Shape;1046;p7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7" name="Google Shape;1047;p7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8" name="Google Shape;1048;p7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049" name="Google Shape;1049;p74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0" name="Google Shape;1050;p74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74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74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7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54" name="Google Shape;1054;p74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5" name="Google Shape;1055;p74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56" name="Google Shape;1056;p74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7" name="Google Shape;1057;p74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74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74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74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5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63" name="Google Shape;1063;p75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64" name="Google Shape;1064;p75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65" name="Google Shape;1065;p75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66" name="Google Shape;1066;p75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7" name="Google Shape;1067;p75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1068" name="Google Shape;1068;p75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9" name="Google Shape;1069;p75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070" name="Google Shape;1070;p75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071" name="Google Shape;1071;p75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72" name="Google Shape;1072;p7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73" name="Google Shape;1073;p75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074" name="Google Shape;1074;p75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75" name="Google Shape;1075;p7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76" name="Google Shape;1076;p7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77" name="Google Shape;1077;p75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78" name="Google Shape;1078;p75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079" name="Google Shape;1079;p7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0" name="Google Shape;1080;p7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7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2" name="Google Shape;1082;p75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083" name="Google Shape;1083;p75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75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5" name="Google Shape;1085;p7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6" name="Google Shape;1086;p7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75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088" name="Google Shape;1088;p75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9" name="Google Shape;1089;p75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0" name="Google Shape;1090;p75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1" name="Google Shape;1091;p75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2" name="Google Shape;1092;p75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93" name="Google Shape;1093;p75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94" name="Google Shape;1094;p75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95" name="Google Shape;1095;p75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096" name="Google Shape;1096;p75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7" name="Google Shape;1097;p75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8" name="Google Shape;1098;p75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9" name="Google Shape;1099;p75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0" name="Google Shape;1100;p75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1" name="Google Shape;1101;p75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6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04" name="Google Shape;1104;p76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105" name="Google Shape;1105;p76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106" name="Google Shape;1106;p7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07" name="Google Shape;1107;p7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08" name="Google Shape;1108;p7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09" name="Google Shape;1109;p7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0" name="Google Shape;1110;p7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11" name="Google Shape;1111;p7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12" name="Google Shape;1112;p7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3" name="Google Shape;1113;p7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4" name="Google Shape;1114;p7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5" name="Google Shape;1115;p7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6" name="Google Shape;1116;p7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17" name="Google Shape;1117;p76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118" name="Google Shape;1118;p7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19" name="Google Shape;1119;p7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20" name="Google Shape;1120;p7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21" name="Google Shape;1121;p76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22" name="Google Shape;1122;p76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123" name="Google Shape;1123;p7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24" name="Google Shape;1124;p7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25" name="Google Shape;1125;p7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26" name="Google Shape;1126;p7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27" name="Google Shape;1127;p7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28" name="Google Shape;1128;p76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29" name="Google Shape;1129;p76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0" name="Google Shape;1130;p76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31" name="Google Shape;1131;p76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2" name="Google Shape;1132;p76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3" name="Google Shape;1133;p76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4" name="Google Shape;1134;p76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5" name="Google Shape;1135;p76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6" name="Google Shape;1136;p76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7" name="Google Shape;1137;p76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38" name="Google Shape;1138;p7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1" name="Google Shape;1141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6" name="Google Shape;1146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9" name="Google Shape;1149;p8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0" name="Google Shape;1150;p8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5" name="Google Shape;1155;p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0" name="Google Shape;1160;p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1" name="Google Shape;1161;p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8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8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7" name="Google Shape;1167;p8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8" name="Google Shape;1168;p8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9" name="Google Shape;1169;p8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0" name="Google Shape;1170;p8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1" name="Google Shape;1171;p8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2" name="Google Shape;1172;p8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5" name="Google Shape;1175;p8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76" name="Google Shape;1176;p8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9" name="Google Shape;1179;p8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0" name="Google Shape;1180;p8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1" name="Google Shape;1181;p8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2" name="Google Shape;1182;p8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9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5" name="Google Shape;1185;p9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6" name="Google Shape;1186;p9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7" name="Google Shape;1187;p9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8" name="Google Shape;1188;p9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9" name="Google Shape;1189;p9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0" name="Google Shape;1190;p9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9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3" name="Google Shape;1193;p9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4" name="Google Shape;1194;p9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5" name="Google Shape;1195;p9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96" name="Google Shape;1196;p9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7" name="Google Shape;1197;p9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8" name="Google Shape;1198;p9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9" name="Google Shape;1199;p9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0" name="Google Shape;1200;p9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3" name="Google Shape;1203;p9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9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06" name="Google Shape;1206;p9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7" name="Google Shape;1207;p9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8" name="Google Shape;1208;p9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09" name="Google Shape;120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0" name="Google Shape;1210;p9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1" name="Google Shape;1211;p9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9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4" name="Google Shape;1214;p9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5" name="Google Shape;1215;p9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6" name="Google Shape;1216;p9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7" name="Google Shape;1217;p9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8" name="Google Shape;1218;p9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9" name="Google Shape;121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0" name="Google Shape;1220;p9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1" name="Google Shape;1221;p9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2" name="Google Shape;1222;p9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9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7" name="Google Shape;1227;p9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8" name="Google Shape;1228;p9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9" name="Google Shape;1229;p9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0" name="Google Shape;1230;p9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1" name="Google Shape;1231;p9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2" name="Google Shape;1232;p9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3" name="Google Shape;1233;p9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4" name="Google Shape;1234;p9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5" name="Google Shape;1235;p9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0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9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79.xml"/><Relationship Id="rId37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74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9" name="Google Shape;359;p47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60" name="Google Shape;360;p47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7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Christian Trombley	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BootCon Final Project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1" name="Google Shape;1241;p97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PhishNet: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Python-Based Script for Malicious </a:t>
            </a:r>
            <a:r>
              <a:rPr lang="en">
                <a:solidFill>
                  <a:schemeClr val="dk2"/>
                </a:solidFill>
              </a:rPr>
              <a:t>URLs</a:t>
            </a:r>
            <a:r>
              <a:rPr lang="en">
                <a:solidFill>
                  <a:schemeClr val="dk2"/>
                </a:solidFill>
              </a:rPr>
              <a:t> In Email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8"/>
          <p:cNvSpPr txBox="1"/>
          <p:nvPr>
            <p:ph idx="3" type="title"/>
          </p:nvPr>
        </p:nvSpPr>
        <p:spPr>
          <a:xfrm>
            <a:off x="115025" y="457200"/>
            <a:ext cx="3941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This Project?</a:t>
            </a:r>
            <a:endParaRPr/>
          </a:p>
        </p:txBody>
      </p:sp>
      <p:sp>
        <p:nvSpPr>
          <p:cNvPr id="1247" name="Google Shape;1247;p98"/>
          <p:cNvSpPr txBox="1"/>
          <p:nvPr>
            <p:ph type="title"/>
          </p:nvPr>
        </p:nvSpPr>
        <p:spPr>
          <a:xfrm>
            <a:off x="115025" y="1006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PhishNet Technical Background</a:t>
            </a:r>
            <a:endParaRPr/>
          </a:p>
        </p:txBody>
      </p:sp>
      <p:sp>
        <p:nvSpPr>
          <p:cNvPr id="1248" name="Google Shape;1248;p98"/>
          <p:cNvSpPr txBox="1"/>
          <p:nvPr>
            <p:ph idx="5" type="subTitle"/>
          </p:nvPr>
        </p:nvSpPr>
        <p:spPr>
          <a:xfrm>
            <a:off x="228600" y="4131225"/>
            <a:ext cx="2145300" cy="6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3. I wanted to work on a project that could help get me started in </a:t>
            </a:r>
            <a:r>
              <a:rPr b="0" lang="en"/>
              <a:t>coding</a:t>
            </a:r>
            <a:r>
              <a:rPr b="0" lang="en"/>
              <a:t>/scripting</a:t>
            </a:r>
            <a:endParaRPr b="0"/>
          </a:p>
        </p:txBody>
      </p:sp>
      <p:sp>
        <p:nvSpPr>
          <p:cNvPr id="1249" name="Google Shape;1249;p98"/>
          <p:cNvSpPr txBox="1"/>
          <p:nvPr>
            <p:ph idx="9" type="subTitle"/>
          </p:nvPr>
        </p:nvSpPr>
        <p:spPr>
          <a:xfrm>
            <a:off x="6130975" y="1639200"/>
            <a:ext cx="2917200" cy="157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Technical concepts applied: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IMAP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API use from VirusTotal</a:t>
            </a:r>
            <a:endParaRPr b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0" lang="en"/>
              <a:t>Python scripting</a:t>
            </a:r>
            <a:endParaRPr b="0"/>
          </a:p>
        </p:txBody>
      </p:sp>
      <p:sp>
        <p:nvSpPr>
          <p:cNvPr id="1250" name="Google Shape;1250;p98"/>
          <p:cNvSpPr txBox="1"/>
          <p:nvPr>
            <p:ph idx="14" type="subTitle"/>
          </p:nvPr>
        </p:nvSpPr>
        <p:spPr>
          <a:xfrm>
            <a:off x="2688250" y="3144000"/>
            <a:ext cx="2510700" cy="38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2</a:t>
            </a:r>
            <a:r>
              <a:rPr b="0" lang="en"/>
              <a:t>.     Automated tasks allow security professionals to focus on higher priority issues, or projects</a:t>
            </a:r>
            <a:endParaRPr b="0"/>
          </a:p>
        </p:txBody>
      </p:sp>
      <p:sp>
        <p:nvSpPr>
          <p:cNvPr id="1251" name="Google Shape;1251;p98"/>
          <p:cNvSpPr txBox="1"/>
          <p:nvPr>
            <p:ph idx="16" type="subTitle"/>
          </p:nvPr>
        </p:nvSpPr>
        <p:spPr>
          <a:xfrm>
            <a:off x="115025" y="1698525"/>
            <a:ext cx="2768400" cy="6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0" lang="en"/>
              <a:t>Advancement in LLMs and AI are </a:t>
            </a:r>
            <a:r>
              <a:rPr b="0" lang="en"/>
              <a:t>increasing</a:t>
            </a:r>
            <a:r>
              <a:rPr b="0" lang="en"/>
              <a:t> volume and sophistication of phishing attempts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9"/>
          <p:cNvSpPr txBox="1"/>
          <p:nvPr>
            <p:ph idx="2" type="title"/>
          </p:nvPr>
        </p:nvSpPr>
        <p:spPr>
          <a:xfrm>
            <a:off x="61900" y="107425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PhishNet Research/Setup</a:t>
            </a:r>
            <a:endParaRPr/>
          </a:p>
        </p:txBody>
      </p:sp>
      <p:sp>
        <p:nvSpPr>
          <p:cNvPr id="1257" name="Google Shape;1257;p99"/>
          <p:cNvSpPr txBox="1"/>
          <p:nvPr>
            <p:ph type="title"/>
          </p:nvPr>
        </p:nvSpPr>
        <p:spPr>
          <a:xfrm>
            <a:off x="0" y="5880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Tools for the job: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Python, chosen for its popularity and widespread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</a:t>
            </a:r>
            <a:r>
              <a:rPr lang="en" sz="1800"/>
              <a:t>map-tools library to access Gmail through IMAP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VirusTotal API </a:t>
            </a:r>
            <a:r>
              <a:rPr lang="en" sz="1800"/>
              <a:t>for URL analysis</a:t>
            </a:r>
            <a:endParaRPr sz="1800"/>
          </a:p>
        </p:txBody>
      </p:sp>
      <p:sp>
        <p:nvSpPr>
          <p:cNvPr id="1258" name="Google Shape;1258;p99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Setup:</a:t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Used 3 Gmail accounts to simulate a defender, attacker, and a neutral part</a:t>
            </a:r>
            <a:r>
              <a:rPr b="1" lang="en"/>
              <a:t>y	 with 3 “good” links and 1 “bad”</a:t>
            </a:r>
            <a:endParaRPr b="1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A script was then used to automatically flag bad emails in a report text file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259" name="Google Shape;1259;p99"/>
          <p:cNvSpPr txBox="1"/>
          <p:nvPr/>
        </p:nvSpPr>
        <p:spPr>
          <a:xfrm>
            <a:off x="4089650" y="2313600"/>
            <a:ext cx="31659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Difficulties: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Gmail requires APP passwords, so the default login will not work 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Had to </a:t>
            </a: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resolve an error caused by an emoji being present in the body/header of an email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Had to craft a few different links to ensure clear demonstration of the script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VirusTotal’s Free API is rate limited.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Which was one thing that 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caused the scope of this 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project to be simplified</a:t>
            </a:r>
            <a:endParaRPr sz="10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00"/>
          <p:cNvSpPr txBox="1"/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65" name="Google Shape;1265;p100"/>
          <p:cNvSpPr txBox="1"/>
          <p:nvPr/>
        </p:nvSpPr>
        <p:spPr>
          <a:xfrm>
            <a:off x="2473950" y="4024625"/>
            <a:ext cx="4557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Show Email Inbox -&gt; Run Script -&gt; Show Text Report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1"/>
          <p:cNvSpPr txBox="1"/>
          <p:nvPr>
            <p:ph idx="1" type="subTitle"/>
          </p:nvPr>
        </p:nvSpPr>
        <p:spPr>
          <a:xfrm>
            <a:off x="76175" y="3989600"/>
            <a:ext cx="3759600" cy="16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</a:t>
            </a:r>
            <a:r>
              <a:rPr b="1" lang="en"/>
              <a:t>script</a:t>
            </a:r>
            <a:r>
              <a:rPr b="1" lang="en"/>
              <a:t> could be expanded in a few ways for enterprise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-script could be changed to run </a:t>
            </a:r>
            <a:r>
              <a:rPr b="1" lang="en"/>
              <a:t>against</a:t>
            </a:r>
            <a:r>
              <a:rPr b="1" lang="en"/>
              <a:t> multiple mailboxes or an entire company mail server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-can be turned into a scheduled task to run hourly/daily/weekly etc.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-Report results could be </a:t>
            </a:r>
            <a:r>
              <a:rPr b="1" lang="en"/>
              <a:t>formatted</a:t>
            </a:r>
            <a:r>
              <a:rPr b="1" lang="en"/>
              <a:t> and set up to feed into SIEM software such as Splunk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-Set up a notification to analysts when flagged emails are found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1271" name="Google Shape;1271;p101"/>
          <p:cNvSpPr txBox="1"/>
          <p:nvPr>
            <p:ph idx="2" type="title"/>
          </p:nvPr>
        </p:nvSpPr>
        <p:spPr>
          <a:xfrm>
            <a:off x="2560425" y="21775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just happened?</a:t>
            </a:r>
            <a:endParaRPr sz="3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script logged into the defined email using imap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It then pulled URLs from the top 4 unread emails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These URLs were then run against the VirusTotal API 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scan results are then pulled from VirusTotal, and the flagged Emails are added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</a:t>
            </a:r>
            <a:r>
              <a:rPr lang="en" sz="1200"/>
              <a:t> a report .txt file for easy viewing</a:t>
            </a:r>
            <a:endParaRPr sz="1200"/>
          </a:p>
        </p:txBody>
      </p:sp>
      <p:sp>
        <p:nvSpPr>
          <p:cNvPr id="1272" name="Google Shape;1272;p101"/>
          <p:cNvSpPr txBox="1"/>
          <p:nvPr>
            <p:ph type="title"/>
          </p:nvPr>
        </p:nvSpPr>
        <p:spPr>
          <a:xfrm>
            <a:off x="76175" y="1339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PhishNet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Future Expansion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