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21945600"/>
  <p:notesSz cx="6715125" cy="9239250"/>
  <p:defaultTextStyle>
    <a:defPPr>
      <a:defRPr lang="en-US"/>
    </a:defPPr>
    <a:lvl1pPr algn="ctr" rtl="0" fontAlgn="base">
      <a:spcBef>
        <a:spcPct val="0"/>
      </a:spcBef>
      <a:spcAft>
        <a:spcPct val="0"/>
      </a:spcAft>
      <a:defRPr sz="6100" kern="1200">
        <a:solidFill>
          <a:schemeClr val="tx1"/>
        </a:solidFill>
        <a:latin typeface="Arial" charset="0"/>
        <a:ea typeface="+mn-ea"/>
        <a:cs typeface="+mn-cs"/>
      </a:defRPr>
    </a:lvl1pPr>
    <a:lvl2pPr marL="457200" algn="ctr" rtl="0" fontAlgn="base">
      <a:spcBef>
        <a:spcPct val="0"/>
      </a:spcBef>
      <a:spcAft>
        <a:spcPct val="0"/>
      </a:spcAft>
      <a:defRPr sz="6100" kern="1200">
        <a:solidFill>
          <a:schemeClr val="tx1"/>
        </a:solidFill>
        <a:latin typeface="Arial" charset="0"/>
        <a:ea typeface="+mn-ea"/>
        <a:cs typeface="+mn-cs"/>
      </a:defRPr>
    </a:lvl2pPr>
    <a:lvl3pPr marL="914400" algn="ctr" rtl="0" fontAlgn="base">
      <a:spcBef>
        <a:spcPct val="0"/>
      </a:spcBef>
      <a:spcAft>
        <a:spcPct val="0"/>
      </a:spcAft>
      <a:defRPr sz="6100" kern="1200">
        <a:solidFill>
          <a:schemeClr val="tx1"/>
        </a:solidFill>
        <a:latin typeface="Arial" charset="0"/>
        <a:ea typeface="+mn-ea"/>
        <a:cs typeface="+mn-cs"/>
      </a:defRPr>
    </a:lvl3pPr>
    <a:lvl4pPr marL="1371600" algn="ctr" rtl="0" fontAlgn="base">
      <a:spcBef>
        <a:spcPct val="0"/>
      </a:spcBef>
      <a:spcAft>
        <a:spcPct val="0"/>
      </a:spcAft>
      <a:defRPr sz="6100" kern="1200">
        <a:solidFill>
          <a:schemeClr val="tx1"/>
        </a:solidFill>
        <a:latin typeface="Arial" charset="0"/>
        <a:ea typeface="+mn-ea"/>
        <a:cs typeface="+mn-cs"/>
      </a:defRPr>
    </a:lvl4pPr>
    <a:lvl5pPr marL="1828800" algn="ctr" rtl="0" fontAlgn="base">
      <a:spcBef>
        <a:spcPct val="0"/>
      </a:spcBef>
      <a:spcAft>
        <a:spcPct val="0"/>
      </a:spcAft>
      <a:defRPr sz="6100" kern="1200">
        <a:solidFill>
          <a:schemeClr val="tx1"/>
        </a:solidFill>
        <a:latin typeface="Arial" charset="0"/>
        <a:ea typeface="+mn-ea"/>
        <a:cs typeface="+mn-cs"/>
      </a:defRPr>
    </a:lvl5pPr>
    <a:lvl6pPr marL="2286000" algn="l" defTabSz="914400" rtl="0" eaLnBrk="1" latinLnBrk="0" hangingPunct="1">
      <a:defRPr sz="6100" kern="1200">
        <a:solidFill>
          <a:schemeClr val="tx1"/>
        </a:solidFill>
        <a:latin typeface="Arial" charset="0"/>
        <a:ea typeface="+mn-ea"/>
        <a:cs typeface="+mn-cs"/>
      </a:defRPr>
    </a:lvl6pPr>
    <a:lvl7pPr marL="2743200" algn="l" defTabSz="914400" rtl="0" eaLnBrk="1" latinLnBrk="0" hangingPunct="1">
      <a:defRPr sz="6100" kern="1200">
        <a:solidFill>
          <a:schemeClr val="tx1"/>
        </a:solidFill>
        <a:latin typeface="Arial" charset="0"/>
        <a:ea typeface="+mn-ea"/>
        <a:cs typeface="+mn-cs"/>
      </a:defRPr>
    </a:lvl7pPr>
    <a:lvl8pPr marL="3200400" algn="l" defTabSz="914400" rtl="0" eaLnBrk="1" latinLnBrk="0" hangingPunct="1">
      <a:defRPr sz="6100" kern="1200">
        <a:solidFill>
          <a:schemeClr val="tx1"/>
        </a:solidFill>
        <a:latin typeface="Arial" charset="0"/>
        <a:ea typeface="+mn-ea"/>
        <a:cs typeface="+mn-cs"/>
      </a:defRPr>
    </a:lvl8pPr>
    <a:lvl9pPr marL="3657600" algn="l" defTabSz="914400" rtl="0" eaLnBrk="1" latinLnBrk="0" hangingPunct="1">
      <a:defRPr sz="6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224">
          <p15:clr>
            <a:srgbClr val="A4A3A4"/>
          </p15:clr>
        </p15:guide>
        <p15:guide id="2" orient="horz" pos="13464">
          <p15:clr>
            <a:srgbClr val="A4A3A4"/>
          </p15:clr>
        </p15:guide>
        <p15:guide id="3" orient="horz" pos="1432">
          <p15:clr>
            <a:srgbClr val="A4A3A4"/>
          </p15:clr>
        </p15:guide>
        <p15:guide id="4"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0046D2"/>
    <a:srgbClr val="FF0000"/>
    <a:srgbClr val="698ED9"/>
    <a:srgbClr val="A7C4FF"/>
    <a:srgbClr val="003064"/>
    <a:srgbClr val="003399"/>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E6D2CC-E5D8-49B7-AA74-77165C4BABC1}" v="30" dt="2023-12-01T19:15:38.1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showGuides="1">
      <p:cViewPr varScale="1">
        <p:scale>
          <a:sx n="35" d="100"/>
          <a:sy n="35" d="100"/>
        </p:scale>
        <p:origin x="1830" y="102"/>
      </p:cViewPr>
      <p:guideLst>
        <p:guide orient="horz" pos="3224"/>
        <p:guide orient="horz" pos="13464"/>
        <p:guide orient="horz" pos="1432"/>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n Isaac" userId="7710a0f70d5d9ccd" providerId="LiveId" clId="{8C343321-7066-4BB7-BB01-5BEE92A1EB83}"/>
    <pc:docChg chg="undo redo custSel modSld">
      <pc:chgData name="Ron Isaac" userId="7710a0f70d5d9ccd" providerId="LiveId" clId="{8C343321-7066-4BB7-BB01-5BEE92A1EB83}" dt="2023-11-27T19:37:44.469" v="2900" actId="14100"/>
      <pc:docMkLst>
        <pc:docMk/>
      </pc:docMkLst>
      <pc:sldChg chg="addSp delSp modSp mod">
        <pc:chgData name="Ron Isaac" userId="7710a0f70d5d9ccd" providerId="LiveId" clId="{8C343321-7066-4BB7-BB01-5BEE92A1EB83}" dt="2023-11-27T19:37:44.469" v="2900" actId="14100"/>
        <pc:sldMkLst>
          <pc:docMk/>
          <pc:sldMk cId="0" sldId="256"/>
        </pc:sldMkLst>
        <pc:spChg chg="mod">
          <ac:chgData name="Ron Isaac" userId="7710a0f70d5d9ccd" providerId="LiveId" clId="{8C343321-7066-4BB7-BB01-5BEE92A1EB83}" dt="2023-11-27T11:09:06.003" v="733" actId="108"/>
          <ac:spMkLst>
            <pc:docMk/>
            <pc:sldMk cId="0" sldId="256"/>
            <ac:spMk id="2057" creationId="{00000000-0000-0000-0000-000000000000}"/>
          </ac:spMkLst>
        </pc:spChg>
        <pc:spChg chg="del">
          <ac:chgData name="Ron Isaac" userId="7710a0f70d5d9ccd" providerId="LiveId" clId="{8C343321-7066-4BB7-BB01-5BEE92A1EB83}" dt="2023-11-27T11:02:51.814" v="687" actId="478"/>
          <ac:spMkLst>
            <pc:docMk/>
            <pc:sldMk cId="0" sldId="256"/>
            <ac:spMk id="2058" creationId="{00000000-0000-0000-0000-000000000000}"/>
          </ac:spMkLst>
        </pc:spChg>
        <pc:spChg chg="del">
          <ac:chgData name="Ron Isaac" userId="7710a0f70d5d9ccd" providerId="LiveId" clId="{8C343321-7066-4BB7-BB01-5BEE92A1EB83}" dt="2023-11-27T19:33:38.916" v="2312" actId="478"/>
          <ac:spMkLst>
            <pc:docMk/>
            <pc:sldMk cId="0" sldId="256"/>
            <ac:spMk id="2059" creationId="{00000000-0000-0000-0000-000000000000}"/>
          </ac:spMkLst>
        </pc:spChg>
        <pc:spChg chg="mod">
          <ac:chgData name="Ron Isaac" userId="7710a0f70d5d9ccd" providerId="LiveId" clId="{8C343321-7066-4BB7-BB01-5BEE92A1EB83}" dt="2023-11-27T02:09:39.318" v="75" actId="6549"/>
          <ac:spMkLst>
            <pc:docMk/>
            <pc:sldMk cId="0" sldId="256"/>
            <ac:spMk id="2062" creationId="{00000000-0000-0000-0000-000000000000}"/>
          </ac:spMkLst>
        </pc:spChg>
        <pc:spChg chg="del mod">
          <ac:chgData name="Ron Isaac" userId="7710a0f70d5d9ccd" providerId="LiveId" clId="{8C343321-7066-4BB7-BB01-5BEE92A1EB83}" dt="2023-11-27T02:05:57.708" v="5" actId="478"/>
          <ac:spMkLst>
            <pc:docMk/>
            <pc:sldMk cId="0" sldId="256"/>
            <ac:spMk id="2064" creationId="{00000000-0000-0000-0000-000000000000}"/>
          </ac:spMkLst>
        </pc:spChg>
        <pc:spChg chg="mod">
          <ac:chgData name="Ron Isaac" userId="7710a0f70d5d9ccd" providerId="LiveId" clId="{8C343321-7066-4BB7-BB01-5BEE92A1EB83}" dt="2023-11-27T13:56:02.229" v="1106" actId="6549"/>
          <ac:spMkLst>
            <pc:docMk/>
            <pc:sldMk cId="0" sldId="256"/>
            <ac:spMk id="2067" creationId="{00000000-0000-0000-0000-000000000000}"/>
          </ac:spMkLst>
        </pc:spChg>
        <pc:spChg chg="del mod">
          <ac:chgData name="Ron Isaac" userId="7710a0f70d5d9ccd" providerId="LiveId" clId="{8C343321-7066-4BB7-BB01-5BEE92A1EB83}" dt="2023-11-27T16:56:00.699" v="2088" actId="478"/>
          <ac:spMkLst>
            <pc:docMk/>
            <pc:sldMk cId="0" sldId="256"/>
            <ac:spMk id="2073" creationId="{00000000-0000-0000-0000-000000000000}"/>
          </ac:spMkLst>
        </pc:spChg>
        <pc:spChg chg="del">
          <ac:chgData name="Ron Isaac" userId="7710a0f70d5d9ccd" providerId="LiveId" clId="{8C343321-7066-4BB7-BB01-5BEE92A1EB83}" dt="2023-11-27T16:55:54.683" v="2086" actId="478"/>
          <ac:spMkLst>
            <pc:docMk/>
            <pc:sldMk cId="0" sldId="256"/>
            <ac:spMk id="2074" creationId="{00000000-0000-0000-0000-000000000000}"/>
          </ac:spMkLst>
        </pc:spChg>
        <pc:spChg chg="del">
          <ac:chgData name="Ron Isaac" userId="7710a0f70d5d9ccd" providerId="LiveId" clId="{8C343321-7066-4BB7-BB01-5BEE92A1EB83}" dt="2023-11-27T02:14:06.747" v="115" actId="478"/>
          <ac:spMkLst>
            <pc:docMk/>
            <pc:sldMk cId="0" sldId="256"/>
            <ac:spMk id="2075" creationId="{00000000-0000-0000-0000-000000000000}"/>
          </ac:spMkLst>
        </pc:spChg>
        <pc:spChg chg="del">
          <ac:chgData name="Ron Isaac" userId="7710a0f70d5d9ccd" providerId="LiveId" clId="{8C343321-7066-4BB7-BB01-5BEE92A1EB83}" dt="2023-11-27T11:25:00.311" v="873" actId="478"/>
          <ac:spMkLst>
            <pc:docMk/>
            <pc:sldMk cId="0" sldId="256"/>
            <ac:spMk id="2083" creationId="{00000000-0000-0000-0000-000000000000}"/>
          </ac:spMkLst>
        </pc:spChg>
        <pc:spChg chg="mod">
          <ac:chgData name="Ron Isaac" userId="7710a0f70d5d9ccd" providerId="LiveId" clId="{8C343321-7066-4BB7-BB01-5BEE92A1EB83}" dt="2023-11-27T13:51:39.562" v="1075" actId="6549"/>
          <ac:spMkLst>
            <pc:docMk/>
            <pc:sldMk cId="0" sldId="256"/>
            <ac:spMk id="2084" creationId="{00000000-0000-0000-0000-000000000000}"/>
          </ac:spMkLst>
        </pc:spChg>
        <pc:spChg chg="mod">
          <ac:chgData name="Ron Isaac" userId="7710a0f70d5d9ccd" providerId="LiveId" clId="{8C343321-7066-4BB7-BB01-5BEE92A1EB83}" dt="2023-11-27T19:37:44.469" v="2900" actId="14100"/>
          <ac:spMkLst>
            <pc:docMk/>
            <pc:sldMk cId="0" sldId="256"/>
            <ac:spMk id="2086" creationId="{00000000-0000-0000-0000-000000000000}"/>
          </ac:spMkLst>
        </pc:spChg>
        <pc:spChg chg="mod">
          <ac:chgData name="Ron Isaac" userId="7710a0f70d5d9ccd" providerId="LiveId" clId="{8C343321-7066-4BB7-BB01-5BEE92A1EB83}" dt="2023-11-27T19:32:47.635" v="2311" actId="15"/>
          <ac:spMkLst>
            <pc:docMk/>
            <pc:sldMk cId="0" sldId="256"/>
            <ac:spMk id="2087" creationId="{00000000-0000-0000-0000-000000000000}"/>
          </ac:spMkLst>
        </pc:spChg>
        <pc:spChg chg="mod">
          <ac:chgData name="Ron Isaac" userId="7710a0f70d5d9ccd" providerId="LiveId" clId="{8C343321-7066-4BB7-BB01-5BEE92A1EB83}" dt="2023-11-27T19:37:23.467" v="2898" actId="20577"/>
          <ac:spMkLst>
            <pc:docMk/>
            <pc:sldMk cId="0" sldId="256"/>
            <ac:spMk id="2088" creationId="{00000000-0000-0000-0000-000000000000}"/>
          </ac:spMkLst>
        </pc:spChg>
        <pc:spChg chg="del">
          <ac:chgData name="Ron Isaac" userId="7710a0f70d5d9ccd" providerId="LiveId" clId="{8C343321-7066-4BB7-BB01-5BEE92A1EB83}" dt="2023-11-27T02:10:45.430" v="79" actId="478"/>
          <ac:spMkLst>
            <pc:docMk/>
            <pc:sldMk cId="0" sldId="256"/>
            <ac:spMk id="2090" creationId="{00000000-0000-0000-0000-000000000000}"/>
          </ac:spMkLst>
        </pc:spChg>
        <pc:spChg chg="del">
          <ac:chgData name="Ron Isaac" userId="7710a0f70d5d9ccd" providerId="LiveId" clId="{8C343321-7066-4BB7-BB01-5BEE92A1EB83}" dt="2023-11-27T13:54:49.001" v="1076" actId="478"/>
          <ac:spMkLst>
            <pc:docMk/>
            <pc:sldMk cId="0" sldId="256"/>
            <ac:spMk id="2091" creationId="{00000000-0000-0000-0000-000000000000}"/>
          </ac:spMkLst>
        </pc:spChg>
        <pc:spChg chg="del">
          <ac:chgData name="Ron Isaac" userId="7710a0f70d5d9ccd" providerId="LiveId" clId="{8C343321-7066-4BB7-BB01-5BEE92A1EB83}" dt="2023-11-27T02:09:22.655" v="73" actId="478"/>
          <ac:spMkLst>
            <pc:docMk/>
            <pc:sldMk cId="0" sldId="256"/>
            <ac:spMk id="2097" creationId="{00000000-0000-0000-0000-000000000000}"/>
          </ac:spMkLst>
        </pc:spChg>
        <pc:picChg chg="add mod">
          <ac:chgData name="Ron Isaac" userId="7710a0f70d5d9ccd" providerId="LiveId" clId="{8C343321-7066-4BB7-BB01-5BEE92A1EB83}" dt="2023-11-27T02:06:19.407" v="11" actId="14100"/>
          <ac:picMkLst>
            <pc:docMk/>
            <pc:sldMk cId="0" sldId="256"/>
            <ac:picMk id="2" creationId="{04CDD46E-E3A8-9D93-6869-7E899F34B525}"/>
          </ac:picMkLst>
        </pc:picChg>
        <pc:picChg chg="add mod">
          <ac:chgData name="Ron Isaac" userId="7710a0f70d5d9ccd" providerId="LiveId" clId="{8C343321-7066-4BB7-BB01-5BEE92A1EB83}" dt="2023-11-27T13:55:26.080" v="1083" actId="14100"/>
          <ac:picMkLst>
            <pc:docMk/>
            <pc:sldMk cId="0" sldId="256"/>
            <ac:picMk id="3" creationId="{26353401-220E-92B5-3E02-4E2E0A6590D3}"/>
          </ac:picMkLst>
        </pc:picChg>
        <pc:picChg chg="add mod">
          <ac:chgData name="Ron Isaac" userId="7710a0f70d5d9ccd" providerId="LiveId" clId="{8C343321-7066-4BB7-BB01-5BEE92A1EB83}" dt="2023-11-27T16:56:11.125" v="2091" actId="1076"/>
          <ac:picMkLst>
            <pc:docMk/>
            <pc:sldMk cId="0" sldId="256"/>
            <ac:picMk id="5" creationId="{0CBF1BC7-6639-EEF6-F39E-08F27176173A}"/>
          </ac:picMkLst>
        </pc:picChg>
      </pc:sldChg>
    </pc:docChg>
  </pc:docChgLst>
  <pc:docChgLst>
    <pc:chgData name="Ron Isaac" userId="7710a0f70d5d9ccd" providerId="LiveId" clId="{3BE6D2CC-E5D8-49B7-AA74-77165C4BABC1}"/>
    <pc:docChg chg="undo redo custSel modSld">
      <pc:chgData name="Ron Isaac" userId="7710a0f70d5d9ccd" providerId="LiveId" clId="{3BE6D2CC-E5D8-49B7-AA74-77165C4BABC1}" dt="2023-12-02T16:17:08.057" v="1111" actId="20577"/>
      <pc:docMkLst>
        <pc:docMk/>
      </pc:docMkLst>
      <pc:sldChg chg="addSp delSp modSp mod">
        <pc:chgData name="Ron Isaac" userId="7710a0f70d5d9ccd" providerId="LiveId" clId="{3BE6D2CC-E5D8-49B7-AA74-77165C4BABC1}" dt="2023-12-02T16:17:08.057" v="1111" actId="20577"/>
        <pc:sldMkLst>
          <pc:docMk/>
          <pc:sldMk cId="0" sldId="256"/>
        </pc:sldMkLst>
        <pc:spChg chg="mod">
          <ac:chgData name="Ron Isaac" userId="7710a0f70d5d9ccd" providerId="LiveId" clId="{3BE6D2CC-E5D8-49B7-AA74-77165C4BABC1}" dt="2023-12-01T19:15:28.117" v="1081" actId="1036"/>
          <ac:spMkLst>
            <pc:docMk/>
            <pc:sldMk cId="0" sldId="256"/>
            <ac:spMk id="2057" creationId="{00000000-0000-0000-0000-000000000000}"/>
          </ac:spMkLst>
        </pc:spChg>
        <pc:spChg chg="mod">
          <ac:chgData name="Ron Isaac" userId="7710a0f70d5d9ccd" providerId="LiveId" clId="{3BE6D2CC-E5D8-49B7-AA74-77165C4BABC1}" dt="2023-12-01T17:22:52.314" v="1050" actId="1076"/>
          <ac:spMkLst>
            <pc:docMk/>
            <pc:sldMk cId="0" sldId="256"/>
            <ac:spMk id="2067" creationId="{00000000-0000-0000-0000-000000000000}"/>
          </ac:spMkLst>
        </pc:spChg>
        <pc:spChg chg="mod">
          <ac:chgData name="Ron Isaac" userId="7710a0f70d5d9ccd" providerId="LiveId" clId="{3BE6D2CC-E5D8-49B7-AA74-77165C4BABC1}" dt="2023-12-01T19:15:38.122" v="1088" actId="1036"/>
          <ac:spMkLst>
            <pc:docMk/>
            <pc:sldMk cId="0" sldId="256"/>
            <ac:spMk id="2084" creationId="{00000000-0000-0000-0000-000000000000}"/>
          </ac:spMkLst>
        </pc:spChg>
        <pc:spChg chg="mod">
          <ac:chgData name="Ron Isaac" userId="7710a0f70d5d9ccd" providerId="LiveId" clId="{3BE6D2CC-E5D8-49B7-AA74-77165C4BABC1}" dt="2023-12-01T17:04:21.816" v="799" actId="1076"/>
          <ac:spMkLst>
            <pc:docMk/>
            <pc:sldMk cId="0" sldId="256"/>
            <ac:spMk id="2086" creationId="{00000000-0000-0000-0000-000000000000}"/>
          </ac:spMkLst>
        </pc:spChg>
        <pc:spChg chg="mod">
          <ac:chgData name="Ron Isaac" userId="7710a0f70d5d9ccd" providerId="LiveId" clId="{3BE6D2CC-E5D8-49B7-AA74-77165C4BABC1}" dt="2023-12-01T19:19:31.996" v="1100" actId="20577"/>
          <ac:spMkLst>
            <pc:docMk/>
            <pc:sldMk cId="0" sldId="256"/>
            <ac:spMk id="2087" creationId="{00000000-0000-0000-0000-000000000000}"/>
          </ac:spMkLst>
        </pc:spChg>
        <pc:spChg chg="mod">
          <ac:chgData name="Ron Isaac" userId="7710a0f70d5d9ccd" providerId="LiveId" clId="{3BE6D2CC-E5D8-49B7-AA74-77165C4BABC1}" dt="2023-12-02T16:17:08.057" v="1111" actId="20577"/>
          <ac:spMkLst>
            <pc:docMk/>
            <pc:sldMk cId="0" sldId="256"/>
            <ac:spMk id="2088" creationId="{00000000-0000-0000-0000-000000000000}"/>
          </ac:spMkLst>
        </pc:spChg>
        <pc:picChg chg="mod">
          <ac:chgData name="Ron Isaac" userId="7710a0f70d5d9ccd" providerId="LiveId" clId="{3BE6D2CC-E5D8-49B7-AA74-77165C4BABC1}" dt="2023-12-01T17:22:16.379" v="1044" actId="14100"/>
          <ac:picMkLst>
            <pc:docMk/>
            <pc:sldMk cId="0" sldId="256"/>
            <ac:picMk id="3" creationId="{26353401-220E-92B5-3E02-4E2E0A6590D3}"/>
          </ac:picMkLst>
        </pc:picChg>
        <pc:picChg chg="mod">
          <ac:chgData name="Ron Isaac" userId="7710a0f70d5d9ccd" providerId="LiveId" clId="{3BE6D2CC-E5D8-49B7-AA74-77165C4BABC1}" dt="2023-12-01T19:20:00.515" v="1103" actId="1076"/>
          <ac:picMkLst>
            <pc:docMk/>
            <pc:sldMk cId="0" sldId="256"/>
            <ac:picMk id="5" creationId="{0CBF1BC7-6639-EEF6-F39E-08F27176173A}"/>
          </ac:picMkLst>
        </pc:picChg>
        <pc:picChg chg="add del">
          <ac:chgData name="Ron Isaac" userId="7710a0f70d5d9ccd" providerId="LiveId" clId="{3BE6D2CC-E5D8-49B7-AA74-77165C4BABC1}" dt="2023-12-01T17:20:17.075" v="1030" actId="478"/>
          <ac:picMkLst>
            <pc:docMk/>
            <pc:sldMk cId="0" sldId="256"/>
            <ac:picMk id="6" creationId="{66867D31-4863-C4FA-E60C-6A98E8E383BE}"/>
          </ac:picMkLst>
        </pc:picChg>
      </pc:sldChg>
    </pc:docChg>
  </pc:docChgLst>
  <pc:docChgLst>
    <pc:chgData name="Ron Isaac" userId="7710a0f70d5d9ccd" providerId="LiveId" clId="{F24D68D1-810D-483E-B13D-5CDA108BDCA6}"/>
    <pc:docChg chg="modSld">
      <pc:chgData name="Ron Isaac" userId="7710a0f70d5d9ccd" providerId="LiveId" clId="{F24D68D1-810D-483E-B13D-5CDA108BDCA6}" dt="2023-12-02T16:29:24.477" v="3" actId="20577"/>
      <pc:docMkLst>
        <pc:docMk/>
      </pc:docMkLst>
      <pc:sldChg chg="modSp mod">
        <pc:chgData name="Ron Isaac" userId="7710a0f70d5d9ccd" providerId="LiveId" clId="{F24D68D1-810D-483E-B13D-5CDA108BDCA6}" dt="2023-12-02T16:29:24.477" v="3" actId="20577"/>
        <pc:sldMkLst>
          <pc:docMk/>
          <pc:sldMk cId="0" sldId="256"/>
        </pc:sldMkLst>
        <pc:spChg chg="mod">
          <ac:chgData name="Ron Isaac" userId="7710a0f70d5d9ccd" providerId="LiveId" clId="{F24D68D1-810D-483E-B13D-5CDA108BDCA6}" dt="2023-12-02T16:29:24.477" v="3" actId="20577"/>
          <ac:spMkLst>
            <pc:docMk/>
            <pc:sldMk cId="0" sldId="256"/>
            <ac:spMk id="208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3075" name="Rectangle 3"/>
          <p:cNvSpPr>
            <a:spLocks noGrp="1" noChangeArrowheads="1"/>
          </p:cNvSpPr>
          <p:nvPr>
            <p:ph type="dt" idx="1"/>
          </p:nvPr>
        </p:nvSpPr>
        <p:spPr bwMode="auto">
          <a:xfrm>
            <a:off x="380365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3076" name="Rectangle 4"/>
          <p:cNvSpPr>
            <a:spLocks noGrp="1" noRot="1" noChangeAspect="1" noChangeArrowheads="1" noTextEdit="1"/>
          </p:cNvSpPr>
          <p:nvPr>
            <p:ph type="sldImg" idx="2"/>
          </p:nvPr>
        </p:nvSpPr>
        <p:spPr bwMode="auto">
          <a:xfrm>
            <a:off x="760413" y="692150"/>
            <a:ext cx="5195887" cy="346551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68E1AE7-D96E-49CD-9398-4FA3E8F920C5}" type="slidenum">
              <a:rPr lang="en-US" altLang="en-US"/>
              <a:pPr/>
              <a:t>‹#›</a:t>
            </a:fld>
            <a:endParaRPr lang="en-US" altLang="en-US"/>
          </a:p>
        </p:txBody>
      </p:sp>
    </p:spTree>
    <p:extLst>
      <p:ext uri="{BB962C8B-B14F-4D97-AF65-F5344CB8AC3E}">
        <p14:creationId xmlns:p14="http://schemas.microsoft.com/office/powerpoint/2010/main" val="410989151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B9CD7A-492C-466A-B0F1-D7B5135B13C0}" type="slidenum">
              <a:rPr lang="en-US" altLang="en-US"/>
              <a:pPr/>
              <a:t>1</a:t>
            </a:fld>
            <a:endParaRPr lang="en-US" alt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563" y="6816725"/>
            <a:ext cx="27981275" cy="4705350"/>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4937125" y="12436475"/>
            <a:ext cx="23044150" cy="56070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721974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1646238" y="5121275"/>
            <a:ext cx="29625925" cy="144827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8822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475" y="879475"/>
            <a:ext cx="7405688" cy="18724563"/>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646238" y="879475"/>
            <a:ext cx="22067837" cy="187245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0588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1646238" y="5121275"/>
            <a:ext cx="29625925" cy="144827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1744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14101763"/>
            <a:ext cx="27981275" cy="43592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600325" y="9301163"/>
            <a:ext cx="27981275" cy="4800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832385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646238" y="5121275"/>
            <a:ext cx="14736762" cy="144827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35400" y="5121275"/>
            <a:ext cx="14736763" cy="144827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6133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6238" y="4911725"/>
            <a:ext cx="14544675" cy="20478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46238" y="6959600"/>
            <a:ext cx="14544675" cy="126444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725" y="4911725"/>
            <a:ext cx="14549438" cy="20478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6722725" y="6959600"/>
            <a:ext cx="14549438" cy="126444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2425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4267648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1573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238" y="873125"/>
            <a:ext cx="10829925" cy="3719513"/>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2869863" y="873125"/>
            <a:ext cx="18402300" cy="187309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6238" y="4592638"/>
            <a:ext cx="10829925" cy="150114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7600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600" y="15362238"/>
            <a:ext cx="19751675" cy="1812925"/>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6451600" y="1960563"/>
            <a:ext cx="19751675" cy="13168312"/>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451600" y="17175163"/>
            <a:ext cx="19751675" cy="25765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2570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37" name="Object 13"/>
          <p:cNvGraphicFramePr>
            <a:graphicFrameLocks noChangeAspect="1"/>
          </p:cNvGraphicFramePr>
          <p:nvPr userDrawn="1"/>
        </p:nvGraphicFramePr>
        <p:xfrm>
          <a:off x="26763663" y="21605875"/>
          <a:ext cx="5264150" cy="177800"/>
        </p:xfrm>
        <a:graphic>
          <a:graphicData uri="http://schemas.openxmlformats.org/presentationml/2006/ole">
            <mc:AlternateContent xmlns:mc="http://schemas.openxmlformats.org/markup-compatibility/2006">
              <mc:Choice xmlns:v="urn:schemas-microsoft-com:vml" Requires="v">
                <p:oleObj name="CorelDRAW" r:id="rId13" imgW="8828280" imgH="313200" progId="CorelDRAW.Graphic.13">
                  <p:embed/>
                </p:oleObj>
              </mc:Choice>
              <mc:Fallback>
                <p:oleObj name="CorelDRAW" r:id="rId13" imgW="8828280" imgH="313200" progId="CorelDRAW.Graphic.13">
                  <p:embed/>
                  <p:pic>
                    <p:nvPicPr>
                      <p:cNvPr id="1037"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763663" y="21605875"/>
                        <a:ext cx="5264150" cy="177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35313" rtl="0" fontAlgn="base">
        <a:spcBef>
          <a:spcPct val="0"/>
        </a:spcBef>
        <a:spcAft>
          <a:spcPct val="0"/>
        </a:spcAft>
        <a:defRPr sz="15100">
          <a:solidFill>
            <a:schemeClr val="tx2"/>
          </a:solidFill>
          <a:latin typeface="+mj-lt"/>
          <a:ea typeface="+mj-ea"/>
          <a:cs typeface="+mj-cs"/>
        </a:defRPr>
      </a:lvl1pPr>
      <a:lvl2pPr algn="ctr" defTabSz="3135313" rtl="0" fontAlgn="base">
        <a:spcBef>
          <a:spcPct val="0"/>
        </a:spcBef>
        <a:spcAft>
          <a:spcPct val="0"/>
        </a:spcAft>
        <a:defRPr sz="15100">
          <a:solidFill>
            <a:schemeClr val="tx2"/>
          </a:solidFill>
          <a:latin typeface="Arial" charset="0"/>
        </a:defRPr>
      </a:lvl2pPr>
      <a:lvl3pPr algn="ctr" defTabSz="3135313" rtl="0" fontAlgn="base">
        <a:spcBef>
          <a:spcPct val="0"/>
        </a:spcBef>
        <a:spcAft>
          <a:spcPct val="0"/>
        </a:spcAft>
        <a:defRPr sz="15100">
          <a:solidFill>
            <a:schemeClr val="tx2"/>
          </a:solidFill>
          <a:latin typeface="Arial" charset="0"/>
        </a:defRPr>
      </a:lvl3pPr>
      <a:lvl4pPr algn="ctr" defTabSz="3135313" rtl="0" fontAlgn="base">
        <a:spcBef>
          <a:spcPct val="0"/>
        </a:spcBef>
        <a:spcAft>
          <a:spcPct val="0"/>
        </a:spcAft>
        <a:defRPr sz="15100">
          <a:solidFill>
            <a:schemeClr val="tx2"/>
          </a:solidFill>
          <a:latin typeface="Arial" charset="0"/>
        </a:defRPr>
      </a:lvl4pPr>
      <a:lvl5pPr algn="ctr" defTabSz="3135313" rtl="0" fontAlgn="base">
        <a:spcBef>
          <a:spcPct val="0"/>
        </a:spcBef>
        <a:spcAft>
          <a:spcPct val="0"/>
        </a:spcAft>
        <a:defRPr sz="15100">
          <a:solidFill>
            <a:schemeClr val="tx2"/>
          </a:solidFill>
          <a:latin typeface="Arial" charset="0"/>
        </a:defRPr>
      </a:lvl5pPr>
      <a:lvl6pPr marL="457200" algn="ctr" defTabSz="3135313" rtl="0" fontAlgn="base">
        <a:spcBef>
          <a:spcPct val="0"/>
        </a:spcBef>
        <a:spcAft>
          <a:spcPct val="0"/>
        </a:spcAft>
        <a:defRPr sz="15100">
          <a:solidFill>
            <a:schemeClr val="tx2"/>
          </a:solidFill>
          <a:latin typeface="Arial" charset="0"/>
        </a:defRPr>
      </a:lvl6pPr>
      <a:lvl7pPr marL="914400" algn="ctr" defTabSz="3135313" rtl="0" fontAlgn="base">
        <a:spcBef>
          <a:spcPct val="0"/>
        </a:spcBef>
        <a:spcAft>
          <a:spcPct val="0"/>
        </a:spcAft>
        <a:defRPr sz="15100">
          <a:solidFill>
            <a:schemeClr val="tx2"/>
          </a:solidFill>
          <a:latin typeface="Arial" charset="0"/>
        </a:defRPr>
      </a:lvl7pPr>
      <a:lvl8pPr marL="1371600" algn="ctr" defTabSz="3135313" rtl="0" fontAlgn="base">
        <a:spcBef>
          <a:spcPct val="0"/>
        </a:spcBef>
        <a:spcAft>
          <a:spcPct val="0"/>
        </a:spcAft>
        <a:defRPr sz="15100">
          <a:solidFill>
            <a:schemeClr val="tx2"/>
          </a:solidFill>
          <a:latin typeface="Arial" charset="0"/>
        </a:defRPr>
      </a:lvl8pPr>
      <a:lvl9pPr marL="1828800" algn="ctr" defTabSz="3135313" rtl="0" fontAlgn="base">
        <a:spcBef>
          <a:spcPct val="0"/>
        </a:spcBef>
        <a:spcAft>
          <a:spcPct val="0"/>
        </a:spcAft>
        <a:defRPr sz="15100">
          <a:solidFill>
            <a:schemeClr val="tx2"/>
          </a:solidFill>
          <a:latin typeface="Arial" charset="0"/>
        </a:defRPr>
      </a:lvl9pPr>
    </p:titleStyle>
    <p:bodyStyle>
      <a:lvl1pPr marL="1176338" indent="-1176338" algn="l" defTabSz="3135313" rtl="0" fontAlgn="base">
        <a:spcBef>
          <a:spcPct val="20000"/>
        </a:spcBef>
        <a:spcAft>
          <a:spcPct val="0"/>
        </a:spcAft>
        <a:buChar char="•"/>
        <a:defRPr sz="11000">
          <a:solidFill>
            <a:schemeClr val="tx1"/>
          </a:solidFill>
          <a:latin typeface="+mn-lt"/>
          <a:ea typeface="+mn-ea"/>
          <a:cs typeface="+mn-cs"/>
        </a:defRPr>
      </a:lvl1pPr>
      <a:lvl2pPr marL="2546350" indent="-979488" algn="l" defTabSz="3135313" rtl="0" fontAlgn="base">
        <a:spcBef>
          <a:spcPct val="20000"/>
        </a:spcBef>
        <a:spcAft>
          <a:spcPct val="0"/>
        </a:spcAft>
        <a:buChar char="–"/>
        <a:defRPr sz="9600">
          <a:solidFill>
            <a:schemeClr val="tx1"/>
          </a:solidFill>
          <a:latin typeface="+mn-lt"/>
        </a:defRPr>
      </a:lvl2pPr>
      <a:lvl3pPr marL="3917950" indent="-782638" algn="l" defTabSz="3135313" rtl="0" fontAlgn="base">
        <a:spcBef>
          <a:spcPct val="20000"/>
        </a:spcBef>
        <a:spcAft>
          <a:spcPct val="0"/>
        </a:spcAft>
        <a:buChar char="•"/>
        <a:defRPr sz="8200">
          <a:solidFill>
            <a:schemeClr val="tx1"/>
          </a:solidFill>
          <a:latin typeface="+mn-lt"/>
        </a:defRPr>
      </a:lvl3pPr>
      <a:lvl4pPr marL="5484813" indent="-782638" algn="l" defTabSz="3135313" rtl="0" fontAlgn="base">
        <a:spcBef>
          <a:spcPct val="20000"/>
        </a:spcBef>
        <a:spcAft>
          <a:spcPct val="0"/>
        </a:spcAft>
        <a:buChar char="–"/>
        <a:defRPr sz="6900">
          <a:solidFill>
            <a:schemeClr val="tx1"/>
          </a:solidFill>
          <a:latin typeface="+mn-lt"/>
        </a:defRPr>
      </a:lvl4pPr>
      <a:lvl5pPr marL="7053263" indent="-782638" algn="l" defTabSz="3135313" rtl="0" fontAlgn="base">
        <a:spcBef>
          <a:spcPct val="20000"/>
        </a:spcBef>
        <a:spcAft>
          <a:spcPct val="0"/>
        </a:spcAft>
        <a:buChar char="»"/>
        <a:defRPr sz="6900">
          <a:solidFill>
            <a:schemeClr val="tx1"/>
          </a:solidFill>
          <a:latin typeface="+mn-lt"/>
        </a:defRPr>
      </a:lvl5pPr>
      <a:lvl6pPr marL="7510463" indent="-782638" algn="l" defTabSz="3135313" rtl="0" fontAlgn="base">
        <a:spcBef>
          <a:spcPct val="20000"/>
        </a:spcBef>
        <a:spcAft>
          <a:spcPct val="0"/>
        </a:spcAft>
        <a:buChar char="»"/>
        <a:defRPr sz="6900">
          <a:solidFill>
            <a:schemeClr val="tx1"/>
          </a:solidFill>
          <a:latin typeface="+mn-lt"/>
        </a:defRPr>
      </a:lvl6pPr>
      <a:lvl7pPr marL="7967663" indent="-782638" algn="l" defTabSz="3135313" rtl="0" fontAlgn="base">
        <a:spcBef>
          <a:spcPct val="20000"/>
        </a:spcBef>
        <a:spcAft>
          <a:spcPct val="0"/>
        </a:spcAft>
        <a:buChar char="»"/>
        <a:defRPr sz="6900">
          <a:solidFill>
            <a:schemeClr val="tx1"/>
          </a:solidFill>
          <a:latin typeface="+mn-lt"/>
        </a:defRPr>
      </a:lvl7pPr>
      <a:lvl8pPr marL="8424863" indent="-782638" algn="l" defTabSz="3135313" rtl="0" fontAlgn="base">
        <a:spcBef>
          <a:spcPct val="20000"/>
        </a:spcBef>
        <a:spcAft>
          <a:spcPct val="0"/>
        </a:spcAft>
        <a:buChar char="»"/>
        <a:defRPr sz="6900">
          <a:solidFill>
            <a:schemeClr val="tx1"/>
          </a:solidFill>
          <a:latin typeface="+mn-lt"/>
        </a:defRPr>
      </a:lvl8pPr>
      <a:lvl9pPr marL="8882063" indent="-782638" algn="l" defTabSz="3135313" rtl="0" fontAlgn="base">
        <a:spcBef>
          <a:spcPct val="20000"/>
        </a:spcBef>
        <a:spcAft>
          <a:spcPct val="0"/>
        </a:spcAft>
        <a:buChar char="»"/>
        <a:defRPr sz="6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github.com/ctronisaac/nlp-obestity-project"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hyperlink" Target="https://docs.google.com/spreadsheets/d/1dIrwLTsMdhFJNtv-PVyZJshEbyJNIhKh/edit?usp=sharing&amp;ouid=101605668230972498483&amp;rtpof=true&amp;sd=true" TargetMode="External"/><Relationship Id="rId4" Type="http://schemas.openxmlformats.org/officeDocument/2006/relationships/hyperlink" Target="https://docs.google.com/presentation/d/1BwIUqppRFd0ASNdPJnVV3T4cmmDeHgT3KuCs9idd7uQ/edit?usp=shar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rgbClr val="EAEAEA"/>
            </a:gs>
            <a:gs pos="100000">
              <a:srgbClr val="003064"/>
            </a:gs>
          </a:gsLst>
          <a:lin ang="5400000" scaled="1"/>
        </a:gradFill>
        <a:effectLst/>
      </p:bgPr>
    </p:bg>
    <p:spTree>
      <p:nvGrpSpPr>
        <p:cNvPr id="1" name=""/>
        <p:cNvGrpSpPr/>
        <p:nvPr/>
      </p:nvGrpSpPr>
      <p:grpSpPr>
        <a:xfrm>
          <a:off x="0" y="0"/>
          <a:ext cx="0" cy="0"/>
          <a:chOff x="0" y="0"/>
          <a:chExt cx="0" cy="0"/>
        </a:xfrm>
      </p:grpSpPr>
      <p:sp>
        <p:nvSpPr>
          <p:cNvPr id="2078" name="AutoShape 30"/>
          <p:cNvSpPr>
            <a:spLocks noChangeArrowheads="1"/>
          </p:cNvSpPr>
          <p:nvPr/>
        </p:nvSpPr>
        <p:spPr bwMode="auto">
          <a:xfrm>
            <a:off x="24631650" y="4064000"/>
            <a:ext cx="7772400" cy="17322800"/>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7" name="AutoShape 29"/>
          <p:cNvSpPr>
            <a:spLocks noChangeArrowheads="1"/>
          </p:cNvSpPr>
          <p:nvPr/>
        </p:nvSpPr>
        <p:spPr bwMode="auto">
          <a:xfrm>
            <a:off x="8515350" y="4064000"/>
            <a:ext cx="7772400" cy="17322800"/>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9" name="AutoShape 31"/>
          <p:cNvSpPr>
            <a:spLocks noChangeArrowheads="1"/>
          </p:cNvSpPr>
          <p:nvPr/>
        </p:nvSpPr>
        <p:spPr bwMode="auto">
          <a:xfrm>
            <a:off x="16573500" y="4064000"/>
            <a:ext cx="7772400" cy="17322800"/>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 name="AutoShape 4"/>
          <p:cNvSpPr>
            <a:spLocks noChangeArrowheads="1"/>
          </p:cNvSpPr>
          <p:nvPr/>
        </p:nvSpPr>
        <p:spPr bwMode="auto">
          <a:xfrm>
            <a:off x="457200" y="4064000"/>
            <a:ext cx="7772400" cy="17322800"/>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7" name="Text Box 9"/>
          <p:cNvSpPr txBox="1">
            <a:spLocks noChangeArrowheads="1"/>
          </p:cNvSpPr>
          <p:nvPr/>
        </p:nvSpPr>
        <p:spPr bwMode="auto">
          <a:xfrm>
            <a:off x="771525" y="4653829"/>
            <a:ext cx="7239000" cy="15553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5306" tIns="32653" rIns="65306" bIns="3265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eaLnBrk="0" hangingPunct="0">
              <a:lnSpc>
                <a:spcPct val="85000"/>
              </a:lnSpc>
            </a:pPr>
            <a:r>
              <a:rPr lang="en-US" altLang="en-US" sz="3600" b="1" dirty="0">
                <a:latin typeface="Times New Roman" pitchFamily="18" charset="0"/>
              </a:rPr>
              <a:t>Abstract</a:t>
            </a:r>
          </a:p>
          <a:p>
            <a:pPr eaLnBrk="0" hangingPunct="0">
              <a:lnSpc>
                <a:spcPct val="85000"/>
              </a:lnSpc>
            </a:pPr>
            <a:endParaRPr lang="en-US" altLang="en-US" sz="3200" b="1" dirty="0">
              <a:latin typeface="Times New Roman" pitchFamily="18" charset="0"/>
            </a:endParaRPr>
          </a:p>
          <a:p>
            <a:pPr eaLnBrk="0" hangingPunct="0">
              <a:lnSpc>
                <a:spcPct val="85000"/>
              </a:lnSpc>
            </a:pPr>
            <a:r>
              <a:rPr lang="en-US" altLang="en-US" sz="2800" dirty="0">
                <a:latin typeface="+mn-lt"/>
              </a:rPr>
              <a:t>Obesity is a worldwide phenomenon with health and cost issues that affect us all; either by being obese and having poor health or having to pay for treatments of diseases made worse by obesity, reducing the amount of money available for other medical treatments.  </a:t>
            </a:r>
          </a:p>
          <a:p>
            <a:pPr eaLnBrk="0" hangingPunct="0">
              <a:lnSpc>
                <a:spcPct val="85000"/>
              </a:lnSpc>
            </a:pPr>
            <a:r>
              <a:rPr lang="en-US" altLang="en-US" sz="2800" dirty="0">
                <a:latin typeface="+mn-lt"/>
              </a:rPr>
              <a:t>In food science, it is hard to know what is true.  The science keeps changing, first low fat was the recommendation, then low carbs, and now intermittent fasting.  How can we keep up? This project allows a person to review the data from scientific articles and find something that motivates or educates them to reduce their weight or the weight of a loved one. By turning 41 pages of five scientific papers into 40 sentences of causes, consequences, and solutions, a person can keep up to date with the scientific community. </a:t>
            </a:r>
          </a:p>
          <a:p>
            <a:pPr eaLnBrk="0" hangingPunct="0">
              <a:lnSpc>
                <a:spcPct val="85000"/>
              </a:lnSpc>
            </a:pPr>
            <a:r>
              <a:rPr lang="en-US" altLang="en-US" sz="2800" dirty="0">
                <a:latin typeface="+mn-lt"/>
              </a:rPr>
              <a:t>For me, the statement that stood out and has a high likelihood of changing my behavior is,  “the public at large must fully understand that obesity is a true crisis”. I am risk adverse, and yet I don’t fully appreciate that my extra weight is a grave risk to my health.</a:t>
            </a:r>
          </a:p>
          <a:p>
            <a:pPr eaLnBrk="0" hangingPunct="0">
              <a:lnSpc>
                <a:spcPct val="85000"/>
              </a:lnSpc>
            </a:pPr>
            <a:r>
              <a:rPr lang="en-US" altLang="en-US" sz="2800" dirty="0">
                <a:latin typeface="+mn-lt"/>
              </a:rPr>
              <a:t>Using NLP (Natural Language Processing) can automate knowledge acquisition from documents and will allow us to learn about the world.  The output also specifies which document contained the sentence, so if desired, the user can read the entire article</a:t>
            </a:r>
            <a:r>
              <a:rPr lang="en-US" altLang="en-US" sz="3200" dirty="0">
                <a:latin typeface="+mn-lt"/>
              </a:rPr>
              <a:t>.</a:t>
            </a:r>
          </a:p>
          <a:p>
            <a:pPr eaLnBrk="0" hangingPunct="0">
              <a:lnSpc>
                <a:spcPct val="85000"/>
              </a:lnSpc>
            </a:pPr>
            <a:endParaRPr lang="en-US" altLang="en-US" sz="3200" dirty="0">
              <a:latin typeface="+mn-lt"/>
            </a:endParaRPr>
          </a:p>
          <a:p>
            <a:pPr eaLnBrk="0" hangingPunct="0">
              <a:lnSpc>
                <a:spcPct val="85000"/>
              </a:lnSpc>
            </a:pPr>
            <a:r>
              <a:rPr lang="en-US" altLang="en-US" sz="3600" b="1" dirty="0">
                <a:latin typeface="Times New Roman" pitchFamily="18" charset="0"/>
              </a:rPr>
              <a:t>Research Question</a:t>
            </a:r>
          </a:p>
          <a:p>
            <a:pPr eaLnBrk="0" hangingPunct="0">
              <a:lnSpc>
                <a:spcPct val="85000"/>
              </a:lnSpc>
            </a:pPr>
            <a:endParaRPr lang="en-US" altLang="en-US" sz="3600" b="1" dirty="0">
              <a:latin typeface="Times New Roman" pitchFamily="18" charset="0"/>
            </a:endParaRPr>
          </a:p>
          <a:p>
            <a:pPr eaLnBrk="0" hangingPunct="0">
              <a:lnSpc>
                <a:spcPct val="85000"/>
              </a:lnSpc>
            </a:pPr>
            <a:r>
              <a:rPr lang="en-US" altLang="en-US" sz="2800" dirty="0">
                <a:latin typeface="+mn-lt"/>
              </a:rPr>
              <a:t>What does the scientific literature say are the causes of obesity, the consequences, and solutions?  Can NLP be used to extract the needed information from the documents? </a:t>
            </a:r>
          </a:p>
        </p:txBody>
      </p:sp>
      <p:sp>
        <p:nvSpPr>
          <p:cNvPr id="2061" name="AutoShape 13"/>
          <p:cNvSpPr>
            <a:spLocks noChangeArrowheads="1"/>
          </p:cNvSpPr>
          <p:nvPr/>
        </p:nvSpPr>
        <p:spPr bwMode="auto">
          <a:xfrm>
            <a:off x="514350" y="254000"/>
            <a:ext cx="31889700" cy="3505200"/>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5306" tIns="32653" rIns="65306" bIns="32653" anchor="ct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endParaRPr lang="en-US" altLang="en-US">
              <a:solidFill>
                <a:schemeClr val="bg1"/>
              </a:solidFill>
            </a:endParaRPr>
          </a:p>
        </p:txBody>
      </p:sp>
      <p:sp>
        <p:nvSpPr>
          <p:cNvPr id="2062" name="Text Box 14"/>
          <p:cNvSpPr txBox="1">
            <a:spLocks noChangeArrowheads="1"/>
          </p:cNvSpPr>
          <p:nvPr/>
        </p:nvSpPr>
        <p:spPr bwMode="auto">
          <a:xfrm>
            <a:off x="4006800" y="660400"/>
            <a:ext cx="27597150" cy="3020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5306" tIns="32653" rIns="65306" bIns="3265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sz="5400" b="1" dirty="0"/>
              <a:t>Obesity - Using NLP to determine causes, consequences, and solutions</a:t>
            </a:r>
          </a:p>
          <a:p>
            <a:pPr algn="ctr"/>
            <a:r>
              <a:rPr lang="en-US" altLang="en-US" sz="3200" dirty="0"/>
              <a:t>Ron Isaac</a:t>
            </a:r>
          </a:p>
          <a:p>
            <a:pPr algn="ctr"/>
            <a:r>
              <a:rPr lang="en-US" altLang="en-US" sz="3400" b="1" i="1" dirty="0"/>
              <a:t>Pace University, Seidenberg School</a:t>
            </a:r>
          </a:p>
          <a:p>
            <a:endParaRPr lang="en-US" altLang="en-US" sz="2400" dirty="0"/>
          </a:p>
          <a:p>
            <a:r>
              <a:rPr lang="en-US" altLang="en-US" sz="2400" dirty="0"/>
              <a:t>Git hub: </a:t>
            </a:r>
            <a:r>
              <a:rPr lang="en-US" altLang="en-US" sz="2400" dirty="0">
                <a:hlinkClick r:id="rId3"/>
              </a:rPr>
              <a:t>https://github.com/ctronisaac/nlp-obestity-project</a:t>
            </a:r>
            <a:r>
              <a:rPr lang="en-US" altLang="en-US" sz="2400" dirty="0"/>
              <a:t>	</a:t>
            </a:r>
          </a:p>
          <a:p>
            <a:r>
              <a:rPr lang="en-US" altLang="en-US" sz="2400" dirty="0"/>
              <a:t>Notebook: </a:t>
            </a:r>
            <a:r>
              <a:rPr lang="en-US" altLang="en-US" sz="2400" dirty="0">
                <a:hlinkClick r:id="rId4"/>
              </a:rPr>
              <a:t>https://docs.google.com/presentation/d/1BwIUqppRFd0ASNdPJnVV3T4cmmDeHgT3KuCs9idd7uQ/edit?usp=sharing</a:t>
            </a:r>
            <a:r>
              <a:rPr lang="en-US" altLang="en-US" sz="2400" dirty="0"/>
              <a:t> </a:t>
            </a:r>
            <a:endParaRPr lang="en-US" altLang="en-US" dirty="0"/>
          </a:p>
        </p:txBody>
      </p:sp>
      <p:sp>
        <p:nvSpPr>
          <p:cNvPr id="2067" name="Text Box 19"/>
          <p:cNvSpPr txBox="1">
            <a:spLocks noChangeArrowheads="1"/>
          </p:cNvSpPr>
          <p:nvPr/>
        </p:nvSpPr>
        <p:spPr bwMode="auto">
          <a:xfrm rot="10800000" flipV="1">
            <a:off x="9292054" y="13905655"/>
            <a:ext cx="6218992" cy="773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5306" tIns="32653" rIns="65306" bIns="3265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sz="4600" b="1" i="1" dirty="0"/>
              <a:t>Increasing BMI</a:t>
            </a:r>
          </a:p>
        </p:txBody>
      </p:sp>
      <p:sp>
        <p:nvSpPr>
          <p:cNvPr id="2084" name="Text Box 36"/>
          <p:cNvSpPr txBox="1">
            <a:spLocks noChangeArrowheads="1"/>
          </p:cNvSpPr>
          <p:nvPr/>
        </p:nvSpPr>
        <p:spPr bwMode="auto">
          <a:xfrm>
            <a:off x="8918582" y="4765963"/>
            <a:ext cx="6911968" cy="735380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3688" tIns="21843" rIns="43688" bIns="21843">
            <a:spAutoFit/>
          </a:bodyPr>
          <a:lstStyle>
            <a:lvl1pPr algn="l" defTabSz="438150">
              <a:defRPr>
                <a:solidFill>
                  <a:schemeClr val="tx1"/>
                </a:solidFill>
                <a:latin typeface="Arial" charset="0"/>
              </a:defRPr>
            </a:lvl1pPr>
            <a:lvl2pPr marL="219075" algn="l" defTabSz="438150">
              <a:defRPr>
                <a:solidFill>
                  <a:schemeClr val="tx1"/>
                </a:solidFill>
                <a:latin typeface="Arial" charset="0"/>
              </a:defRPr>
            </a:lvl2pPr>
            <a:lvl3pPr marL="438150" algn="l" defTabSz="438150">
              <a:defRPr>
                <a:solidFill>
                  <a:schemeClr val="tx1"/>
                </a:solidFill>
                <a:latin typeface="Arial" charset="0"/>
              </a:defRPr>
            </a:lvl3pPr>
            <a:lvl4pPr marL="654050" algn="l" defTabSz="438150">
              <a:defRPr>
                <a:solidFill>
                  <a:schemeClr val="tx1"/>
                </a:solidFill>
                <a:latin typeface="Arial" charset="0"/>
              </a:defRPr>
            </a:lvl4pPr>
            <a:lvl5pPr marL="873125" algn="l" defTabSz="438150">
              <a:defRPr>
                <a:solidFill>
                  <a:schemeClr val="tx1"/>
                </a:solidFill>
                <a:latin typeface="Arial" charset="0"/>
              </a:defRPr>
            </a:lvl5pPr>
            <a:lvl6pPr marL="1330325" defTabSz="438150" fontAlgn="base">
              <a:spcBef>
                <a:spcPct val="0"/>
              </a:spcBef>
              <a:spcAft>
                <a:spcPct val="0"/>
              </a:spcAft>
              <a:defRPr>
                <a:solidFill>
                  <a:schemeClr val="tx1"/>
                </a:solidFill>
                <a:latin typeface="Arial" charset="0"/>
              </a:defRPr>
            </a:lvl6pPr>
            <a:lvl7pPr marL="1787525" defTabSz="438150" fontAlgn="base">
              <a:spcBef>
                <a:spcPct val="0"/>
              </a:spcBef>
              <a:spcAft>
                <a:spcPct val="0"/>
              </a:spcAft>
              <a:defRPr>
                <a:solidFill>
                  <a:schemeClr val="tx1"/>
                </a:solidFill>
                <a:latin typeface="Arial" charset="0"/>
              </a:defRPr>
            </a:lvl7pPr>
            <a:lvl8pPr marL="2244725" defTabSz="438150" fontAlgn="base">
              <a:spcBef>
                <a:spcPct val="0"/>
              </a:spcBef>
              <a:spcAft>
                <a:spcPct val="0"/>
              </a:spcAft>
              <a:defRPr>
                <a:solidFill>
                  <a:schemeClr val="tx1"/>
                </a:solidFill>
                <a:latin typeface="Arial" charset="0"/>
              </a:defRPr>
            </a:lvl8pPr>
            <a:lvl9pPr marL="2701925" defTabSz="438150" fontAlgn="base">
              <a:spcBef>
                <a:spcPct val="0"/>
              </a:spcBef>
              <a:spcAft>
                <a:spcPct val="0"/>
              </a:spcAft>
              <a:defRPr>
                <a:solidFill>
                  <a:schemeClr val="tx1"/>
                </a:solidFill>
                <a:latin typeface="Arial" charset="0"/>
              </a:defRPr>
            </a:lvl9pPr>
          </a:lstStyle>
          <a:p>
            <a:pPr eaLnBrk="0" hangingPunct="0">
              <a:lnSpc>
                <a:spcPct val="85000"/>
              </a:lnSpc>
            </a:pPr>
            <a:r>
              <a:rPr lang="en-US" altLang="en-US" sz="4000" b="1" dirty="0">
                <a:latin typeface="Times New Roman" pitchFamily="18" charset="0"/>
              </a:rPr>
              <a:t>Related Work</a:t>
            </a:r>
          </a:p>
          <a:p>
            <a:pPr eaLnBrk="0" hangingPunct="0">
              <a:lnSpc>
                <a:spcPct val="85000"/>
              </a:lnSpc>
            </a:pPr>
            <a:endParaRPr lang="en-US" altLang="en-US" sz="4000" b="1" dirty="0">
              <a:latin typeface="Times New Roman" pitchFamily="18" charset="0"/>
            </a:endParaRPr>
          </a:p>
          <a:p>
            <a:pPr eaLnBrk="0" hangingPunct="0">
              <a:lnSpc>
                <a:spcPct val="85000"/>
              </a:lnSpc>
            </a:pPr>
            <a:r>
              <a:rPr lang="en-US" altLang="en-US" sz="2800" dirty="0">
                <a:latin typeface="+mn-lt"/>
              </a:rPr>
              <a:t>NLP has been successfully used in categorizing medical advice [1], and also to process abstract ArXiv papers and classify them into meaningful categories [2]</a:t>
            </a:r>
          </a:p>
          <a:p>
            <a:pPr marL="0" marR="0" lvl="0" indent="0" defTabSz="914400" rtl="0" eaLnBrk="0" fontAlgn="base" latinLnBrk="0" hangingPunct="0">
              <a:lnSpc>
                <a:spcPct val="85000"/>
              </a:lnSpc>
              <a:spcBef>
                <a:spcPct val="0"/>
              </a:spcBef>
              <a:spcAft>
                <a:spcPct val="0"/>
              </a:spcAft>
              <a:buClrTx/>
              <a:buSzTx/>
              <a:buFontTx/>
              <a:buNone/>
              <a:tabLst/>
              <a:defRPr/>
            </a:pPr>
            <a:endParaRPr lang="en-US" altLang="en-US" sz="3600" b="1" dirty="0">
              <a:latin typeface="Times New Roman" pitchFamily="18" charset="0"/>
            </a:endParaRPr>
          </a:p>
          <a:p>
            <a:pPr marL="0" marR="0" lvl="0" indent="0" defTabSz="914400" rtl="0" eaLnBrk="0" fontAlgn="base" latinLnBrk="0" hangingPunct="0">
              <a:lnSpc>
                <a:spcPct val="85000"/>
              </a:lnSpc>
              <a:spcBef>
                <a:spcPct val="0"/>
              </a:spcBef>
              <a:spcAft>
                <a:spcPct val="0"/>
              </a:spcAft>
              <a:buClrTx/>
              <a:buSzTx/>
              <a:buFontTx/>
              <a:buNone/>
              <a:tabLst/>
              <a:defRPr/>
            </a:pPr>
            <a:r>
              <a:rPr lang="en-US" altLang="en-US" sz="3600" b="1" dirty="0">
                <a:latin typeface="Times New Roman" pitchFamily="18" charset="0"/>
              </a:rPr>
              <a:t>Dataset</a:t>
            </a:r>
          </a:p>
          <a:p>
            <a:pPr marL="0" marR="0" lvl="0" indent="0" algn="ctr" defTabSz="914400" rtl="0" eaLnBrk="0" fontAlgn="base" latinLnBrk="0" hangingPunct="0">
              <a:lnSpc>
                <a:spcPct val="85000"/>
              </a:lnSpc>
              <a:spcBef>
                <a:spcPct val="0"/>
              </a:spcBef>
              <a:spcAft>
                <a:spcPct val="0"/>
              </a:spcAft>
              <a:buClrTx/>
              <a:buSzTx/>
              <a:buFontTx/>
              <a:buNone/>
              <a:tabLst/>
              <a:defRPr/>
            </a:pPr>
            <a:endParaRPr kumimoji="0" lang="en-US" altLang="en-US" sz="3200" b="1" i="0" u="none" strike="noStrike" kern="1200" cap="none" spc="0" normalizeH="0" baseline="0" noProof="0" dirty="0">
              <a:ln>
                <a:noFill/>
              </a:ln>
              <a:solidFill>
                <a:srgbClr val="000000"/>
              </a:solidFill>
              <a:effectLst/>
              <a:uLnTx/>
              <a:uFillTx/>
              <a:latin typeface="Times New Roman" pitchFamily="18" charset="0"/>
              <a:ea typeface="+mn-ea"/>
              <a:cs typeface="+mn-cs"/>
            </a:endParaRPr>
          </a:p>
          <a:p>
            <a:pPr marL="0" marR="0" lvl="0" indent="0" defTabSz="914400" rtl="0" eaLnBrk="0" fontAlgn="base" latinLnBrk="0" hangingPunct="0">
              <a:lnSpc>
                <a:spcPct val="85000"/>
              </a:lnSpc>
              <a:spcBef>
                <a:spcPct val="0"/>
              </a:spcBef>
              <a:spcAft>
                <a:spcPct val="0"/>
              </a:spcAft>
              <a:buClrTx/>
              <a:buSzTx/>
              <a:buFontTx/>
              <a:buNone/>
              <a:tabLst/>
              <a:defRPr/>
            </a:pPr>
            <a:r>
              <a:rPr lang="en-US" sz="2800" dirty="0">
                <a:latin typeface="+mn-lt"/>
              </a:rPr>
              <a:t>The data for this project are research documents that are then input to the NLP program I made.  These documents provide research results for obesity: causes, consequences, and solutions. </a:t>
            </a:r>
            <a:r>
              <a:rPr lang="en-US" altLang="en-US" sz="2800" dirty="0">
                <a:latin typeface="+mn-lt"/>
              </a:rPr>
              <a:t>These research papers [3-7] were found using PubMed, which is part of the NIH (National Institutes of Health).</a:t>
            </a:r>
          </a:p>
          <a:p>
            <a:pPr eaLnBrk="0" hangingPunct="0">
              <a:lnSpc>
                <a:spcPct val="95000"/>
              </a:lnSpc>
            </a:pPr>
            <a:endParaRPr lang="en-US" altLang="en-US" sz="2000" dirty="0">
              <a:latin typeface="Times New Roman" pitchFamily="18" charset="0"/>
            </a:endParaRPr>
          </a:p>
          <a:p>
            <a:pPr eaLnBrk="0" hangingPunct="0"/>
            <a:endParaRPr lang="en-US" altLang="en-US" sz="1400" dirty="0">
              <a:latin typeface="Times New Roman" pitchFamily="18" charset="0"/>
            </a:endParaRPr>
          </a:p>
        </p:txBody>
      </p:sp>
      <p:sp>
        <p:nvSpPr>
          <p:cNvPr id="2086" name="Text Box 38"/>
          <p:cNvSpPr txBox="1">
            <a:spLocks noChangeArrowheads="1"/>
          </p:cNvSpPr>
          <p:nvPr/>
        </p:nvSpPr>
        <p:spPr bwMode="auto">
          <a:xfrm>
            <a:off x="24917400" y="12372292"/>
            <a:ext cx="6921494" cy="860645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3688" tIns="21843" rIns="43688" bIns="21843">
            <a:spAutoFit/>
          </a:bodyPr>
          <a:lstStyle>
            <a:lvl1pPr marL="244475" indent="-244475" algn="l" defTabSz="438150">
              <a:defRPr>
                <a:solidFill>
                  <a:schemeClr val="tx1"/>
                </a:solidFill>
                <a:latin typeface="Arial" charset="0"/>
              </a:defRPr>
            </a:lvl1pPr>
            <a:lvl2pPr marL="463550" indent="-244475" algn="l" defTabSz="438150">
              <a:defRPr>
                <a:solidFill>
                  <a:schemeClr val="tx1"/>
                </a:solidFill>
                <a:latin typeface="Arial" charset="0"/>
              </a:defRPr>
            </a:lvl2pPr>
            <a:lvl3pPr marL="682625" indent="-244475" algn="l" defTabSz="438150">
              <a:defRPr>
                <a:solidFill>
                  <a:schemeClr val="tx1"/>
                </a:solidFill>
                <a:latin typeface="Arial" charset="0"/>
              </a:defRPr>
            </a:lvl3pPr>
            <a:lvl4pPr marL="898525" indent="-244475" algn="l" defTabSz="438150">
              <a:defRPr>
                <a:solidFill>
                  <a:schemeClr val="tx1"/>
                </a:solidFill>
                <a:latin typeface="Arial" charset="0"/>
              </a:defRPr>
            </a:lvl4pPr>
            <a:lvl5pPr marL="1117600" indent="-244475" algn="l" defTabSz="438150">
              <a:defRPr>
                <a:solidFill>
                  <a:schemeClr val="tx1"/>
                </a:solidFill>
                <a:latin typeface="Arial" charset="0"/>
              </a:defRPr>
            </a:lvl5pPr>
            <a:lvl6pPr marL="1574800" indent="-244475" defTabSz="438150" fontAlgn="base">
              <a:spcBef>
                <a:spcPct val="0"/>
              </a:spcBef>
              <a:spcAft>
                <a:spcPct val="0"/>
              </a:spcAft>
              <a:defRPr>
                <a:solidFill>
                  <a:schemeClr val="tx1"/>
                </a:solidFill>
                <a:latin typeface="Arial" charset="0"/>
              </a:defRPr>
            </a:lvl6pPr>
            <a:lvl7pPr marL="2032000" indent="-244475" defTabSz="438150" fontAlgn="base">
              <a:spcBef>
                <a:spcPct val="0"/>
              </a:spcBef>
              <a:spcAft>
                <a:spcPct val="0"/>
              </a:spcAft>
              <a:defRPr>
                <a:solidFill>
                  <a:schemeClr val="tx1"/>
                </a:solidFill>
                <a:latin typeface="Arial" charset="0"/>
              </a:defRPr>
            </a:lvl7pPr>
            <a:lvl8pPr marL="2489200" indent="-244475" defTabSz="438150" fontAlgn="base">
              <a:spcBef>
                <a:spcPct val="0"/>
              </a:spcBef>
              <a:spcAft>
                <a:spcPct val="0"/>
              </a:spcAft>
              <a:defRPr>
                <a:solidFill>
                  <a:schemeClr val="tx1"/>
                </a:solidFill>
                <a:latin typeface="Arial" charset="0"/>
              </a:defRPr>
            </a:lvl8pPr>
            <a:lvl9pPr marL="2946400" indent="-244475" defTabSz="438150" fontAlgn="base">
              <a:spcBef>
                <a:spcPct val="0"/>
              </a:spcBef>
              <a:spcAft>
                <a:spcPct val="0"/>
              </a:spcAft>
              <a:defRPr>
                <a:solidFill>
                  <a:schemeClr val="tx1"/>
                </a:solidFill>
                <a:latin typeface="Arial" charset="0"/>
              </a:defRPr>
            </a:lvl9pPr>
          </a:lstStyle>
          <a:p>
            <a:pPr eaLnBrk="0" hangingPunct="0">
              <a:lnSpc>
                <a:spcPct val="85000"/>
              </a:lnSpc>
            </a:pPr>
            <a:r>
              <a:rPr lang="en-US" altLang="en-US" sz="3600" b="1" dirty="0">
                <a:latin typeface="Times New Roman" pitchFamily="18" charset="0"/>
              </a:rPr>
              <a:t>References</a:t>
            </a:r>
          </a:p>
          <a:p>
            <a:pPr eaLnBrk="0" hangingPunct="0">
              <a:lnSpc>
                <a:spcPct val="85000"/>
              </a:lnSpc>
            </a:pPr>
            <a:endParaRPr lang="en-US" altLang="en-US" sz="2400" b="1" dirty="0">
              <a:latin typeface="+mn-lt"/>
            </a:endParaRPr>
          </a:p>
          <a:p>
            <a:pPr eaLnBrk="0" hangingPunct="0">
              <a:lnSpc>
                <a:spcPct val="95000"/>
              </a:lnSpc>
              <a:buFontTx/>
              <a:buAutoNum type="arabicPeriod"/>
            </a:pPr>
            <a:r>
              <a:rPr lang="en-US" sz="2800" b="0" u="none" strike="noStrike" dirty="0">
                <a:solidFill>
                  <a:srgbClr val="333333"/>
                </a:solidFill>
                <a:effectLst/>
                <a:latin typeface="+mn-lt"/>
              </a:rPr>
              <a:t>[Yingya Li. 2022] An NLP Analysis of </a:t>
            </a:r>
            <a:r>
              <a:rPr lang="en-US" sz="2800" dirty="0">
                <a:solidFill>
                  <a:srgbClr val="333333"/>
                </a:solidFill>
                <a:latin typeface="+mn-lt"/>
              </a:rPr>
              <a:t>Health Advice Giving in the Medical Research Literature</a:t>
            </a:r>
          </a:p>
          <a:p>
            <a:pPr eaLnBrk="0" hangingPunct="0">
              <a:lnSpc>
                <a:spcPct val="95000"/>
              </a:lnSpc>
              <a:buFontTx/>
              <a:buAutoNum type="arabicPeriod"/>
            </a:pPr>
            <a:r>
              <a:rPr lang="en-US" sz="2800" dirty="0">
                <a:solidFill>
                  <a:srgbClr val="333333"/>
                </a:solidFill>
                <a:latin typeface="+mn-lt"/>
              </a:rPr>
              <a:t>[Rosanna Turrisi 2023] Beyond original Research Articles Categorization via NLP</a:t>
            </a:r>
          </a:p>
          <a:p>
            <a:pPr eaLnBrk="0" hangingPunct="0">
              <a:lnSpc>
                <a:spcPct val="95000"/>
              </a:lnSpc>
              <a:buFontTx/>
              <a:buAutoNum type="arabicPeriod"/>
            </a:pPr>
            <a:r>
              <a:rPr lang="en-US" sz="2800" b="0" i="0" u="none" strike="noStrike" dirty="0">
                <a:solidFill>
                  <a:srgbClr val="000000"/>
                </a:solidFill>
                <a:effectLst/>
                <a:latin typeface="+mn-lt"/>
              </a:rPr>
              <a:t>[David R. Meldrum 2017] Obesity pandemic: causes, consequences, and solutions—but do we have the will?</a:t>
            </a:r>
          </a:p>
          <a:p>
            <a:pPr eaLnBrk="0" hangingPunct="0">
              <a:lnSpc>
                <a:spcPct val="95000"/>
              </a:lnSpc>
              <a:buFontTx/>
              <a:buAutoNum type="arabicPeriod"/>
            </a:pPr>
            <a:r>
              <a:rPr lang="en-US" sz="2800" b="0" i="0" u="none" strike="noStrike" dirty="0">
                <a:solidFill>
                  <a:srgbClr val="000000"/>
                </a:solidFill>
                <a:effectLst/>
                <a:latin typeface="+mn-lt"/>
              </a:rPr>
              <a:t>[Junke Gao 2021] The Relationship of Leptin, Exercise and Dietary Habits of Overweight and Obese Children </a:t>
            </a:r>
          </a:p>
          <a:p>
            <a:pPr eaLnBrk="0" hangingPunct="0">
              <a:lnSpc>
                <a:spcPct val="95000"/>
              </a:lnSpc>
              <a:buFontTx/>
              <a:buAutoNum type="arabicPeriod"/>
            </a:pPr>
            <a:r>
              <a:rPr lang="en-US" sz="2800" b="0" i="0" u="none" strike="noStrike" dirty="0">
                <a:solidFill>
                  <a:srgbClr val="000000"/>
                </a:solidFill>
                <a:effectLst/>
                <a:latin typeface="+mn-lt"/>
              </a:rPr>
              <a:t>[Mahmood Safaei 2021] A systematic literature review on obesity: Understanding the causes &amp; consequences of obesity</a:t>
            </a:r>
          </a:p>
          <a:p>
            <a:pPr eaLnBrk="0" hangingPunct="0">
              <a:lnSpc>
                <a:spcPct val="95000"/>
              </a:lnSpc>
              <a:buFontTx/>
              <a:buAutoNum type="arabicPeriod"/>
            </a:pPr>
            <a:r>
              <a:rPr lang="en-US" sz="2800" b="0" i="0" u="none" strike="noStrike" dirty="0">
                <a:solidFill>
                  <a:srgbClr val="000000"/>
                </a:solidFill>
                <a:effectLst/>
                <a:latin typeface="+mn-lt"/>
              </a:rPr>
              <a:t>[Beenish Masood 2023] Causes of obesity </a:t>
            </a:r>
          </a:p>
          <a:p>
            <a:pPr eaLnBrk="0" hangingPunct="0">
              <a:lnSpc>
                <a:spcPct val="95000"/>
              </a:lnSpc>
              <a:buFontTx/>
              <a:buAutoNum type="arabicPeriod"/>
            </a:pPr>
            <a:r>
              <a:rPr lang="en-US" sz="2800" b="0" i="0" u="none" strike="noStrike" dirty="0">
                <a:solidFill>
                  <a:srgbClr val="000000"/>
                </a:solidFill>
                <a:effectLst/>
                <a:latin typeface="+mn-lt"/>
              </a:rPr>
              <a:t>[Benjamin Caballero 2019] Humans against Obesity</a:t>
            </a:r>
            <a:r>
              <a:rPr lang="en-US" sz="2800" b="0" i="0" u="none" strike="noStrike" dirty="0">
                <a:solidFill>
                  <a:srgbClr val="000000"/>
                </a:solidFill>
                <a:effectLst/>
                <a:latin typeface="Arial" panose="020B0604020202020204" pitchFamily="34" charset="0"/>
              </a:rPr>
              <a:t>:</a:t>
            </a:r>
            <a:endParaRPr lang="en-US" altLang="en-US" sz="2800" b="1" dirty="0">
              <a:latin typeface="Times New Roman" pitchFamily="18" charset="0"/>
            </a:endParaRPr>
          </a:p>
        </p:txBody>
      </p:sp>
      <p:sp>
        <p:nvSpPr>
          <p:cNvPr id="2087" name="Text Box 39"/>
          <p:cNvSpPr txBox="1">
            <a:spLocks noChangeArrowheads="1"/>
          </p:cNvSpPr>
          <p:nvPr/>
        </p:nvSpPr>
        <p:spPr bwMode="auto">
          <a:xfrm>
            <a:off x="16906042" y="4572000"/>
            <a:ext cx="7211258" cy="97236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3688" tIns="21843" rIns="43688" bIns="21843">
            <a:spAutoFit/>
          </a:bodyPr>
          <a:lstStyle>
            <a:lvl1pPr algn="l" defTabSz="438150">
              <a:defRPr>
                <a:solidFill>
                  <a:schemeClr val="tx1"/>
                </a:solidFill>
                <a:latin typeface="Arial" charset="0"/>
              </a:defRPr>
            </a:lvl1pPr>
            <a:lvl2pPr marL="219075" algn="l" defTabSz="438150">
              <a:defRPr>
                <a:solidFill>
                  <a:schemeClr val="tx1"/>
                </a:solidFill>
                <a:latin typeface="Arial" charset="0"/>
              </a:defRPr>
            </a:lvl2pPr>
            <a:lvl3pPr marL="438150" algn="l" defTabSz="438150">
              <a:defRPr>
                <a:solidFill>
                  <a:schemeClr val="tx1"/>
                </a:solidFill>
                <a:latin typeface="Arial" charset="0"/>
              </a:defRPr>
            </a:lvl3pPr>
            <a:lvl4pPr marL="654050" algn="l" defTabSz="438150">
              <a:defRPr>
                <a:solidFill>
                  <a:schemeClr val="tx1"/>
                </a:solidFill>
                <a:latin typeface="Arial" charset="0"/>
              </a:defRPr>
            </a:lvl4pPr>
            <a:lvl5pPr marL="873125" algn="l" defTabSz="438150">
              <a:defRPr>
                <a:solidFill>
                  <a:schemeClr val="tx1"/>
                </a:solidFill>
                <a:latin typeface="Arial" charset="0"/>
              </a:defRPr>
            </a:lvl5pPr>
            <a:lvl6pPr marL="1330325" defTabSz="438150" fontAlgn="base">
              <a:spcBef>
                <a:spcPct val="0"/>
              </a:spcBef>
              <a:spcAft>
                <a:spcPct val="0"/>
              </a:spcAft>
              <a:defRPr>
                <a:solidFill>
                  <a:schemeClr val="tx1"/>
                </a:solidFill>
                <a:latin typeface="Arial" charset="0"/>
              </a:defRPr>
            </a:lvl6pPr>
            <a:lvl7pPr marL="1787525" defTabSz="438150" fontAlgn="base">
              <a:spcBef>
                <a:spcPct val="0"/>
              </a:spcBef>
              <a:spcAft>
                <a:spcPct val="0"/>
              </a:spcAft>
              <a:defRPr>
                <a:solidFill>
                  <a:schemeClr val="tx1"/>
                </a:solidFill>
                <a:latin typeface="Arial" charset="0"/>
              </a:defRPr>
            </a:lvl7pPr>
            <a:lvl8pPr marL="2244725" defTabSz="438150" fontAlgn="base">
              <a:spcBef>
                <a:spcPct val="0"/>
              </a:spcBef>
              <a:spcAft>
                <a:spcPct val="0"/>
              </a:spcAft>
              <a:defRPr>
                <a:solidFill>
                  <a:schemeClr val="tx1"/>
                </a:solidFill>
                <a:latin typeface="Arial" charset="0"/>
              </a:defRPr>
            </a:lvl8pPr>
            <a:lvl9pPr marL="2701925" defTabSz="438150" fontAlgn="base">
              <a:spcBef>
                <a:spcPct val="0"/>
              </a:spcBef>
              <a:spcAft>
                <a:spcPct val="0"/>
              </a:spcAft>
              <a:defRPr>
                <a:solidFill>
                  <a:schemeClr val="tx1"/>
                </a:solidFill>
                <a:latin typeface="Arial" charset="0"/>
              </a:defRPr>
            </a:lvl9pPr>
          </a:lstStyle>
          <a:p>
            <a:pPr marL="0" marR="0" lvl="0" indent="0" defTabSz="914400" rtl="0" eaLnBrk="0" fontAlgn="base" latinLnBrk="0" hangingPunct="0">
              <a:lnSpc>
                <a:spcPct val="85000"/>
              </a:lnSpc>
              <a:spcBef>
                <a:spcPct val="0"/>
              </a:spcBef>
              <a:spcAft>
                <a:spcPct val="0"/>
              </a:spcAft>
              <a:buClrTx/>
              <a:buSzTx/>
              <a:buFontTx/>
              <a:buNone/>
              <a:tabLst/>
              <a:defRPr/>
            </a:pPr>
            <a:r>
              <a:rPr kumimoji="0" lang="en-US" altLang="en-US" sz="3600" b="1" i="0" u="none" strike="noStrike" kern="1200" cap="none" spc="0" normalizeH="0" baseline="0" noProof="0" dirty="0">
                <a:ln>
                  <a:noFill/>
                </a:ln>
                <a:solidFill>
                  <a:srgbClr val="000000"/>
                </a:solidFill>
                <a:effectLst/>
                <a:uLnTx/>
                <a:uFillTx/>
                <a:latin typeface="Times New Roman" pitchFamily="18" charset="0"/>
                <a:ea typeface="+mn-ea"/>
                <a:cs typeface="+mn-cs"/>
              </a:rPr>
              <a:t>Methodology</a:t>
            </a:r>
          </a:p>
          <a:p>
            <a:pPr marL="0" marR="0" lvl="0" indent="0" algn="ctr" defTabSz="914400" rtl="0" eaLnBrk="0" fontAlgn="base" latinLnBrk="0" hangingPunct="0">
              <a:lnSpc>
                <a:spcPct val="85000"/>
              </a:lnSpc>
              <a:spcBef>
                <a:spcPct val="0"/>
              </a:spcBef>
              <a:spcAft>
                <a:spcPct val="0"/>
              </a:spcAft>
              <a:buClrTx/>
              <a:buSzTx/>
              <a:buFontTx/>
              <a:buNone/>
              <a:tabLst/>
              <a:defRPr/>
            </a:pPr>
            <a:endParaRPr kumimoji="0" lang="en-US" altLang="en-US" sz="3200" b="1" i="0" u="none" strike="noStrike" kern="1200" cap="none" spc="0" normalizeH="0" baseline="0" noProof="0" dirty="0">
              <a:ln>
                <a:noFill/>
              </a:ln>
              <a:solidFill>
                <a:srgbClr val="000000"/>
              </a:solidFill>
              <a:effectLst/>
              <a:uLnTx/>
              <a:uFillTx/>
              <a:latin typeface="Times New Roman" pitchFamily="18" charset="0"/>
              <a:ea typeface="+mn-ea"/>
              <a:cs typeface="+mn-cs"/>
            </a:endParaRPr>
          </a:p>
          <a:p>
            <a:pPr marL="0" marR="0" lvl="0" indent="0" defTabSz="914400" rtl="0" eaLnBrk="0" fontAlgn="base" latinLnBrk="0" hangingPunct="0">
              <a:lnSpc>
                <a:spcPct val="85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Arial"/>
                <a:ea typeface="+mn-ea"/>
                <a:cs typeface="+mn-cs"/>
              </a:rPr>
              <a:t>The software is written in Python program utilizing libraries for reading PDFs (tika) and for NLP (spaCy).  The documents of interest are placed into a folder. Each sentence in each document is examined three times.  First for cause, then for consequence, and then for a solution.  Each sentence that is displayed and then manually copied to a spreadsheet.</a:t>
            </a:r>
          </a:p>
          <a:p>
            <a:pPr marL="0" marR="0" lvl="0" indent="0" defTabSz="914400" rtl="0" eaLnBrk="0" fontAlgn="base" latinLnBrk="0" hangingPunct="0">
              <a:lnSpc>
                <a:spcPct val="85000"/>
              </a:lnSpc>
              <a:spcBef>
                <a:spcPct val="0"/>
              </a:spcBef>
              <a:spcAft>
                <a:spcPct val="0"/>
              </a:spcAft>
              <a:buClrTx/>
              <a:buSzTx/>
              <a:buFontTx/>
              <a:buNone/>
              <a:tabLst/>
              <a:defRPr/>
            </a:pPr>
            <a:endParaRPr lang="en-US" sz="3200" dirty="0">
              <a:solidFill>
                <a:srgbClr val="000000"/>
              </a:solidFill>
              <a:latin typeface="Arial"/>
            </a:endParaRPr>
          </a:p>
          <a:p>
            <a:pPr marL="0" marR="0" lvl="0" indent="0" defTabSz="914400" rtl="0" eaLnBrk="0" fontAlgn="base" latinLnBrk="0" hangingPunct="0">
              <a:lnSpc>
                <a:spcPct val="85000"/>
              </a:lnSpc>
              <a:spcBef>
                <a:spcPct val="0"/>
              </a:spcBef>
              <a:spcAft>
                <a:spcPct val="0"/>
              </a:spcAft>
              <a:buClrTx/>
              <a:buSzTx/>
              <a:buFontTx/>
              <a:buNone/>
              <a:tabLst/>
              <a:defRPr/>
            </a:pPr>
            <a:r>
              <a:rPr kumimoji="0" lang="en-US" altLang="en-US" sz="3600" b="1" i="0" u="none" strike="noStrike" kern="1200" cap="none" spc="0" normalizeH="0" baseline="0" noProof="0" dirty="0">
                <a:ln>
                  <a:noFill/>
                </a:ln>
                <a:solidFill>
                  <a:srgbClr val="000000"/>
                </a:solidFill>
                <a:effectLst/>
                <a:uLnTx/>
                <a:uFillTx/>
                <a:latin typeface="Times New Roman" pitchFamily="18" charset="0"/>
                <a:ea typeface="+mn-ea"/>
                <a:cs typeface="+mn-cs"/>
              </a:rPr>
              <a:t>Results</a:t>
            </a:r>
          </a:p>
          <a:p>
            <a:pPr marL="0" marR="0" lvl="0" indent="0" algn="ctr" defTabSz="914400" rtl="0" eaLnBrk="0" fontAlgn="base" latinLnBrk="0" hangingPunct="0">
              <a:lnSpc>
                <a:spcPct val="85000"/>
              </a:lnSpc>
              <a:spcBef>
                <a:spcPct val="0"/>
              </a:spcBef>
              <a:spcAft>
                <a:spcPct val="0"/>
              </a:spcAft>
              <a:buClrTx/>
              <a:buSzTx/>
              <a:buFontTx/>
              <a:buNone/>
              <a:tabLst/>
              <a:defRPr/>
            </a:pPr>
            <a:endParaRPr kumimoji="0" lang="en-US" altLang="en-US" sz="2800" b="1" i="0" u="none" strike="noStrike" kern="1200" cap="none" spc="0" normalizeH="0" baseline="0" noProof="0" dirty="0">
              <a:ln>
                <a:noFill/>
              </a:ln>
              <a:solidFill>
                <a:srgbClr val="000000"/>
              </a:solidFill>
              <a:effectLst/>
              <a:uLnTx/>
              <a:uFillTx/>
              <a:latin typeface="Times New Roman" pitchFamily="18" charset="0"/>
              <a:ea typeface="+mn-ea"/>
              <a:cs typeface="+mn-cs"/>
            </a:endParaRPr>
          </a:p>
          <a:p>
            <a:pPr defTabSz="914400" eaLnBrk="0" hangingPunct="0">
              <a:lnSpc>
                <a:spcPct val="85000"/>
              </a:lnSpc>
              <a:defRPr/>
            </a:pPr>
            <a:r>
              <a:rPr lang="en-US" sz="2800" dirty="0">
                <a:solidFill>
                  <a:srgbClr val="000000"/>
                </a:solidFill>
                <a:latin typeface="Arial"/>
              </a:rPr>
              <a:t>The results are stored in a spreadsheet showing source document, the type (cause, solution, or consequence), and the text (the sentence). All results can be found at</a:t>
            </a:r>
            <a:r>
              <a:rPr kumimoji="0" lang="en-US" sz="2800" b="0" i="0" u="none" strike="noStrike" kern="1200" cap="none" spc="0" normalizeH="0" baseline="0" noProof="0" dirty="0">
                <a:ln>
                  <a:noFill/>
                </a:ln>
                <a:solidFill>
                  <a:srgbClr val="000000"/>
                </a:solidFill>
                <a:effectLst/>
                <a:uLnTx/>
                <a:uFillTx/>
                <a:latin typeface="Arial"/>
                <a:ea typeface="+mn-ea"/>
                <a:cs typeface="+mn-cs"/>
              </a:rPr>
              <a:t>: </a:t>
            </a:r>
            <a:r>
              <a:rPr lang="en-US" sz="1800" b="0" i="0" u="sng" strike="noStrike" dirty="0">
                <a:solidFill>
                  <a:srgbClr val="0097A7"/>
                </a:solidFill>
                <a:effectLst/>
                <a:latin typeface="Arial" panose="020B0604020202020204" pitchFamily="34" charset="0"/>
                <a:hlinkClick r:id="rId5"/>
              </a:rPr>
              <a:t>https://docs.google.com/spreadsheets/d/1dIrwLTsMdhFJNtv-PVyZJshEbyJNIhKh/edit?usp=sharing&amp;ouid=101605668230972498483&amp;rtpof=true&amp;sd=true</a:t>
            </a:r>
            <a:r>
              <a:rPr lang="en-US" sz="1800" b="0" i="0" u="none" strike="noStrike" dirty="0">
                <a:solidFill>
                  <a:srgbClr val="333333"/>
                </a:solidFill>
                <a:effectLst/>
                <a:latin typeface="Arial" panose="020B0604020202020204" pitchFamily="34" charset="0"/>
              </a:rPr>
              <a:t> </a:t>
            </a:r>
          </a:p>
          <a:p>
            <a:pPr defTabSz="914400" eaLnBrk="0" hangingPunct="0">
              <a:lnSpc>
                <a:spcPct val="85000"/>
              </a:lnSpc>
              <a:defRPr/>
            </a:pPr>
            <a:endParaRPr lang="en-US" sz="1800" b="0" i="0" u="none" strike="noStrike" dirty="0">
              <a:solidFill>
                <a:srgbClr val="333333"/>
              </a:solidFill>
              <a:effectLst/>
              <a:latin typeface="Arial" panose="020B0604020202020204" pitchFamily="34" charset="0"/>
            </a:endParaRPr>
          </a:p>
          <a:p>
            <a:pPr marL="0" marR="0" lvl="0" indent="0" defTabSz="914400" rtl="0" eaLnBrk="0" fontAlgn="base" latinLnBrk="0" hangingPunct="0">
              <a:lnSpc>
                <a:spcPct val="85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Arial"/>
                <a:ea typeface="+mn-ea"/>
                <a:cs typeface="+mn-cs"/>
              </a:rPr>
              <a:t>One interesting solution was </a:t>
            </a:r>
          </a:p>
          <a:p>
            <a:pPr lvl="1" defTabSz="914400" eaLnBrk="0" hangingPunct="0">
              <a:lnSpc>
                <a:spcPct val="85000"/>
              </a:lnSpc>
              <a:defRPr/>
            </a:pPr>
            <a:r>
              <a:rPr kumimoji="0" lang="en-US" sz="2800" b="0" i="0" u="none" strike="noStrike" kern="1200" cap="none" spc="0" normalizeH="0" baseline="0" noProof="0" dirty="0">
                <a:ln>
                  <a:noFill/>
                </a:ln>
                <a:solidFill>
                  <a:srgbClr val="000000"/>
                </a:solidFill>
                <a:effectLst/>
                <a:uLnTx/>
                <a:uFillTx/>
                <a:latin typeface="Arial"/>
                <a:ea typeface="+mn-ea"/>
                <a:cs typeface="+mn-cs"/>
              </a:rPr>
              <a:t>“… the public at large must fully understand the magnitude and far-reaching effects of excess body weight and treat it as a true crisis…” </a:t>
            </a:r>
            <a:endParaRPr lang="en-US" sz="2800" dirty="0">
              <a:solidFill>
                <a:srgbClr val="333333"/>
              </a:solidFill>
              <a:latin typeface="Arial" panose="020B0604020202020204" pitchFamily="34" charset="0"/>
            </a:endParaRPr>
          </a:p>
        </p:txBody>
      </p:sp>
      <p:sp>
        <p:nvSpPr>
          <p:cNvPr id="2088" name="Text Box 40"/>
          <p:cNvSpPr txBox="1">
            <a:spLocks noChangeArrowheads="1"/>
          </p:cNvSpPr>
          <p:nvPr/>
        </p:nvSpPr>
        <p:spPr bwMode="auto">
          <a:xfrm>
            <a:off x="24917400" y="4373565"/>
            <a:ext cx="7229475" cy="71029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3688" tIns="21843" rIns="43688" bIns="21843">
            <a:spAutoFit/>
          </a:bodyPr>
          <a:lstStyle>
            <a:lvl1pPr algn="l" defTabSz="438150">
              <a:defRPr>
                <a:solidFill>
                  <a:schemeClr val="tx1"/>
                </a:solidFill>
                <a:latin typeface="Arial" charset="0"/>
              </a:defRPr>
            </a:lvl1pPr>
            <a:lvl2pPr marL="219075" algn="l" defTabSz="438150">
              <a:defRPr>
                <a:solidFill>
                  <a:schemeClr val="tx1"/>
                </a:solidFill>
                <a:latin typeface="Arial" charset="0"/>
              </a:defRPr>
            </a:lvl2pPr>
            <a:lvl3pPr marL="438150" algn="l" defTabSz="438150">
              <a:defRPr>
                <a:solidFill>
                  <a:schemeClr val="tx1"/>
                </a:solidFill>
                <a:latin typeface="Arial" charset="0"/>
              </a:defRPr>
            </a:lvl3pPr>
            <a:lvl4pPr marL="654050" algn="l" defTabSz="438150">
              <a:defRPr>
                <a:solidFill>
                  <a:schemeClr val="tx1"/>
                </a:solidFill>
                <a:latin typeface="Arial" charset="0"/>
              </a:defRPr>
            </a:lvl4pPr>
            <a:lvl5pPr marL="873125" algn="l" defTabSz="438150">
              <a:defRPr>
                <a:solidFill>
                  <a:schemeClr val="tx1"/>
                </a:solidFill>
                <a:latin typeface="Arial" charset="0"/>
              </a:defRPr>
            </a:lvl5pPr>
            <a:lvl6pPr marL="1330325" defTabSz="438150" fontAlgn="base">
              <a:spcBef>
                <a:spcPct val="0"/>
              </a:spcBef>
              <a:spcAft>
                <a:spcPct val="0"/>
              </a:spcAft>
              <a:defRPr>
                <a:solidFill>
                  <a:schemeClr val="tx1"/>
                </a:solidFill>
                <a:latin typeface="Arial" charset="0"/>
              </a:defRPr>
            </a:lvl6pPr>
            <a:lvl7pPr marL="1787525" defTabSz="438150" fontAlgn="base">
              <a:spcBef>
                <a:spcPct val="0"/>
              </a:spcBef>
              <a:spcAft>
                <a:spcPct val="0"/>
              </a:spcAft>
              <a:defRPr>
                <a:solidFill>
                  <a:schemeClr val="tx1"/>
                </a:solidFill>
                <a:latin typeface="Arial" charset="0"/>
              </a:defRPr>
            </a:lvl7pPr>
            <a:lvl8pPr marL="2244725" defTabSz="438150" fontAlgn="base">
              <a:spcBef>
                <a:spcPct val="0"/>
              </a:spcBef>
              <a:spcAft>
                <a:spcPct val="0"/>
              </a:spcAft>
              <a:defRPr>
                <a:solidFill>
                  <a:schemeClr val="tx1"/>
                </a:solidFill>
                <a:latin typeface="Arial" charset="0"/>
              </a:defRPr>
            </a:lvl8pPr>
            <a:lvl9pPr marL="2701925" defTabSz="438150" fontAlgn="base">
              <a:spcBef>
                <a:spcPct val="0"/>
              </a:spcBef>
              <a:spcAft>
                <a:spcPct val="0"/>
              </a:spcAft>
              <a:defRPr>
                <a:solidFill>
                  <a:schemeClr val="tx1"/>
                </a:solidFill>
                <a:latin typeface="Arial" charset="0"/>
              </a:defRPr>
            </a:lvl9pPr>
          </a:lstStyle>
          <a:p>
            <a:pPr marL="0" marR="0" lvl="0" indent="0" defTabSz="914400" rtl="0" eaLnBrk="0" fontAlgn="base" latinLnBrk="0" hangingPunct="0">
              <a:lnSpc>
                <a:spcPct val="85000"/>
              </a:lnSpc>
              <a:spcBef>
                <a:spcPct val="0"/>
              </a:spcBef>
              <a:spcAft>
                <a:spcPct val="0"/>
              </a:spcAft>
              <a:buClrTx/>
              <a:buSzTx/>
              <a:buFontTx/>
              <a:buNone/>
              <a:tabLst/>
              <a:defRPr/>
            </a:pPr>
            <a:r>
              <a:rPr kumimoji="0" lang="en-US" altLang="en-US" sz="3600" b="1" i="0" u="none" strike="noStrike" kern="1200" cap="none" spc="0" normalizeH="0" baseline="0" noProof="0" dirty="0">
                <a:ln>
                  <a:noFill/>
                </a:ln>
                <a:solidFill>
                  <a:srgbClr val="000000"/>
                </a:solidFill>
                <a:effectLst/>
                <a:uLnTx/>
                <a:uFillTx/>
                <a:latin typeface="Times New Roman" pitchFamily="18" charset="0"/>
                <a:ea typeface="+mn-ea"/>
                <a:cs typeface="+mn-cs"/>
              </a:rPr>
              <a:t>Conclusions, Limitations &amp; Future Work</a:t>
            </a:r>
          </a:p>
          <a:p>
            <a:pPr marL="0" marR="0" lvl="0" indent="0" algn="ctr" defTabSz="914400" rtl="0" eaLnBrk="0" fontAlgn="base" latinLnBrk="0" hangingPunct="0">
              <a:lnSpc>
                <a:spcPct val="85000"/>
              </a:lnSpc>
              <a:spcBef>
                <a:spcPct val="0"/>
              </a:spcBef>
              <a:spcAft>
                <a:spcPct val="0"/>
              </a:spcAft>
              <a:buClrTx/>
              <a:buSzTx/>
              <a:buFontTx/>
              <a:buNone/>
              <a:tabLst/>
              <a:defRPr/>
            </a:pPr>
            <a:endParaRPr kumimoji="0" lang="en-US" altLang="en-US" sz="3200" b="1" i="0" u="none" strike="noStrike" kern="1200" cap="none" spc="0" normalizeH="0" baseline="0" noProof="0" dirty="0">
              <a:ln>
                <a:noFill/>
              </a:ln>
              <a:solidFill>
                <a:srgbClr val="000000"/>
              </a:solidFill>
              <a:effectLst/>
              <a:uLnTx/>
              <a:uFillTx/>
              <a:latin typeface="Times New Roman" pitchFamily="18" charset="0"/>
              <a:ea typeface="+mn-ea"/>
              <a:cs typeface="+mn-cs"/>
            </a:endParaRPr>
          </a:p>
          <a:p>
            <a:pPr marL="0" marR="0" lvl="0" indent="0" defTabSz="914400" rtl="0" eaLnBrk="0" fontAlgn="base" latinLnBrk="0" hangingPunct="0">
              <a:lnSpc>
                <a:spcPct val="85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Arial"/>
                <a:ea typeface="+mn-ea"/>
                <a:cs typeface="+mn-cs"/>
              </a:rPr>
              <a:t>NLP is a powerful technology allowing us to use trusted sources of information to quickly obtain data to help our understanding of issues.  In this case, the desire was to understand obesity causes, consequences, and solutions.</a:t>
            </a:r>
          </a:p>
          <a:p>
            <a:pPr marL="0" marR="0" lvl="0" indent="0" defTabSz="914400" rtl="0" eaLnBrk="0" fontAlgn="base" latinLnBrk="0" hangingPunct="0">
              <a:lnSpc>
                <a:spcPct val="85000"/>
              </a:lnSpc>
              <a:spcBef>
                <a:spcPct val="0"/>
              </a:spcBef>
              <a:spcAft>
                <a:spcPct val="0"/>
              </a:spcAft>
              <a:buClrTx/>
              <a:buSzTx/>
              <a:buFontTx/>
              <a:buNone/>
              <a:tabLst/>
              <a:defRPr/>
            </a:pPr>
            <a:endParaRPr lang="en-US" sz="2800" dirty="0">
              <a:solidFill>
                <a:srgbClr val="000000"/>
              </a:solidFill>
              <a:latin typeface="Arial"/>
            </a:endParaRPr>
          </a:p>
          <a:p>
            <a:pPr marL="0" marR="0" lvl="0" indent="0" defTabSz="914400" rtl="0" eaLnBrk="0" fontAlgn="base" latinLnBrk="0" hangingPunct="0">
              <a:lnSpc>
                <a:spcPct val="85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Arial"/>
                <a:ea typeface="+mn-ea"/>
                <a:cs typeface="+mn-cs"/>
              </a:rPr>
              <a:t>My use of NLP was primitive, and the future work will be to update </a:t>
            </a:r>
            <a:r>
              <a:rPr kumimoji="0" lang="en-US" sz="2800" b="0" i="0" u="none" strike="noStrike" kern="1200" cap="none" spc="0" normalizeH="0" baseline="0" noProof="0">
                <a:ln>
                  <a:noFill/>
                </a:ln>
                <a:solidFill>
                  <a:srgbClr val="000000"/>
                </a:solidFill>
                <a:effectLst/>
                <a:uLnTx/>
                <a:uFillTx/>
                <a:latin typeface="Arial"/>
                <a:ea typeface="+mn-ea"/>
                <a:cs typeface="+mn-cs"/>
              </a:rPr>
              <a:t>the NLP models and  </a:t>
            </a:r>
            <a:r>
              <a:rPr kumimoji="0" lang="en-US" sz="2800" b="0" i="0" u="none" strike="noStrike" kern="1200" cap="none" spc="0" normalizeH="0" baseline="0" noProof="0" dirty="0">
                <a:ln>
                  <a:noFill/>
                </a:ln>
                <a:solidFill>
                  <a:srgbClr val="000000"/>
                </a:solidFill>
                <a:effectLst/>
                <a:uLnTx/>
                <a:uFillTx/>
                <a:latin typeface="Arial"/>
                <a:ea typeface="+mn-ea"/>
                <a:cs typeface="+mn-cs"/>
              </a:rPr>
              <a:t>commands used to find meaning in the documents.  For example, in</a:t>
            </a:r>
            <a:r>
              <a:rPr lang="en-US" sz="2800" dirty="0">
                <a:solidFill>
                  <a:srgbClr val="000000"/>
                </a:solidFill>
                <a:latin typeface="Arial"/>
              </a:rPr>
              <a:t>stead of simple text</a:t>
            </a:r>
            <a:r>
              <a:rPr kumimoji="0" lang="en-US" sz="2800" b="0" i="0" u="none" strike="noStrike" kern="1200" cap="none" spc="0" normalizeH="0" baseline="0" noProof="0" dirty="0">
                <a:ln>
                  <a:noFill/>
                </a:ln>
                <a:solidFill>
                  <a:srgbClr val="000000"/>
                </a:solidFill>
                <a:effectLst/>
                <a:uLnTx/>
                <a:uFillTx/>
                <a:latin typeface="Arial"/>
                <a:ea typeface="+mn-ea"/>
                <a:cs typeface="+mn-cs"/>
              </a:rPr>
              <a:t> matching, we can use word vectors so that similar words will also be caught.(e.g. word vectors will show that </a:t>
            </a:r>
            <a:r>
              <a:rPr kumimoji="0" lang="en-US" sz="2800" b="0" i="1" u="none" strike="noStrike" kern="1200" cap="none" spc="0" normalizeH="0" baseline="0" noProof="0" dirty="0">
                <a:ln>
                  <a:noFill/>
                </a:ln>
                <a:solidFill>
                  <a:srgbClr val="000000"/>
                </a:solidFill>
                <a:effectLst/>
                <a:uLnTx/>
                <a:uFillTx/>
                <a:latin typeface="Arial"/>
                <a:ea typeface="+mn-ea"/>
                <a:cs typeface="+mn-cs"/>
              </a:rPr>
              <a:t>result</a:t>
            </a:r>
            <a:r>
              <a:rPr kumimoji="0" lang="en-US" sz="2800" b="0" i="0" u="none" strike="noStrike" kern="1200" cap="none" spc="0" normalizeH="0" baseline="0" noProof="0" dirty="0">
                <a:ln>
                  <a:noFill/>
                </a:ln>
                <a:solidFill>
                  <a:srgbClr val="000000"/>
                </a:solidFill>
                <a:effectLst/>
                <a:uLnTx/>
                <a:uFillTx/>
                <a:latin typeface="Arial"/>
                <a:ea typeface="+mn-ea"/>
                <a:cs typeface="+mn-cs"/>
              </a:rPr>
              <a:t> is similar to </a:t>
            </a:r>
            <a:r>
              <a:rPr kumimoji="0" lang="en-US" sz="2800" b="0" i="1" u="none" strike="noStrike" kern="1200" cap="none" spc="0" normalizeH="0" baseline="0" noProof="0" dirty="0">
                <a:ln>
                  <a:noFill/>
                </a:ln>
                <a:solidFill>
                  <a:srgbClr val="000000"/>
                </a:solidFill>
                <a:effectLst/>
                <a:uLnTx/>
                <a:uFillTx/>
                <a:latin typeface="Arial"/>
                <a:ea typeface="+mn-ea"/>
                <a:cs typeface="+mn-cs"/>
              </a:rPr>
              <a:t>solution</a:t>
            </a:r>
            <a:r>
              <a:rPr kumimoji="0" lang="en-US" sz="2800" b="0" i="0" u="none" strike="noStrike" kern="1200" cap="none" spc="0" normalizeH="0" baseline="0" noProof="0" dirty="0">
                <a:ln>
                  <a:noFill/>
                </a:ln>
                <a:solidFill>
                  <a:srgbClr val="000000"/>
                </a:solidFill>
                <a:effectLst/>
                <a:uLnTx/>
                <a:uFillTx/>
                <a:latin typeface="Arial"/>
                <a:ea typeface="+mn-ea"/>
                <a:cs typeface="+mn-cs"/>
              </a:rPr>
              <a:t>)</a:t>
            </a:r>
            <a:endParaRPr lang="en-US" altLang="en-US" sz="2800" b="1" dirty="0">
              <a:latin typeface="Times New Roman" pitchFamily="18" charset="0"/>
            </a:endParaRPr>
          </a:p>
          <a:p>
            <a:pPr eaLnBrk="0" hangingPunct="0">
              <a:lnSpc>
                <a:spcPct val="95000"/>
              </a:lnSpc>
            </a:pPr>
            <a:endParaRPr lang="en-US" altLang="en-US" sz="1400" dirty="0">
              <a:latin typeface="Times New Roman" pitchFamily="18" charset="0"/>
            </a:endParaRPr>
          </a:p>
        </p:txBody>
      </p:sp>
      <p:pic>
        <p:nvPicPr>
          <p:cNvPr id="2" name="Picture 1">
            <a:extLst>
              <a:ext uri="{FF2B5EF4-FFF2-40B4-BE49-F238E27FC236}">
                <a16:creationId xmlns:a16="http://schemas.microsoft.com/office/drawing/2014/main" id="{04CDD46E-E3A8-9D93-6869-7E899F34B525}"/>
              </a:ext>
            </a:extLst>
          </p:cNvPr>
          <p:cNvPicPr>
            <a:picLocks noChangeAspect="1"/>
          </p:cNvPicPr>
          <p:nvPr/>
        </p:nvPicPr>
        <p:blipFill>
          <a:blip r:embed="rId6"/>
          <a:stretch>
            <a:fillRect/>
          </a:stretch>
        </p:blipFill>
        <p:spPr>
          <a:xfrm>
            <a:off x="914400" y="524452"/>
            <a:ext cx="2806650" cy="3006148"/>
          </a:xfrm>
          <a:prstGeom prst="rect">
            <a:avLst/>
          </a:prstGeom>
        </p:spPr>
      </p:pic>
      <p:pic>
        <p:nvPicPr>
          <p:cNvPr id="3" name="Picture 2">
            <a:extLst>
              <a:ext uri="{FF2B5EF4-FFF2-40B4-BE49-F238E27FC236}">
                <a16:creationId xmlns:a16="http://schemas.microsoft.com/office/drawing/2014/main" id="{26353401-220E-92B5-3E02-4E2E0A6590D3}"/>
              </a:ext>
            </a:extLst>
          </p:cNvPr>
          <p:cNvPicPr>
            <a:picLocks noChangeAspect="1"/>
          </p:cNvPicPr>
          <p:nvPr/>
        </p:nvPicPr>
        <p:blipFill>
          <a:blip r:embed="rId7"/>
          <a:stretch>
            <a:fillRect/>
          </a:stretch>
        </p:blipFill>
        <p:spPr>
          <a:xfrm>
            <a:off x="8543925" y="15240000"/>
            <a:ext cx="7743825" cy="5296930"/>
          </a:xfrm>
          <a:prstGeom prst="rect">
            <a:avLst/>
          </a:prstGeom>
        </p:spPr>
      </p:pic>
      <p:pic>
        <p:nvPicPr>
          <p:cNvPr id="5" name="Picture 4">
            <a:extLst>
              <a:ext uri="{FF2B5EF4-FFF2-40B4-BE49-F238E27FC236}">
                <a16:creationId xmlns:a16="http://schemas.microsoft.com/office/drawing/2014/main" id="{0CBF1BC7-6639-EEF6-F39E-08F27176173A}"/>
              </a:ext>
            </a:extLst>
          </p:cNvPr>
          <p:cNvPicPr>
            <a:picLocks noChangeAspect="1"/>
          </p:cNvPicPr>
          <p:nvPr/>
        </p:nvPicPr>
        <p:blipFill>
          <a:blip r:embed="rId8"/>
          <a:stretch>
            <a:fillRect/>
          </a:stretch>
        </p:blipFill>
        <p:spPr>
          <a:xfrm>
            <a:off x="16906042" y="14406168"/>
            <a:ext cx="6723336" cy="618618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135313" rtl="0" eaLnBrk="1" fontAlgn="base" latinLnBrk="0" hangingPunct="1">
          <a:lnSpc>
            <a:spcPct val="100000"/>
          </a:lnSpc>
          <a:spcBef>
            <a:spcPct val="0"/>
          </a:spcBef>
          <a:spcAft>
            <a:spcPct val="0"/>
          </a:spcAft>
          <a:buClrTx/>
          <a:buSzTx/>
          <a:buFontTx/>
          <a:buNone/>
          <a:tabLst/>
          <a:defRPr kumimoji="0" lang="en-US" altLang="en-US" sz="6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135313" rtl="0" eaLnBrk="1" fontAlgn="base" latinLnBrk="0" hangingPunct="1">
          <a:lnSpc>
            <a:spcPct val="100000"/>
          </a:lnSpc>
          <a:spcBef>
            <a:spcPct val="0"/>
          </a:spcBef>
          <a:spcAft>
            <a:spcPct val="0"/>
          </a:spcAft>
          <a:buClrTx/>
          <a:buSzTx/>
          <a:buFontTx/>
          <a:buNone/>
          <a:tabLst/>
          <a:defRPr kumimoji="0" lang="en-US" altLang="en-US" sz="61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2472</TotalTime>
  <Words>818</Words>
  <Application>Microsoft Office PowerPoint</Application>
  <PresentationFormat>Custom</PresentationFormat>
  <Paragraphs>49</Paragraphs>
  <Slides>1</Slides>
  <Notes>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5" baseType="lpstr">
      <vt:lpstr>Arial</vt:lpstr>
      <vt:lpstr>Times New Roman</vt:lpstr>
      <vt:lpstr>Default Design</vt:lpstr>
      <vt:lpstr>CorelDRAW</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48x72 Horizontal Template</dc:title>
  <dc:creator>Ethan Shulda</dc:creator>
  <dc:description>©MegaPrint Inc. 2009</dc:description>
  <cp:lastModifiedBy>Ron Isaac</cp:lastModifiedBy>
  <cp:revision>25</cp:revision>
  <dcterms:created xsi:type="dcterms:W3CDTF">2008-12-04T00:20:37Z</dcterms:created>
  <dcterms:modified xsi:type="dcterms:W3CDTF">2023-12-02T16:29:26Z</dcterms:modified>
  <cp:category>Research Poster</cp:category>
</cp:coreProperties>
</file>