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069A8-4D49-4068-B425-9E886D18F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6E769F-45EB-48B2-944C-215C72EBE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87083-7D93-4429-BFC2-4E3DC38C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AE678-2E37-47FF-B94E-AF316FC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89E6A-DED8-4E8F-8E7A-6D0D9FBE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7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9D815-558A-4B0B-BA0E-E811F23C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F2B329-8E16-4825-A517-72315467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001A0A-14C2-4608-9CC1-F75DA82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6B17A-E0B0-4933-9FAC-A652452B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46769-A0BE-471D-9762-3C72CA90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9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E11ABE-E1D7-44DF-87AA-5D1978D90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9ADD8-E025-4E67-BEBB-D52B2C36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CC2BB-3D3D-4138-8A40-962D3262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1461D7-92C0-49BF-A943-570B2031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FC845-CB37-4DCA-BDE9-3E3D8AD8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4407E-8AF2-4000-AC8F-7960C3DF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EBCE7-8DAA-4513-8051-DABAF944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C4A78-A500-4DC2-9E97-2EEA91BD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2602B-0DDE-4B11-A7D4-76D0B4C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8EF9D-5AC7-461C-96E3-08C6AD7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FE9D6-086F-4C42-A848-B9A99580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7F96BA-B17B-4095-9CA4-FC51EFF2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C6B92-944F-476D-A00D-911AF251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D12EE-081B-4F3C-B027-011A6C36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E0716-9651-4E4F-AB6A-58751CF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9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1F182-DFC3-4E68-A6C3-0EAE4C82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A8ED5-507D-40DB-8673-B0F4DD264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38F01E-D85B-4F7A-BE5F-9D8DCC8DA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DECBE-E719-4D63-91C7-D7109E8A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2D2E4-8867-4CDD-9A0D-6F83F818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C01175-85ED-4734-BCED-EDFC230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23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33E4C-3884-422E-94CF-0861E5A0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60CF56-979F-4043-9876-9C18300C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508E73-4617-4E53-80E0-CE88234A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944316-1051-497F-8CD6-47739D881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305C55-4841-44F0-8F50-E274A38E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394F0E-0A45-4730-B12C-69AB3B70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10AF80-4561-428A-8B72-85F8EA91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D69986-463C-4764-AA23-BE6CCEAC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0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12B76-74D9-4BE5-A5C1-B8B75A72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E1BFF-9DCC-43A0-8D1C-05509F7A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5966FB-8847-43B3-A968-85D454F6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8A95B-0837-42C4-ADFC-4AFDE404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DD52CD-0A34-4FC5-BE12-A0CE438B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1F6D39-3E0C-4673-A843-93EF18BB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C1715A-085A-45D6-AFC5-0D4E978F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2A109-E326-4ED8-BC68-BE7012DF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4216A-10CC-4106-ACD9-BF2BBFFC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8EFC7F-75C3-41A6-82CE-5103C56D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26C0D-5984-4B90-B5AC-31D1146D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0F1190-7171-466F-96B9-403C97DF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AEC47B-45AB-43B2-8687-794F6DBC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014C7-761F-47FD-A6DD-7207CE37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F1B9AE-5F08-4F0A-B3C3-EAF9A91AF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DA9CD-C95E-4AFC-BC27-96781EF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311F-B4F8-4100-93AA-676B7160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EFC5D-C610-4E16-AD82-4FA6B35E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6D7DFB-A09B-45FF-BB19-220EAF5B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5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D874A-8C1B-492D-8697-E937ADF2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949CE-E5BE-4E05-BD96-DE2A06F0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970EE-904B-4D57-825C-546564CF1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526A-09A4-4298-819B-BF281C2F515D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869C8-75A2-4F91-BEF8-F9089DD07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FEA2-69C0-4F7B-A5CB-C6BD62402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0C40-7C08-412D-8698-FA16942F4F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C8EC55-AA34-4385-9CE6-7344C73AC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9" y="272706"/>
            <a:ext cx="4616687" cy="61280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BFBC2E-DE22-45E8-BDBB-DC8EAF64E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59" y="179293"/>
            <a:ext cx="6479302" cy="5541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2AF98E-C753-4903-8C86-6C19D55EA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106"/>
            <a:ext cx="6640421" cy="55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87A10-58DC-4B6A-92F6-63130E50A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7" y="174094"/>
            <a:ext cx="4616687" cy="61153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14293-A9B3-42D1-8D27-5E8A6DEF0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31" y="93412"/>
            <a:ext cx="6864703" cy="61153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CA461D-E893-4CF1-8CB0-0C8D6A329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" y="3429000"/>
            <a:ext cx="5309778" cy="54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28077-E3CD-4A75-91DB-2FC215E17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8"/>
          <a:stretch/>
        </p:blipFill>
        <p:spPr>
          <a:xfrm>
            <a:off x="443820" y="541648"/>
            <a:ext cx="6760339" cy="5258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42FDAF-E025-45BA-9330-F24257E9882D}"/>
              </a:ext>
            </a:extLst>
          </p:cNvPr>
          <p:cNvSpPr txBox="1"/>
          <p:nvPr/>
        </p:nvSpPr>
        <p:spPr>
          <a:xfrm>
            <a:off x="4114799" y="1834224"/>
            <a:ext cx="7019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Корзина</a:t>
            </a:r>
          </a:p>
          <a:p>
            <a:endParaRPr lang="ru-RU" dirty="0"/>
          </a:p>
          <a:p>
            <a:r>
              <a:rPr lang="ru-RU" dirty="0"/>
              <a:t>Профиль</a:t>
            </a:r>
          </a:p>
          <a:p>
            <a:endParaRPr lang="ru-RU" dirty="0"/>
          </a:p>
          <a:p>
            <a:r>
              <a:rPr lang="ru-RU" dirty="0"/>
              <a:t>Главная</a:t>
            </a:r>
          </a:p>
          <a:p>
            <a:endParaRPr lang="ru-RU" dirty="0"/>
          </a:p>
          <a:p>
            <a:r>
              <a:rPr lang="ru-RU" dirty="0"/>
              <a:t>Подробности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7204A95-68D9-4F0A-A94A-12085C8D22D9}"/>
              </a:ext>
            </a:extLst>
          </p:cNvPr>
          <p:cNvCxnSpPr/>
          <p:nvPr/>
        </p:nvCxnSpPr>
        <p:spPr>
          <a:xfrm flipH="1" flipV="1">
            <a:off x="2662518" y="1416424"/>
            <a:ext cx="1398494" cy="58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FE58F02E-992F-48FC-A7C2-C978265E9D3F}"/>
              </a:ext>
            </a:extLst>
          </p:cNvPr>
          <p:cNvSpPr/>
          <p:nvPr/>
        </p:nvSpPr>
        <p:spPr>
          <a:xfrm>
            <a:off x="2259106" y="941294"/>
            <a:ext cx="349625" cy="892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0375FE05-F33D-403A-9E88-0C8A55A967B4}"/>
              </a:ext>
            </a:extLst>
          </p:cNvPr>
          <p:cNvSpPr/>
          <p:nvPr/>
        </p:nvSpPr>
        <p:spPr>
          <a:xfrm>
            <a:off x="2384612" y="2805953"/>
            <a:ext cx="224119" cy="806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6A3007C-A1A6-474A-9D3B-5F8D1598C174}"/>
              </a:ext>
            </a:extLst>
          </p:cNvPr>
          <p:cNvCxnSpPr>
            <a:endCxn id="8" idx="1"/>
          </p:cNvCxnSpPr>
          <p:nvPr/>
        </p:nvCxnSpPr>
        <p:spPr>
          <a:xfrm flipH="1">
            <a:off x="2608731" y="2581835"/>
            <a:ext cx="1506068" cy="62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E0074F4-8ED0-40CB-BC81-6BC16D29FFAD}"/>
              </a:ext>
            </a:extLst>
          </p:cNvPr>
          <p:cNvCxnSpPr/>
          <p:nvPr/>
        </p:nvCxnSpPr>
        <p:spPr>
          <a:xfrm flipH="1">
            <a:off x="1864659" y="3128682"/>
            <a:ext cx="2312894" cy="8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DF5C391-7E29-44E9-9244-36FD49DB74EB}"/>
              </a:ext>
            </a:extLst>
          </p:cNvPr>
          <p:cNvCxnSpPr>
            <a:cxnSpLocks/>
          </p:cNvCxnSpPr>
          <p:nvPr/>
        </p:nvCxnSpPr>
        <p:spPr>
          <a:xfrm flipH="1" flipV="1">
            <a:off x="1999129" y="1999129"/>
            <a:ext cx="2178424" cy="112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277AB6EB-3EB9-48E8-8A32-548D49A18DD3}"/>
              </a:ext>
            </a:extLst>
          </p:cNvPr>
          <p:cNvSpPr/>
          <p:nvPr/>
        </p:nvSpPr>
        <p:spPr>
          <a:xfrm>
            <a:off x="2662518" y="2187388"/>
            <a:ext cx="170332" cy="5378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E1C781B-CB2E-48A7-8438-C181A7B2BAC0}"/>
              </a:ext>
            </a:extLst>
          </p:cNvPr>
          <p:cNvCxnSpPr>
            <a:endCxn id="16" idx="1"/>
          </p:cNvCxnSpPr>
          <p:nvPr/>
        </p:nvCxnSpPr>
        <p:spPr>
          <a:xfrm flipH="1" flipV="1">
            <a:off x="2832850" y="2456330"/>
            <a:ext cx="1344703" cy="115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7632677B-9DC8-420A-BB72-292D441E245B}"/>
              </a:ext>
            </a:extLst>
          </p:cNvPr>
          <p:cNvSpPr/>
          <p:nvPr/>
        </p:nvSpPr>
        <p:spPr>
          <a:xfrm>
            <a:off x="1712259" y="3729318"/>
            <a:ext cx="152400" cy="502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753C4D-9E52-47EE-86D4-4914AF7F3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5" y="149820"/>
            <a:ext cx="9029345" cy="47411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395D73-9B83-4CA9-8512-4B6B7C55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" y="1058428"/>
            <a:ext cx="9063805" cy="47411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C1C5FC-AA51-4B39-87AD-77761BFC2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07" y="2385647"/>
            <a:ext cx="6509141" cy="50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1FB740-6F34-47AA-8856-6D67F4FEF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" y="371318"/>
            <a:ext cx="4616687" cy="61153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0346C8-308F-4110-A88A-57E92FFAF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0" y="1267788"/>
            <a:ext cx="4616687" cy="61153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E5BDE7-89C8-4826-B922-541324EE3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9" y="3939271"/>
            <a:ext cx="4635738" cy="61153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FFE596-F11D-41E5-B23D-424DB4CB6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12" y="99172"/>
            <a:ext cx="5499383" cy="61153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E0FA96-A37E-470B-96F3-5C115618B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12" y="3630931"/>
            <a:ext cx="6029453" cy="43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BF8D48-61F3-4395-83B3-35B79C833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3" y="132716"/>
            <a:ext cx="5842186" cy="30592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78105-326A-4431-A4D0-D12140BD4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5" y="2832847"/>
            <a:ext cx="5390287" cy="43365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14E326-F123-42A6-B599-FDA20712D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716"/>
            <a:ext cx="3767583" cy="49906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506D2D-DE36-4D68-84EC-89E8898D7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9" y="3836893"/>
            <a:ext cx="5844970" cy="42416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C00FFF-3E7C-4C8E-8EFF-FD9F25BD5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44" y="3943008"/>
            <a:ext cx="3890839" cy="39029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5B1B94-C4DE-4E35-B4C7-F23CC91FE1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48"/>
          <a:stretch/>
        </p:blipFill>
        <p:spPr>
          <a:xfrm>
            <a:off x="8798052" y="1909616"/>
            <a:ext cx="3235158" cy="25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18ABB7-E587-445A-B408-F2929B8F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7" y="120763"/>
            <a:ext cx="11722702" cy="28512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0DB7F0-B1F1-4F0F-92D8-4AA1C5E47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5" y="3096589"/>
            <a:ext cx="5810549" cy="61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38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</dc:creator>
  <cp:lastModifiedBy>OL</cp:lastModifiedBy>
  <cp:revision>1</cp:revision>
  <dcterms:created xsi:type="dcterms:W3CDTF">2024-01-18T14:17:07Z</dcterms:created>
  <dcterms:modified xsi:type="dcterms:W3CDTF">2024-01-18T14:32:40Z</dcterms:modified>
</cp:coreProperties>
</file>