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08945-A938-4B21-9791-B6C64BF815CC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03CBC-41B7-4A84-9A14-C54302C32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93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069A8-4D49-4068-B425-9E886D18F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6E769F-45EB-48B2-944C-215C72EBE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87083-7D93-4429-BFC2-4E3DC38C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0AE678-2E37-47FF-B94E-AF316FCB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189E6A-DED8-4E8F-8E7A-6D0D9FBE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67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9D815-558A-4B0B-BA0E-E811F23C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F2B329-8E16-4825-A517-723154672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001A0A-14C2-4608-9CC1-F75DA82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6B17A-E0B0-4933-9FAC-A652452B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46769-A0BE-471D-9762-3C72CA90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9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E11ABE-E1D7-44DF-87AA-5D1978D90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09ADD8-E025-4E67-BEBB-D52B2C364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ACC2BB-3D3D-4138-8A40-962D3262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1461D7-92C0-49BF-A943-570B2031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FC845-CB37-4DCA-BDE9-3E3D8AD8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7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4407E-8AF2-4000-AC8F-7960C3DF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EBCE7-8DAA-4513-8051-DABAF944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6C4A78-A500-4DC2-9E97-2EEA91BD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A2602B-0DDE-4B11-A7D4-76D0B4CD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98EF9D-5AC7-461C-96E3-08C6AD7B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8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FE9D6-086F-4C42-A848-B9A99580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7F96BA-B17B-4095-9CA4-FC51EFF2A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C6B92-944F-476D-A00D-911AF251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D12EE-081B-4F3C-B027-011A6C36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3E0716-9651-4E4F-AB6A-58751CF6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4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1F182-DFC3-4E68-A6C3-0EAE4C82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A8ED5-507D-40DB-8673-B0F4DD264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38F01E-D85B-4F7A-BE5F-9D8DCC8DA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1DECBE-E719-4D63-91C7-D7109E8A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E2D2E4-8867-4CDD-9A0D-6F83F818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C01175-85ED-4734-BCED-EDFC230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23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33E4C-3884-422E-94CF-0861E5A0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60CF56-979F-4043-9876-9C18300CC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508E73-4617-4E53-80E0-CE88234AA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944316-1051-497F-8CD6-47739D881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305C55-4841-44F0-8F50-E274A38E5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394F0E-0A45-4730-B12C-69AB3B70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10AF80-4561-428A-8B72-85F8EA91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D69986-463C-4764-AA23-BE6CCEAC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07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12B76-74D9-4BE5-A5C1-B8B75A72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3E1BFF-9DCC-43A0-8D1C-05509F7A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5966FB-8847-43B3-A968-85D454F6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98A95B-0837-42C4-ADFC-4AFDE404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76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DD52CD-0A34-4FC5-BE12-A0CE438B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1F6D39-3E0C-4673-A843-93EF18BB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C1715A-085A-45D6-AFC5-0D4E978F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08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2A109-E326-4ED8-BC68-BE7012DF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4216A-10CC-4106-ACD9-BF2BBFFC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8EFC7F-75C3-41A6-82CE-5103C56D5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F26C0D-5984-4B90-B5AC-31D1146D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0F1190-7171-466F-96B9-403C97DF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AEC47B-45AB-43B2-8687-794F6DBC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77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014C7-761F-47FD-A6DD-7207CE37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F1B9AE-5F08-4F0A-B3C3-EAF9A91AF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DA9CD-C95E-4AFC-BC27-96781EF9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93311F-B4F8-4100-93AA-676B7160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EFC5D-C610-4E16-AD82-4FA6B35E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6D7DFB-A09B-45FF-BB19-220EAF5B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65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D874A-8C1B-492D-8697-E937ADF2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2949CE-E5BE-4E05-BD96-DE2A06F0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970EE-904B-4D57-825C-546564CF1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526A-09A4-4298-819B-BF281C2F515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7869C8-75A2-4F91-BEF8-F9089DD07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F8FEA2-69C0-4F7B-A5CB-C6BD62402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3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C8EC55-AA34-4385-9CE6-7344C73AC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9" y="272706"/>
            <a:ext cx="4616687" cy="61280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BFBC2E-DE22-45E8-BDBB-DC8EAF64E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67" y="72762"/>
            <a:ext cx="6479302" cy="55413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2AF98E-C753-4903-8C86-6C19D55EA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7106"/>
            <a:ext cx="6640421" cy="5541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E8C32B-E818-46D2-A1D1-FEB242D4B9C7}"/>
              </a:ext>
            </a:extLst>
          </p:cNvPr>
          <p:cNvSpPr txBox="1"/>
          <p:nvPr/>
        </p:nvSpPr>
        <p:spPr>
          <a:xfrm>
            <a:off x="6800295" y="3364637"/>
            <a:ext cx="502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Массив продуктов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5EC58-B976-4D4A-B8CD-FFA907164AE7}"/>
              </a:ext>
            </a:extLst>
          </p:cNvPr>
          <p:cNvSpPr txBox="1"/>
          <p:nvPr/>
        </p:nvSpPr>
        <p:spPr>
          <a:xfrm>
            <a:off x="6740053" y="5392859"/>
            <a:ext cx="514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Функция создания карточки с выводом названия, цены и краткого описания, а также кнопок «добавить в корзину» и «подробнее»</a:t>
            </a:r>
          </a:p>
        </p:txBody>
      </p:sp>
    </p:spTree>
    <p:extLst>
      <p:ext uri="{BB962C8B-B14F-4D97-AF65-F5344CB8AC3E}">
        <p14:creationId xmlns:p14="http://schemas.microsoft.com/office/powerpoint/2010/main" val="354324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D87A10-58DC-4B6A-92F6-63130E50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07"/>
          <a:stretch/>
        </p:blipFill>
        <p:spPr>
          <a:xfrm>
            <a:off x="264527" y="174094"/>
            <a:ext cx="4616687" cy="5805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14293-A9B3-42D1-8D27-5E8A6DEF0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31" y="93412"/>
            <a:ext cx="6864703" cy="61153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CA461D-E893-4CF1-8CB0-0C8D6A329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6" y="3429000"/>
            <a:ext cx="5309778" cy="54109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A54C52-9280-4A93-8279-52AE3D7E1B49}"/>
              </a:ext>
            </a:extLst>
          </p:cNvPr>
          <p:cNvSpPr txBox="1"/>
          <p:nvPr/>
        </p:nvSpPr>
        <p:spPr>
          <a:xfrm>
            <a:off x="5690586" y="3429000"/>
            <a:ext cx="6436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товаров по категориям(электроника и электротехника) и вывод всех товаров; также открытие корзины по кнопке(не относится к этому слайду, не хватило места)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0BEEF-42E0-4D03-9F45-8665DCE9D99C}"/>
              </a:ext>
            </a:extLst>
          </p:cNvPr>
          <p:cNvSpPr txBox="1"/>
          <p:nvPr/>
        </p:nvSpPr>
        <p:spPr>
          <a:xfrm>
            <a:off x="144566" y="2433742"/>
            <a:ext cx="4520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Функция для загрузки товаров по выбранной категории, либо вывод всех товаров в любом случае</a:t>
            </a:r>
          </a:p>
        </p:txBody>
      </p:sp>
    </p:spTree>
    <p:extLst>
      <p:ext uri="{BB962C8B-B14F-4D97-AF65-F5344CB8AC3E}">
        <p14:creationId xmlns:p14="http://schemas.microsoft.com/office/powerpoint/2010/main" val="377786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728077-E3CD-4A75-91DB-2FC215E17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78"/>
          <a:stretch/>
        </p:blipFill>
        <p:spPr>
          <a:xfrm>
            <a:off x="443820" y="541648"/>
            <a:ext cx="6760339" cy="5258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42FDAF-E025-45BA-9330-F24257E9882D}"/>
              </a:ext>
            </a:extLst>
          </p:cNvPr>
          <p:cNvSpPr txBox="1"/>
          <p:nvPr/>
        </p:nvSpPr>
        <p:spPr>
          <a:xfrm>
            <a:off x="4114799" y="1834224"/>
            <a:ext cx="7019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Корзина</a:t>
            </a:r>
          </a:p>
          <a:p>
            <a:endParaRPr lang="ru-RU" dirty="0"/>
          </a:p>
          <a:p>
            <a:r>
              <a:rPr lang="ru-RU" dirty="0"/>
              <a:t>Профиль</a:t>
            </a:r>
          </a:p>
          <a:p>
            <a:endParaRPr lang="ru-RU" dirty="0"/>
          </a:p>
          <a:p>
            <a:r>
              <a:rPr lang="ru-RU" dirty="0"/>
              <a:t>Главная</a:t>
            </a:r>
          </a:p>
          <a:p>
            <a:endParaRPr lang="ru-RU" dirty="0"/>
          </a:p>
          <a:p>
            <a:r>
              <a:rPr lang="ru-RU" dirty="0"/>
              <a:t>Подробности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7204A95-68D9-4F0A-A94A-12085C8D22D9}"/>
              </a:ext>
            </a:extLst>
          </p:cNvPr>
          <p:cNvCxnSpPr/>
          <p:nvPr/>
        </p:nvCxnSpPr>
        <p:spPr>
          <a:xfrm flipH="1" flipV="1">
            <a:off x="2662518" y="1416424"/>
            <a:ext cx="1398494" cy="58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FE58F02E-992F-48FC-A7C2-C978265E9D3F}"/>
              </a:ext>
            </a:extLst>
          </p:cNvPr>
          <p:cNvSpPr/>
          <p:nvPr/>
        </p:nvSpPr>
        <p:spPr>
          <a:xfrm>
            <a:off x="2259106" y="941294"/>
            <a:ext cx="349625" cy="892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0375FE05-F33D-403A-9E88-0C8A55A967B4}"/>
              </a:ext>
            </a:extLst>
          </p:cNvPr>
          <p:cNvSpPr/>
          <p:nvPr/>
        </p:nvSpPr>
        <p:spPr>
          <a:xfrm>
            <a:off x="2384612" y="2805953"/>
            <a:ext cx="224119" cy="8068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6A3007C-A1A6-474A-9D3B-5F8D1598C174}"/>
              </a:ext>
            </a:extLst>
          </p:cNvPr>
          <p:cNvCxnSpPr>
            <a:endCxn id="8" idx="1"/>
          </p:cNvCxnSpPr>
          <p:nvPr/>
        </p:nvCxnSpPr>
        <p:spPr>
          <a:xfrm flipH="1">
            <a:off x="2608731" y="2581835"/>
            <a:ext cx="1506068" cy="62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E0074F4-8ED0-40CB-BC81-6BC16D29FFAD}"/>
              </a:ext>
            </a:extLst>
          </p:cNvPr>
          <p:cNvCxnSpPr/>
          <p:nvPr/>
        </p:nvCxnSpPr>
        <p:spPr>
          <a:xfrm flipH="1">
            <a:off x="1864659" y="3128682"/>
            <a:ext cx="2312894" cy="83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DF5C391-7E29-44E9-9244-36FD49DB74EB}"/>
              </a:ext>
            </a:extLst>
          </p:cNvPr>
          <p:cNvCxnSpPr>
            <a:cxnSpLocks/>
          </p:cNvCxnSpPr>
          <p:nvPr/>
        </p:nvCxnSpPr>
        <p:spPr>
          <a:xfrm flipH="1" flipV="1">
            <a:off x="1999129" y="1999129"/>
            <a:ext cx="2178424" cy="112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277AB6EB-3EB9-48E8-8A32-548D49A18DD3}"/>
              </a:ext>
            </a:extLst>
          </p:cNvPr>
          <p:cNvSpPr/>
          <p:nvPr/>
        </p:nvSpPr>
        <p:spPr>
          <a:xfrm>
            <a:off x="2662518" y="2187388"/>
            <a:ext cx="170332" cy="5378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E1C781B-CB2E-48A7-8438-C181A7B2BAC0}"/>
              </a:ext>
            </a:extLst>
          </p:cNvPr>
          <p:cNvCxnSpPr>
            <a:endCxn id="16" idx="1"/>
          </p:cNvCxnSpPr>
          <p:nvPr/>
        </p:nvCxnSpPr>
        <p:spPr>
          <a:xfrm flipH="1" flipV="1">
            <a:off x="2832850" y="2456330"/>
            <a:ext cx="1344703" cy="115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7632677B-9DC8-420A-BB72-292D441E245B}"/>
              </a:ext>
            </a:extLst>
          </p:cNvPr>
          <p:cNvSpPr/>
          <p:nvPr/>
        </p:nvSpPr>
        <p:spPr>
          <a:xfrm>
            <a:off x="1712259" y="3729318"/>
            <a:ext cx="152400" cy="5020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0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753C4D-9E52-47EE-86D4-4914AF7F3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5" y="149820"/>
            <a:ext cx="9029345" cy="47411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395D73-9B83-4CA9-8512-4B6B7C551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" y="1058428"/>
            <a:ext cx="9063805" cy="47411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C1C5FC-AA51-4B39-87AD-77761BFC24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0907" y="2385647"/>
            <a:ext cx="6509141" cy="5010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2ECD0A-A729-4A3F-A37F-DE662819B5B4}"/>
              </a:ext>
            </a:extLst>
          </p:cNvPr>
          <p:cNvSpPr txBox="1"/>
          <p:nvPr/>
        </p:nvSpPr>
        <p:spPr>
          <a:xfrm>
            <a:off x="111385" y="3755254"/>
            <a:ext cx="4158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Функции для отображения информации о пользователе после входа и функция для кнопки выйти(не доработано)</a:t>
            </a:r>
          </a:p>
        </p:txBody>
      </p:sp>
    </p:spTree>
    <p:extLst>
      <p:ext uri="{BB962C8B-B14F-4D97-AF65-F5344CB8AC3E}">
        <p14:creationId xmlns:p14="http://schemas.microsoft.com/office/powerpoint/2010/main" val="149172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1FB740-6F34-47AA-8856-6D67F4FEF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3" y="371318"/>
            <a:ext cx="4616687" cy="61153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0346C8-308F-4110-A88A-57E92FFAF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3" y="1353380"/>
            <a:ext cx="3576573" cy="47376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E5BDE7-89C8-4826-B922-541324EE38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56"/>
          <a:stretch/>
        </p:blipFill>
        <p:spPr>
          <a:xfrm>
            <a:off x="3725577" y="72540"/>
            <a:ext cx="3749085" cy="15254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FFE596-F11D-41E5-B23D-424DB4CB66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65"/>
          <a:stretch/>
        </p:blipFill>
        <p:spPr>
          <a:xfrm>
            <a:off x="7563775" y="72540"/>
            <a:ext cx="4408522" cy="26440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E0FA96-A37E-470B-96F3-5C115618BC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9102"/>
            <a:ext cx="6029453" cy="4316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8F455C-80D1-47BD-B08E-00090CE90633}"/>
              </a:ext>
            </a:extLst>
          </p:cNvPr>
          <p:cNvSpPr txBox="1"/>
          <p:nvPr/>
        </p:nvSpPr>
        <p:spPr>
          <a:xfrm>
            <a:off x="219703" y="3429000"/>
            <a:ext cx="511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Функция для кнопки добавить в корзину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7B2DC-D073-4FA7-81E5-108FFC681440}"/>
              </a:ext>
            </a:extLst>
          </p:cNvPr>
          <p:cNvSpPr txBox="1"/>
          <p:nvPr/>
        </p:nvSpPr>
        <p:spPr>
          <a:xfrm>
            <a:off x="3870664" y="1793289"/>
            <a:ext cx="3576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 на страницу корзины и отображение всего ее содержащего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AEB07-5D5A-4F38-A303-8B34CB461E54}"/>
              </a:ext>
            </a:extLst>
          </p:cNvPr>
          <p:cNvSpPr txBox="1"/>
          <p:nvPr/>
        </p:nvSpPr>
        <p:spPr>
          <a:xfrm>
            <a:off x="7563775" y="2849732"/>
            <a:ext cx="4408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Маршрутизация по запросу; проверка, если есть уже такой продукт то просто увеличивается его количество(значение) на карточке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9FD01-E737-4E6C-903F-96FE04E439D5}"/>
              </a:ext>
            </a:extLst>
          </p:cNvPr>
          <p:cNvSpPr txBox="1"/>
          <p:nvPr/>
        </p:nvSpPr>
        <p:spPr>
          <a:xfrm>
            <a:off x="6096000" y="5007006"/>
            <a:ext cx="5876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Маршрутизация на странички главная, профиль и корзина; отображение продуктов по категориям или же просто всех</a:t>
            </a:r>
          </a:p>
        </p:txBody>
      </p:sp>
    </p:spTree>
    <p:extLst>
      <p:ext uri="{BB962C8B-B14F-4D97-AF65-F5344CB8AC3E}">
        <p14:creationId xmlns:p14="http://schemas.microsoft.com/office/powerpoint/2010/main" val="57294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BF8D48-61F3-4395-83B3-35B79C83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3" y="132716"/>
            <a:ext cx="5842186" cy="30592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78105-326A-4431-A4D0-D12140BD4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24"/>
          <a:stretch/>
        </p:blipFill>
        <p:spPr>
          <a:xfrm>
            <a:off x="153665" y="2832847"/>
            <a:ext cx="5390287" cy="7448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14E326-F123-42A6-B599-FDA20712D7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 b="51784"/>
          <a:stretch/>
        </p:blipFill>
        <p:spPr>
          <a:xfrm>
            <a:off x="5914665" y="194860"/>
            <a:ext cx="2941467" cy="19965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506D2D-DE36-4D68-84EC-89E8898D7E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91"/>
          <a:stretch/>
        </p:blipFill>
        <p:spPr>
          <a:xfrm>
            <a:off x="69695" y="3499542"/>
            <a:ext cx="5844970" cy="214665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C00FFF-3E7C-4C8E-8EFF-FD9F25BD57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14"/>
          <a:stretch/>
        </p:blipFill>
        <p:spPr>
          <a:xfrm>
            <a:off x="5955489" y="4075724"/>
            <a:ext cx="3890839" cy="27822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5B1B94-C4DE-4E35-B4C7-F23CC91FE1B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48"/>
          <a:stretch/>
        </p:blipFill>
        <p:spPr>
          <a:xfrm>
            <a:off x="8956842" y="132716"/>
            <a:ext cx="3235158" cy="25727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86D033-B833-497F-A33A-E2D931645F99}"/>
              </a:ext>
            </a:extLst>
          </p:cNvPr>
          <p:cNvSpPr txBox="1"/>
          <p:nvPr/>
        </p:nvSpPr>
        <p:spPr>
          <a:xfrm>
            <a:off x="5955489" y="2334827"/>
            <a:ext cx="294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Удаление товара из корзины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D38DF-6F00-4A58-B300-72E4C02DB0F1}"/>
              </a:ext>
            </a:extLst>
          </p:cNvPr>
          <p:cNvSpPr txBox="1"/>
          <p:nvPr/>
        </p:nvSpPr>
        <p:spPr>
          <a:xfrm>
            <a:off x="8956842" y="2832847"/>
            <a:ext cx="312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Очистка корзины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30DEB-4B6A-49B7-8D42-8A1ABEB14155}"/>
              </a:ext>
            </a:extLst>
          </p:cNvPr>
          <p:cNvSpPr txBox="1"/>
          <p:nvPr/>
        </p:nvSpPr>
        <p:spPr>
          <a:xfrm>
            <a:off x="113303" y="5903650"/>
            <a:ext cx="565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Подведение общей суммы товаров в корзине(не функционирует) и оформление заказа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04D29-C0D1-4B68-94FE-E04361BE7B50}"/>
              </a:ext>
            </a:extLst>
          </p:cNvPr>
          <p:cNvSpPr txBox="1"/>
          <p:nvPr/>
        </p:nvSpPr>
        <p:spPr>
          <a:xfrm>
            <a:off x="9846328" y="4075724"/>
            <a:ext cx="2431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карточки в корзине с добавлением количества(значение) товаров и удаления из корзины(кнопка) </a:t>
            </a:r>
          </a:p>
        </p:txBody>
      </p:sp>
    </p:spTree>
    <p:extLst>
      <p:ext uri="{BB962C8B-B14F-4D97-AF65-F5344CB8AC3E}">
        <p14:creationId xmlns:p14="http://schemas.microsoft.com/office/powerpoint/2010/main" val="176764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18ABB7-E587-445A-B408-F2929B8F6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7" y="120763"/>
            <a:ext cx="11722702" cy="28512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0DB7F0-B1F1-4F0F-92D8-4AA1C5E47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5" y="3096589"/>
            <a:ext cx="5810549" cy="61153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172277-8173-4F7A-B0FE-DA83181C9830}"/>
              </a:ext>
            </a:extLst>
          </p:cNvPr>
          <p:cNvSpPr txBox="1"/>
          <p:nvPr/>
        </p:nvSpPr>
        <p:spPr>
          <a:xfrm>
            <a:off x="6516210" y="3195961"/>
            <a:ext cx="5342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клику на кнопочку подробнее открывается страница с подробным описанием товаров(на главной странице только название, цена и описание) с добавлением года впуска и цвета</a:t>
            </a:r>
          </a:p>
        </p:txBody>
      </p:sp>
    </p:spTree>
    <p:extLst>
      <p:ext uri="{BB962C8B-B14F-4D97-AF65-F5344CB8AC3E}">
        <p14:creationId xmlns:p14="http://schemas.microsoft.com/office/powerpoint/2010/main" val="26093387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210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</dc:creator>
  <cp:lastModifiedBy>группы стационара</cp:lastModifiedBy>
  <cp:revision>4</cp:revision>
  <dcterms:created xsi:type="dcterms:W3CDTF">2024-01-18T14:17:07Z</dcterms:created>
  <dcterms:modified xsi:type="dcterms:W3CDTF">2024-01-23T17:52:50Z</dcterms:modified>
</cp:coreProperties>
</file>