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279" r:id="rId3"/>
    <p:sldId id="267" r:id="rId4"/>
    <p:sldId id="273" r:id="rId5"/>
    <p:sldId id="278" r:id="rId6"/>
    <p:sldId id="280" r:id="rId7"/>
    <p:sldId id="275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14" autoAdjust="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51661-B57D-497D-8339-463327F3AC12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</dgm:pt>
    <dgm:pt modelId="{6038B959-7C66-4193-8EF4-784093288CE8}">
      <dgm:prSet phldrT="[Texte]"/>
      <dgm:spPr/>
      <dgm:t>
        <a:bodyPr/>
        <a:lstStyle/>
        <a:p>
          <a:r>
            <a:rPr lang="en-US" dirty="0"/>
            <a:t>Antonin Miloudi  - L1 Informatique</a:t>
          </a:r>
        </a:p>
      </dgm:t>
    </dgm:pt>
    <dgm:pt modelId="{EF0BACF2-5DB7-4B5E-AD48-FE73716E8915}" type="parTrans" cxnId="{EFF8A7F5-EB3A-4CD5-8BC6-FA471796F667}">
      <dgm:prSet/>
      <dgm:spPr/>
      <dgm:t>
        <a:bodyPr/>
        <a:lstStyle/>
        <a:p>
          <a:endParaRPr lang="en-US"/>
        </a:p>
      </dgm:t>
    </dgm:pt>
    <dgm:pt modelId="{397AA120-7B28-4D6F-B7D5-A5A0182FCC5A}" type="sibTrans" cxnId="{EFF8A7F5-EB3A-4CD5-8BC6-FA471796F667}">
      <dgm:prSet/>
      <dgm:spPr/>
      <dgm:t>
        <a:bodyPr/>
        <a:lstStyle/>
        <a:p>
          <a:endParaRPr lang="en-US"/>
        </a:p>
      </dgm:t>
    </dgm:pt>
    <dgm:pt modelId="{6007BEA4-E7DD-47D2-9129-ADD87F5AF807}" type="pres">
      <dgm:prSet presAssocID="{74B51661-B57D-497D-8339-463327F3AC12}" presName="Name0" presStyleCnt="0">
        <dgm:presLayoutVars>
          <dgm:chMax/>
          <dgm:chPref/>
          <dgm:dir/>
          <dgm:animLvl val="lvl"/>
        </dgm:presLayoutVars>
      </dgm:prSet>
      <dgm:spPr/>
    </dgm:pt>
    <dgm:pt modelId="{C18DDC53-B447-45B2-85C2-0BF6884A5D8E}" type="pres">
      <dgm:prSet presAssocID="{6038B959-7C66-4193-8EF4-784093288CE8}" presName="composite" presStyleCnt="0"/>
      <dgm:spPr/>
    </dgm:pt>
    <dgm:pt modelId="{831A1860-A384-4514-BCDA-8CE19C804FB4}" type="pres">
      <dgm:prSet presAssocID="{6038B959-7C66-4193-8EF4-784093288CE8}" presName="ParentAccentShape" presStyleLbl="trBgShp" presStyleIdx="0" presStyleCnt="1"/>
      <dgm:spPr/>
    </dgm:pt>
    <dgm:pt modelId="{52360F2C-3504-4D2B-894C-B3231260FDF6}" type="pres">
      <dgm:prSet presAssocID="{6038B959-7C66-4193-8EF4-784093288CE8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97C11919-8DDF-43D4-9919-E46D1758FCF3}" type="pres">
      <dgm:prSet presAssocID="{6038B959-7C66-4193-8EF4-784093288CE8}" presName="ChildText" presStyleLbl="revTx" presStyleIdx="1" presStyleCnt="2">
        <dgm:presLayoutVars>
          <dgm:chMax val="0"/>
          <dgm:chPref val="0"/>
        </dgm:presLayoutVars>
      </dgm:prSet>
      <dgm:spPr/>
    </dgm:pt>
    <dgm:pt modelId="{20776B7B-3234-44FD-A081-B3A69A27D938}" type="pres">
      <dgm:prSet presAssocID="{6038B959-7C66-4193-8EF4-784093288CE8}" presName="ChildAccentShape" presStyleLbl="trBgShp" presStyleIdx="0" presStyleCnt="1"/>
      <dgm:spPr/>
    </dgm:pt>
    <dgm:pt modelId="{F3791415-9494-4FBC-BDD3-6077C5812335}" type="pres">
      <dgm:prSet presAssocID="{6038B959-7C66-4193-8EF4-784093288CE8}" presName="Image" presStyleLbl="alignImgPlace1" presStyleIdx="0" presStyleCnt="1" custLinFactNeighborX="-3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extLst>
        <a:ext uri="{E40237B7-FDA0-4F09-8148-C483321AD2D9}">
          <dgm14:cNvPr xmlns:dgm14="http://schemas.microsoft.com/office/drawing/2010/diagram" id="0" name="" descr="https://scontent.xx.fbcdn.net/v/t1.15752-0/p280x280/61136679_852930008412766_1660811716755193856_n.jpg?_nc_cat=110&amp;_nc_ad=z-m&amp;_nc_cid=0&amp;_nc_zor=9&amp;_nc_ht=scontent.xx&amp;oh=ee3beaf87bc1539dfe9ebbe5ed9512ef&amp;oe=5D678BCC">
            <a:extLst>
              <a:ext uri="{FF2B5EF4-FFF2-40B4-BE49-F238E27FC236}">
                <a16:creationId xmlns:a16="http://schemas.microsoft.com/office/drawing/2014/main" id="{1DB1C683-20CB-4E04-AB96-0FF2ACE117EE}"/>
              </a:ext>
            </a:extLst>
          </dgm14:cNvPr>
        </a:ext>
      </dgm:extLst>
    </dgm:pt>
  </dgm:ptLst>
  <dgm:cxnLst>
    <dgm:cxn modelId="{7EA38B5E-254B-45E1-91B3-4E46700BA850}" type="presOf" srcId="{74B51661-B57D-497D-8339-463327F3AC12}" destId="{6007BEA4-E7DD-47D2-9129-ADD87F5AF807}" srcOrd="0" destOrd="0" presId="urn:microsoft.com/office/officeart/2009/3/layout/SnapshotPictureList"/>
    <dgm:cxn modelId="{7019D1D1-F7D6-48C2-A329-0D7E6C91988A}" type="presOf" srcId="{6038B959-7C66-4193-8EF4-784093288CE8}" destId="{52360F2C-3504-4D2B-894C-B3231260FDF6}" srcOrd="0" destOrd="0" presId="urn:microsoft.com/office/officeart/2009/3/layout/SnapshotPictureList"/>
    <dgm:cxn modelId="{EFF8A7F5-EB3A-4CD5-8BC6-FA471796F667}" srcId="{74B51661-B57D-497D-8339-463327F3AC12}" destId="{6038B959-7C66-4193-8EF4-784093288CE8}" srcOrd="0" destOrd="0" parTransId="{EF0BACF2-5DB7-4B5E-AD48-FE73716E8915}" sibTransId="{397AA120-7B28-4D6F-B7D5-A5A0182FCC5A}"/>
    <dgm:cxn modelId="{9F52EC28-57C1-48C2-812B-65AE5D4C6F2A}" type="presParOf" srcId="{6007BEA4-E7DD-47D2-9129-ADD87F5AF807}" destId="{C18DDC53-B447-45B2-85C2-0BF6884A5D8E}" srcOrd="0" destOrd="0" presId="urn:microsoft.com/office/officeart/2009/3/layout/SnapshotPictureList"/>
    <dgm:cxn modelId="{775C5548-FCDC-423F-B9C0-3C6ED32D7263}" type="presParOf" srcId="{C18DDC53-B447-45B2-85C2-0BF6884A5D8E}" destId="{831A1860-A384-4514-BCDA-8CE19C804FB4}" srcOrd="0" destOrd="0" presId="urn:microsoft.com/office/officeart/2009/3/layout/SnapshotPictureList"/>
    <dgm:cxn modelId="{0677A30D-434F-4E7C-A629-B9B699BBF8AF}" type="presParOf" srcId="{C18DDC53-B447-45B2-85C2-0BF6884A5D8E}" destId="{52360F2C-3504-4D2B-894C-B3231260FDF6}" srcOrd="1" destOrd="0" presId="urn:microsoft.com/office/officeart/2009/3/layout/SnapshotPictureList"/>
    <dgm:cxn modelId="{CADB4F63-BF44-400C-B254-6E0363857046}" type="presParOf" srcId="{C18DDC53-B447-45B2-85C2-0BF6884A5D8E}" destId="{97C11919-8DDF-43D4-9919-E46D1758FCF3}" srcOrd="2" destOrd="0" presId="urn:microsoft.com/office/officeart/2009/3/layout/SnapshotPictureList"/>
    <dgm:cxn modelId="{6411F071-8B1F-4780-9C02-0EF55FB410B3}" type="presParOf" srcId="{C18DDC53-B447-45B2-85C2-0BF6884A5D8E}" destId="{20776B7B-3234-44FD-A081-B3A69A27D938}" srcOrd="3" destOrd="0" presId="urn:microsoft.com/office/officeart/2009/3/layout/SnapshotPictureList"/>
    <dgm:cxn modelId="{166D0CF9-16A9-4AAB-850C-F0AA51C784D8}" type="presParOf" srcId="{C18DDC53-B447-45B2-85C2-0BF6884A5D8E}" destId="{F3791415-9494-4FBC-BDD3-6077C581233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45A151-B27C-4893-A0BB-3FF6CAC5C32E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</dgm:pt>
    <dgm:pt modelId="{87451EC7-6F39-495F-953C-0BA223632E5F}">
      <dgm:prSet phldrT="[Texte]"/>
      <dgm:spPr/>
      <dgm:t>
        <a:bodyPr/>
        <a:lstStyle/>
        <a:p>
          <a:r>
            <a:rPr lang="en-US" dirty="0"/>
            <a:t>Clément Truillet – L2 CUPGE</a:t>
          </a:r>
        </a:p>
      </dgm:t>
    </dgm:pt>
    <dgm:pt modelId="{8C9E88DE-A407-496D-ABE1-1B89C6C33FA3}" type="parTrans" cxnId="{10B86353-6C05-4A54-821B-6CDBBFE28034}">
      <dgm:prSet/>
      <dgm:spPr/>
      <dgm:t>
        <a:bodyPr/>
        <a:lstStyle/>
        <a:p>
          <a:endParaRPr lang="en-US"/>
        </a:p>
      </dgm:t>
    </dgm:pt>
    <dgm:pt modelId="{B86827C5-CB62-4DEE-8C1C-B9C510A72263}" type="sibTrans" cxnId="{10B86353-6C05-4A54-821B-6CDBBFE28034}">
      <dgm:prSet/>
      <dgm:spPr/>
      <dgm:t>
        <a:bodyPr/>
        <a:lstStyle/>
        <a:p>
          <a:endParaRPr lang="en-US"/>
        </a:p>
      </dgm:t>
    </dgm:pt>
    <dgm:pt modelId="{D45D885C-77EC-4A26-84D0-B6ECCC499444}" type="pres">
      <dgm:prSet presAssocID="{C245A151-B27C-4893-A0BB-3FF6CAC5C32E}" presName="Name0" presStyleCnt="0">
        <dgm:presLayoutVars>
          <dgm:chMax/>
          <dgm:chPref/>
          <dgm:dir/>
          <dgm:animLvl val="lvl"/>
        </dgm:presLayoutVars>
      </dgm:prSet>
      <dgm:spPr/>
    </dgm:pt>
    <dgm:pt modelId="{A1282D86-53D4-4623-98B7-92ECAE4286D5}" type="pres">
      <dgm:prSet presAssocID="{87451EC7-6F39-495F-953C-0BA223632E5F}" presName="composite" presStyleCnt="0"/>
      <dgm:spPr/>
    </dgm:pt>
    <dgm:pt modelId="{4CA7E534-EC46-4AC7-B2D4-11292A2C9CBD}" type="pres">
      <dgm:prSet presAssocID="{87451EC7-6F39-495F-953C-0BA223632E5F}" presName="ParentAccentShape" presStyleLbl="trBgShp" presStyleIdx="0" presStyleCnt="1"/>
      <dgm:spPr/>
    </dgm:pt>
    <dgm:pt modelId="{376EE2EC-7455-4FC4-BC01-3E40F05AA409}" type="pres">
      <dgm:prSet presAssocID="{87451EC7-6F39-495F-953C-0BA223632E5F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C118C25E-0120-4C24-BE88-864A38DEE31E}" type="pres">
      <dgm:prSet presAssocID="{87451EC7-6F39-495F-953C-0BA223632E5F}" presName="ChildText" presStyleLbl="revTx" presStyleIdx="1" presStyleCnt="2">
        <dgm:presLayoutVars>
          <dgm:chMax val="0"/>
          <dgm:chPref val="0"/>
        </dgm:presLayoutVars>
      </dgm:prSet>
      <dgm:spPr/>
    </dgm:pt>
    <dgm:pt modelId="{9096B12E-C8D9-4111-B45A-54B20B44A921}" type="pres">
      <dgm:prSet presAssocID="{87451EC7-6F39-495F-953C-0BA223632E5F}" presName="ChildAccentShape" presStyleLbl="trBgShp" presStyleIdx="0" presStyleCnt="1"/>
      <dgm:spPr/>
    </dgm:pt>
    <dgm:pt modelId="{5B9CC42D-B66E-4310-83F9-3BAB88EA4FDE}" type="pres">
      <dgm:prSet presAssocID="{87451EC7-6F39-495F-953C-0BA223632E5F}" presName="Image" presStyleLbl="align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extLst>
        <a:ext uri="{E40237B7-FDA0-4F09-8148-C483321AD2D9}">
          <dgm14:cNvPr xmlns:dgm14="http://schemas.microsoft.com/office/drawing/2010/diagram" id="0" name="" descr="https://scontent.xx.fbcdn.net/v/t1.15752-0/p280x280/61145547_856571091368396_6560057649759518720_n.jpg?_nc_cat=110&amp;_nc_ad=z-m&amp;_nc_cid=0&amp;_nc_zor=9&amp;_nc_ht=scontent.xx&amp;oh=83e760aeac98a34a8bd6dc4685394130&amp;oe=5D9F0079">
            <a:extLst>
              <a:ext uri="{FF2B5EF4-FFF2-40B4-BE49-F238E27FC236}">
                <a16:creationId xmlns:a16="http://schemas.microsoft.com/office/drawing/2014/main" id="{534A4653-16ED-4F0D-9FAE-5D90A1E48FB8}"/>
              </a:ext>
            </a:extLst>
          </dgm14:cNvPr>
        </a:ext>
      </dgm:extLst>
    </dgm:pt>
  </dgm:ptLst>
  <dgm:cxnLst>
    <dgm:cxn modelId="{ED29E70E-49A5-4F7F-B1E5-581BB8CD3C58}" type="presOf" srcId="{87451EC7-6F39-495F-953C-0BA223632E5F}" destId="{376EE2EC-7455-4FC4-BC01-3E40F05AA409}" srcOrd="0" destOrd="0" presId="urn:microsoft.com/office/officeart/2009/3/layout/SnapshotPictureList"/>
    <dgm:cxn modelId="{550EB431-21FE-4C6A-80CB-BFEC62A69064}" type="presOf" srcId="{C245A151-B27C-4893-A0BB-3FF6CAC5C32E}" destId="{D45D885C-77EC-4A26-84D0-B6ECCC499444}" srcOrd="0" destOrd="0" presId="urn:microsoft.com/office/officeart/2009/3/layout/SnapshotPictureList"/>
    <dgm:cxn modelId="{10B86353-6C05-4A54-821B-6CDBBFE28034}" srcId="{C245A151-B27C-4893-A0BB-3FF6CAC5C32E}" destId="{87451EC7-6F39-495F-953C-0BA223632E5F}" srcOrd="0" destOrd="0" parTransId="{8C9E88DE-A407-496D-ABE1-1B89C6C33FA3}" sibTransId="{B86827C5-CB62-4DEE-8C1C-B9C510A72263}"/>
    <dgm:cxn modelId="{FDAFCACC-AA5E-4046-B23F-3F27CE8A00CE}" type="presParOf" srcId="{D45D885C-77EC-4A26-84D0-B6ECCC499444}" destId="{A1282D86-53D4-4623-98B7-92ECAE4286D5}" srcOrd="0" destOrd="0" presId="urn:microsoft.com/office/officeart/2009/3/layout/SnapshotPictureList"/>
    <dgm:cxn modelId="{D813CE6F-F0E5-4B0A-ACDB-45F220D41E83}" type="presParOf" srcId="{A1282D86-53D4-4623-98B7-92ECAE4286D5}" destId="{4CA7E534-EC46-4AC7-B2D4-11292A2C9CBD}" srcOrd="0" destOrd="0" presId="urn:microsoft.com/office/officeart/2009/3/layout/SnapshotPictureList"/>
    <dgm:cxn modelId="{64F59657-4B16-4FA4-8301-717D83574990}" type="presParOf" srcId="{A1282D86-53D4-4623-98B7-92ECAE4286D5}" destId="{376EE2EC-7455-4FC4-BC01-3E40F05AA409}" srcOrd="1" destOrd="0" presId="urn:microsoft.com/office/officeart/2009/3/layout/SnapshotPictureList"/>
    <dgm:cxn modelId="{BE12B563-975B-4504-B5F0-7E69D81BCFCE}" type="presParOf" srcId="{A1282D86-53D4-4623-98B7-92ECAE4286D5}" destId="{C118C25E-0120-4C24-BE88-864A38DEE31E}" srcOrd="2" destOrd="0" presId="urn:microsoft.com/office/officeart/2009/3/layout/SnapshotPictureList"/>
    <dgm:cxn modelId="{EF046D6D-C620-4639-968C-EF8D63A4801F}" type="presParOf" srcId="{A1282D86-53D4-4623-98B7-92ECAE4286D5}" destId="{9096B12E-C8D9-4111-B45A-54B20B44A921}" srcOrd="3" destOrd="0" presId="urn:microsoft.com/office/officeart/2009/3/layout/SnapshotPictureList"/>
    <dgm:cxn modelId="{0E04378E-9B24-4AAC-834D-29D34B2E4E9F}" type="presParOf" srcId="{A1282D86-53D4-4623-98B7-92ECAE4286D5}" destId="{5B9CC42D-B66E-4310-83F9-3BAB88EA4FDE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A1860-A384-4514-BCDA-8CE19C804FB4}">
      <dsp:nvSpPr>
        <dsp:cNvPr id="0" name=""/>
        <dsp:cNvSpPr/>
      </dsp:nvSpPr>
      <dsp:spPr>
        <a:xfrm>
          <a:off x="133976" y="750243"/>
          <a:ext cx="3484521" cy="2479624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91415-9494-4FBC-BDD3-6077C5812335}">
      <dsp:nvSpPr>
        <dsp:cNvPr id="0" name=""/>
        <dsp:cNvSpPr/>
      </dsp:nvSpPr>
      <dsp:spPr>
        <a:xfrm>
          <a:off x="0" y="453132"/>
          <a:ext cx="3350544" cy="23455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60F2C-3504-4D2B-894C-B3231260FDF6}">
      <dsp:nvSpPr>
        <dsp:cNvPr id="0" name=""/>
        <dsp:cNvSpPr/>
      </dsp:nvSpPr>
      <dsp:spPr>
        <a:xfrm>
          <a:off x="270205" y="2799473"/>
          <a:ext cx="3214316" cy="2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Antonin Miloudi  - L1 Informatique</a:t>
          </a:r>
        </a:p>
      </dsp:txBody>
      <dsp:txXfrm>
        <a:off x="270205" y="2799473"/>
        <a:ext cx="3214316" cy="294333"/>
      </dsp:txXfrm>
    </dsp:sp>
    <dsp:sp modelId="{97C11919-8DDF-43D4-9919-E46D1758FCF3}">
      <dsp:nvSpPr>
        <dsp:cNvPr id="0" name=""/>
        <dsp:cNvSpPr/>
      </dsp:nvSpPr>
      <dsp:spPr>
        <a:xfrm>
          <a:off x="3760355" y="750243"/>
          <a:ext cx="1593084" cy="247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7E534-EC46-4AC7-B2D4-11292A2C9CBD}">
      <dsp:nvSpPr>
        <dsp:cNvPr id="0" name=""/>
        <dsp:cNvSpPr/>
      </dsp:nvSpPr>
      <dsp:spPr>
        <a:xfrm>
          <a:off x="133976" y="997893"/>
          <a:ext cx="3484521" cy="2479624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CC42D-B66E-4310-83F9-3BAB88EA4FDE}">
      <dsp:nvSpPr>
        <dsp:cNvPr id="0" name=""/>
        <dsp:cNvSpPr/>
      </dsp:nvSpPr>
      <dsp:spPr>
        <a:xfrm>
          <a:off x="0" y="700782"/>
          <a:ext cx="3350544" cy="23455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EE2EC-7455-4FC4-BC01-3E40F05AA409}">
      <dsp:nvSpPr>
        <dsp:cNvPr id="0" name=""/>
        <dsp:cNvSpPr/>
      </dsp:nvSpPr>
      <dsp:spPr>
        <a:xfrm>
          <a:off x="270205" y="3047123"/>
          <a:ext cx="3214316" cy="2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Clément Truillet – L2 CUPGE</a:t>
          </a:r>
        </a:p>
      </dsp:txBody>
      <dsp:txXfrm>
        <a:off x="270205" y="3047123"/>
        <a:ext cx="3214316" cy="294333"/>
      </dsp:txXfrm>
    </dsp:sp>
    <dsp:sp modelId="{C118C25E-0120-4C24-BE88-864A38DEE31E}">
      <dsp:nvSpPr>
        <dsp:cNvPr id="0" name=""/>
        <dsp:cNvSpPr/>
      </dsp:nvSpPr>
      <dsp:spPr>
        <a:xfrm>
          <a:off x="3760355" y="997893"/>
          <a:ext cx="1593084" cy="247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F3856E-E956-4B3D-9E93-F48257D0867D}" type="datetime1">
              <a:rPr lang="fr-FR" smtClean="0"/>
              <a:t>24/05/2019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83C69-9EC7-4ABD-96DA-BBA1B1BDF98D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322CDD-9D6C-4F63-9EC2-648226624108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4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32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07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744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0665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710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105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276E51-6019-49D8-869D-AC5D6B65C5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197" y="38100"/>
            <a:ext cx="1093703" cy="109370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C630610-AF42-4038-9925-7AB114E3B7E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  <p:pic>
        <p:nvPicPr>
          <p:cNvPr id="7" name="Picture 2" descr="https://www.irit.fr/ELIPSE-site/templates/purity_iii/images/logo.png">
            <a:extLst>
              <a:ext uri="{FF2B5EF4-FFF2-40B4-BE49-F238E27FC236}">
                <a16:creationId xmlns:a16="http://schemas.microsoft.com/office/drawing/2014/main" id="{197AABF8-DD76-42F8-A931-AD8F57B86F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199" y="1252182"/>
            <a:ext cx="1000125" cy="55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14B903-6E9F-4024-9AED-978FC0F1445B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0F1B86F-4AA8-4521-A4A1-CD942C6ED9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22C37F-C513-4AA3-94C5-ECCA70450B6D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FB1832-572B-4FB2-95B1-A47EE2A7C7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063999C-8049-4EFD-B984-1E95AC801FDE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AE6514-7053-46ED-B0C8-9A05D7E77A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B5B1541-C10B-49FB-AC5A-AA9DCD1347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197" y="38100"/>
            <a:ext cx="1093703" cy="10937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68FC92-FA64-4EBC-AE8A-BC68CD8567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  <p:pic>
        <p:nvPicPr>
          <p:cNvPr id="10" name="Picture 2" descr="https://www.irit.fr/ELIPSE-site/templates/purity_iii/images/logo.png">
            <a:extLst>
              <a:ext uri="{FF2B5EF4-FFF2-40B4-BE49-F238E27FC236}">
                <a16:creationId xmlns:a16="http://schemas.microsoft.com/office/drawing/2014/main" id="{8EBE8B26-F64A-4E95-B0F3-01AACD5255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199" y="1252182"/>
            <a:ext cx="1000125" cy="55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2F32F7-2A92-424B-934E-FFFB75974B9D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F1E8CF-2183-4770-8B7E-DD78EAA42B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6086"/>
            <a:ext cx="1841171" cy="5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DCF952B-6CEF-4372-B501-511D2BC9DD6F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2124C69-DAB1-488F-A22A-91A186EE39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13" y="-371864"/>
            <a:ext cx="9601200" cy="1143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B8D553-8808-4E8D-9590-0D1A09BCC266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A886E1-D549-490A-90E1-51A8809CD3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F6FB01-97B8-4625-BFE4-87028B669494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88EC88-918B-413F-A9F6-E9A7E02B5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197" y="38100"/>
            <a:ext cx="1093703" cy="109370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EA46079-01C5-4270-99BB-6C1F2012E4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  <p:pic>
        <p:nvPicPr>
          <p:cNvPr id="7" name="Picture 2" descr="https://www.irit.fr/ELIPSE-site/templates/purity_iii/images/logo.png">
            <a:extLst>
              <a:ext uri="{FF2B5EF4-FFF2-40B4-BE49-F238E27FC236}">
                <a16:creationId xmlns:a16="http://schemas.microsoft.com/office/drawing/2014/main" id="{023D9D10-D2CB-4FE0-BC2E-698CA9D923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199" y="1252182"/>
            <a:ext cx="1000125" cy="55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7C38DB-CDBB-4F43-A396-48B24DC1A44A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51830E4-3C47-4F98-9FA8-01D63B6C4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197" y="38100"/>
            <a:ext cx="1093703" cy="109370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AA28821-F562-425F-BCFE-6377B6605F7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  <p:pic>
        <p:nvPicPr>
          <p:cNvPr id="13" name="Picture 2" descr="https://www.irit.fr/ELIPSE-site/templates/purity_iii/images/logo.png">
            <a:extLst>
              <a:ext uri="{FF2B5EF4-FFF2-40B4-BE49-F238E27FC236}">
                <a16:creationId xmlns:a16="http://schemas.microsoft.com/office/drawing/2014/main" id="{C267EB25-B767-43B9-8F9D-950AD22AB7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199" y="1252182"/>
            <a:ext cx="1000125" cy="55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13AB87-D478-4AA9-B7BA-FE9174339C45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Rectangle 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6668A8D-F7DA-47B2-9F91-0335E022A3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197" y="38100"/>
            <a:ext cx="1093703" cy="109370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7F27621-AAEC-40B0-8B95-ABDC46B9865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  <p:pic>
        <p:nvPicPr>
          <p:cNvPr id="13" name="Picture 2" descr="https://www.irit.fr/ELIPSE-site/templates/purity_iii/images/logo.png">
            <a:extLst>
              <a:ext uri="{FF2B5EF4-FFF2-40B4-BE49-F238E27FC236}">
                <a16:creationId xmlns:a16="http://schemas.microsoft.com/office/drawing/2014/main" id="{364823A9-7A29-4B5D-B98E-779BE3C7AA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199" y="1252182"/>
            <a:ext cx="1000125" cy="55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53509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9AE7DC8-2176-49BA-8F16-C2E5742B6A6C}" type="datetime1">
              <a:rPr lang="fr-FR" noProof="0" smtClean="0"/>
              <a:pPr/>
              <a:t>24/05/2019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49693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2347A40-624B-42F3-A764-C869A3F4162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197" y="38100"/>
            <a:ext cx="1093703" cy="109370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091B757-C3DA-4B55-938D-ED7F62FD20B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29" y="6312911"/>
            <a:ext cx="1841171" cy="506989"/>
          </a:xfrm>
          <a:prstGeom prst="rect">
            <a:avLst/>
          </a:prstGeom>
        </p:spPr>
      </p:pic>
      <p:pic>
        <p:nvPicPr>
          <p:cNvPr id="11" name="Picture 2" descr="https://www.irit.fr/ELIPSE-site/templates/purity_iii/images/logo.png">
            <a:extLst>
              <a:ext uri="{FF2B5EF4-FFF2-40B4-BE49-F238E27FC236}">
                <a16:creationId xmlns:a16="http://schemas.microsoft.com/office/drawing/2014/main" id="{8C7B0452-FE69-40B2-9B42-57491A8BF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199" y="1252182"/>
            <a:ext cx="1000125" cy="55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Projet thot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29/05/2019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97613" y="-371864"/>
            <a:ext cx="9601200" cy="1143000"/>
          </a:xfrm>
        </p:spPr>
        <p:txBody>
          <a:bodyPr rtlCol="0"/>
          <a:lstStyle/>
          <a:p>
            <a:pPr rtl="0"/>
            <a:r>
              <a:rPr lang="fr-FR" dirty="0"/>
              <a:t>Présentation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F3A043C-8F63-445A-B766-5573E4E5A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518347"/>
              </p:ext>
            </p:extLst>
          </p:nvPr>
        </p:nvGraphicFramePr>
        <p:xfrm>
          <a:off x="1371600" y="771136"/>
          <a:ext cx="5629275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F752636E-201A-4FA4-BB9A-45904FB7A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4442514"/>
              </p:ext>
            </p:extLst>
          </p:nvPr>
        </p:nvGraphicFramePr>
        <p:xfrm>
          <a:off x="6421438" y="1981200"/>
          <a:ext cx="5629275" cy="417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3791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304F4F3-2CF7-4A2F-9A0C-E9F25F5C8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322" y="793576"/>
            <a:ext cx="8433355" cy="5270847"/>
          </a:xfrm>
          <a:prstGeom prst="rect">
            <a:avLst/>
          </a:prstGeom>
        </p:spPr>
      </p:pic>
      <p:sp>
        <p:nvSpPr>
          <p:cNvPr id="12" name="Titre 1">
            <a:extLst>
              <a:ext uri="{FF2B5EF4-FFF2-40B4-BE49-F238E27FC236}">
                <a16:creationId xmlns:a16="http://schemas.microsoft.com/office/drawing/2014/main" id="{7B4821D6-077F-4080-867A-A2C77EB8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8" y="-349424"/>
            <a:ext cx="9601200" cy="1143000"/>
          </a:xfrm>
        </p:spPr>
        <p:txBody>
          <a:bodyPr rtlCol="0"/>
          <a:lstStyle/>
          <a:p>
            <a:pPr rtl="0"/>
            <a:r>
              <a:rPr lang="fr-FR" dirty="0"/>
              <a:t>Maquette</a:t>
            </a: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206828" y="-349424"/>
            <a:ext cx="9601200" cy="1143000"/>
          </a:xfrm>
        </p:spPr>
        <p:txBody>
          <a:bodyPr rtlCol="0"/>
          <a:lstStyle/>
          <a:p>
            <a:pPr rtl="0"/>
            <a:r>
              <a:rPr lang="fr-FR" dirty="0"/>
              <a:t>Aujourd’hui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C477E2-3032-4A81-A9E1-3D4321E2E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322" y="793576"/>
            <a:ext cx="8433355" cy="52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Interactions – Importer un texte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282BED-C216-4BE2-83C5-5CA4EDF8B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59" y="1219008"/>
            <a:ext cx="9251482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5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Interactions – Ajouter un mot-balise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FA5A10-84DC-4F0A-8DD9-D40F269B6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928687"/>
            <a:ext cx="8001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8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29600" y="0"/>
            <a:ext cx="3474720" cy="1600200"/>
          </a:xfrm>
        </p:spPr>
        <p:txBody>
          <a:bodyPr rtlCol="0"/>
          <a:lstStyle/>
          <a:p>
            <a:pPr rtl="0"/>
            <a:r>
              <a:rPr lang="fr-FR" dirty="0"/>
              <a:t>Ce qu’il </a:t>
            </a:r>
            <a:br>
              <a:rPr lang="fr-FR" dirty="0"/>
            </a:br>
            <a:r>
              <a:rPr lang="fr-FR" dirty="0"/>
              <a:t>reste à faire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b="1" dirty="0"/>
              <a:t>Génération de la grammaire</a:t>
            </a:r>
          </a:p>
          <a:p>
            <a:pPr rtl="0"/>
            <a:r>
              <a:rPr lang="fr-FR" b="1" dirty="0"/>
              <a:t>Manuel d’utilisation</a:t>
            </a:r>
          </a:p>
          <a:p>
            <a:pPr rtl="0"/>
            <a:r>
              <a:rPr lang="fr-FR" b="1" dirty="0"/>
              <a:t>Scénarios</a:t>
            </a:r>
          </a:p>
          <a:p>
            <a:pPr rtl="0"/>
            <a:r>
              <a:rPr lang="fr-FR" dirty="0"/>
              <a:t>Matérialiser la prosodie</a:t>
            </a:r>
          </a:p>
          <a:p>
            <a:pPr rtl="0"/>
            <a:r>
              <a:rPr lang="fr-FR" dirty="0"/>
              <a:t>Contextualiser les mots-balises</a:t>
            </a:r>
          </a:p>
          <a:p>
            <a:pPr rtl="0"/>
            <a:r>
              <a:rPr lang="fr-FR" dirty="0"/>
              <a:t>Elargir les mot-balises à leurs lexiques</a:t>
            </a:r>
          </a:p>
          <a:p>
            <a:pPr rtl="0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423_TF03031023.potx" id="{E9BA6A40-6D74-4F74-AC85-50275B689D79}" vid="{75F489D5-8883-49A1-8C21-2872094B3901}"/>
    </a:ext>
  </a:extLst>
</a:theme>
</file>

<file path=ppt/theme/theme2.xml><?xml version="1.0" encoding="utf-8"?>
<a:theme xmlns:a="http://schemas.openxmlformats.org/drawingml/2006/main" name="Thème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commerciale avec lignes rouges (écran large)</Template>
  <TotalTime>330</TotalTime>
  <Words>55</Words>
  <Application>Microsoft Office PowerPoint</Application>
  <PresentationFormat>Grand écran</PresentationFormat>
  <Paragraphs>24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Cambria</vt:lpstr>
      <vt:lpstr>Red Line Business 16x9</vt:lpstr>
      <vt:lpstr>Projet thot</vt:lpstr>
      <vt:lpstr>Présentation</vt:lpstr>
      <vt:lpstr>Maquette</vt:lpstr>
      <vt:lpstr>Aujourd’hui</vt:lpstr>
      <vt:lpstr>Interactions – Importer un texte</vt:lpstr>
      <vt:lpstr>Interactions – Ajouter un mot-balise</vt:lpstr>
      <vt:lpstr>Ce qu’il  reste à faire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thot</dc:title>
  <dc:creator>Clement Truillet</dc:creator>
  <cp:lastModifiedBy>Clement Truillet</cp:lastModifiedBy>
  <cp:revision>21</cp:revision>
  <dcterms:created xsi:type="dcterms:W3CDTF">2019-05-24T06:54:26Z</dcterms:created>
  <dcterms:modified xsi:type="dcterms:W3CDTF">2019-05-24T12:24:38Z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