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Fira Sans Extra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ExtraCondense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b99135319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0b9913531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0b9a47f7d9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0b9a47f7d9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0b9a47f7d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0b9a47f7d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0b9a47f7d9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10b9a47f7d9_13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0b9913531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0b9913531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b99135319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0b99135319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b99135319_2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b99135319_2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b99135319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10b99135319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b99135319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0b99135319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0b99135319_2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10b99135319_2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0b9a47f7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10b9a47f7d9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b99135319_2_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g10b99135319_2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0b9a47f7d9_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10b9a47f7d9_7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3" Type="http://schemas.openxmlformats.org/officeDocument/2006/relationships/image" Target="../media/image18.png"/><Relationship Id="rId12" Type="http://schemas.openxmlformats.org/officeDocument/2006/relationships/image" Target="../media/image20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5" Type="http://schemas.openxmlformats.org/officeDocument/2006/relationships/image" Target="../media/image10.png"/><Relationship Id="rId14" Type="http://schemas.openxmlformats.org/officeDocument/2006/relationships/image" Target="../media/image19.png"/><Relationship Id="rId17" Type="http://schemas.openxmlformats.org/officeDocument/2006/relationships/image" Target="../media/image25.jpg"/><Relationship Id="rId16" Type="http://schemas.openxmlformats.org/officeDocument/2006/relationships/image" Target="../media/image2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18" Type="http://schemas.openxmlformats.org/officeDocument/2006/relationships/image" Target="../media/image27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ctrTitle"/>
          </p:nvPr>
        </p:nvSpPr>
        <p:spPr>
          <a:xfrm>
            <a:off x="3122075" y="1176600"/>
            <a:ext cx="5564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Online Local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Search Engine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- Justdial</a:t>
            </a:r>
            <a:endParaRPr/>
          </a:p>
        </p:txBody>
      </p:sp>
      <p:sp>
        <p:nvSpPr>
          <p:cNvPr id="145" name="Google Shape;145;p37"/>
          <p:cNvSpPr txBox="1"/>
          <p:nvPr>
            <p:ph idx="1" type="subTitle"/>
          </p:nvPr>
        </p:nvSpPr>
        <p:spPr>
          <a:xfrm>
            <a:off x="4772075" y="3632975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January 2022</a:t>
            </a:r>
            <a:endParaRPr/>
          </a:p>
        </p:txBody>
      </p:sp>
      <p:grpSp>
        <p:nvGrpSpPr>
          <p:cNvPr id="146" name="Google Shape;146;p37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147" name="Google Shape;147;p37"/>
            <p:cNvSpPr/>
            <p:nvPr/>
          </p:nvSpPr>
          <p:spPr>
            <a:xfrm>
              <a:off x="2856196" y="2873496"/>
              <a:ext cx="291584" cy="384461"/>
            </a:xfrm>
            <a:custGeom>
              <a:rect b="b" l="l" r="r" t="t"/>
              <a:pathLst>
                <a:path extrusionOk="0" h="2169" w="1645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7"/>
            <p:cNvSpPr/>
            <p:nvPr/>
          </p:nvSpPr>
          <p:spPr>
            <a:xfrm>
              <a:off x="3197411" y="2806671"/>
              <a:ext cx="384466" cy="211462"/>
            </a:xfrm>
            <a:custGeom>
              <a:rect b="b" l="l" r="r" t="t"/>
              <a:pathLst>
                <a:path extrusionOk="0" h="1193" w="2169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7"/>
            <p:cNvSpPr/>
            <p:nvPr/>
          </p:nvSpPr>
          <p:spPr>
            <a:xfrm>
              <a:off x="2990732" y="2585281"/>
              <a:ext cx="302220" cy="373648"/>
            </a:xfrm>
            <a:custGeom>
              <a:rect b="b" l="l" r="r" t="t"/>
              <a:pathLst>
                <a:path extrusionOk="0" h="2108" w="1705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7"/>
            <p:cNvSpPr/>
            <p:nvPr/>
          </p:nvSpPr>
          <p:spPr>
            <a:xfrm>
              <a:off x="3022993" y="3137072"/>
              <a:ext cx="395988" cy="195332"/>
            </a:xfrm>
            <a:custGeom>
              <a:rect b="b" l="l" r="r" t="t"/>
              <a:pathLst>
                <a:path extrusionOk="0" h="1102" w="2234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7"/>
            <p:cNvSpPr/>
            <p:nvPr/>
          </p:nvSpPr>
          <p:spPr>
            <a:xfrm>
              <a:off x="3366511" y="2440110"/>
              <a:ext cx="384466" cy="211462"/>
            </a:xfrm>
            <a:custGeom>
              <a:rect b="b" l="l" r="r" t="t"/>
              <a:pathLst>
                <a:path extrusionOk="0" h="1193" w="2169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7"/>
            <p:cNvSpPr/>
            <p:nvPr/>
          </p:nvSpPr>
          <p:spPr>
            <a:xfrm>
              <a:off x="3160542" y="2218721"/>
              <a:ext cx="301511" cy="373648"/>
            </a:xfrm>
            <a:custGeom>
              <a:rect b="b" l="l" r="r" t="t"/>
              <a:pathLst>
                <a:path extrusionOk="0" h="2108" w="1701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7"/>
            <p:cNvSpPr/>
            <p:nvPr/>
          </p:nvSpPr>
          <p:spPr>
            <a:xfrm>
              <a:off x="3507251" y="1951245"/>
              <a:ext cx="352206" cy="259143"/>
            </a:xfrm>
            <a:custGeom>
              <a:rect b="b" l="l" r="r" t="t"/>
              <a:pathLst>
                <a:path extrusionOk="0" h="1462" w="1987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7"/>
            <p:cNvSpPr/>
            <p:nvPr/>
          </p:nvSpPr>
          <p:spPr>
            <a:xfrm>
              <a:off x="3245092" y="1835144"/>
              <a:ext cx="317641" cy="340679"/>
            </a:xfrm>
            <a:custGeom>
              <a:rect b="b" l="l" r="r" t="t"/>
              <a:pathLst>
                <a:path extrusionOk="0" h="1922" w="1792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7"/>
            <p:cNvSpPr/>
            <p:nvPr/>
          </p:nvSpPr>
          <p:spPr>
            <a:xfrm>
              <a:off x="3436527" y="1366485"/>
              <a:ext cx="239117" cy="444372"/>
            </a:xfrm>
            <a:custGeom>
              <a:rect b="b" l="l" r="r" t="t"/>
              <a:pathLst>
                <a:path extrusionOk="0" h="2507" w="1349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7"/>
            <p:cNvSpPr/>
            <p:nvPr/>
          </p:nvSpPr>
          <p:spPr>
            <a:xfrm>
              <a:off x="2923908" y="1764419"/>
              <a:ext cx="657262" cy="1627887"/>
            </a:xfrm>
            <a:custGeom>
              <a:rect b="b" l="l" r="r" t="t"/>
              <a:pathLst>
                <a:path extrusionOk="0" h="9184" w="3708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7"/>
            <p:cNvSpPr/>
            <p:nvPr/>
          </p:nvSpPr>
          <p:spPr>
            <a:xfrm>
              <a:off x="1376124" y="2851871"/>
              <a:ext cx="292116" cy="384461"/>
            </a:xfrm>
            <a:custGeom>
              <a:rect b="b" l="l" r="r" t="t"/>
              <a:pathLst>
                <a:path extrusionOk="0" h="2169" w="1648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7"/>
            <p:cNvSpPr/>
            <p:nvPr/>
          </p:nvSpPr>
          <p:spPr>
            <a:xfrm>
              <a:off x="942560" y="2785046"/>
              <a:ext cx="384466" cy="211639"/>
            </a:xfrm>
            <a:custGeom>
              <a:rect b="b" l="l" r="r" t="t"/>
              <a:pathLst>
                <a:path extrusionOk="0" h="1194" w="2169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7"/>
            <p:cNvSpPr/>
            <p:nvPr/>
          </p:nvSpPr>
          <p:spPr>
            <a:xfrm>
              <a:off x="1231662" y="2563833"/>
              <a:ext cx="301333" cy="374357"/>
            </a:xfrm>
            <a:custGeom>
              <a:rect b="b" l="l" r="r" t="t"/>
              <a:pathLst>
                <a:path extrusionOk="0" h="2112" w="170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7"/>
            <p:cNvSpPr/>
            <p:nvPr/>
          </p:nvSpPr>
          <p:spPr>
            <a:xfrm>
              <a:off x="1105634" y="3115624"/>
              <a:ext cx="395988" cy="195332"/>
            </a:xfrm>
            <a:custGeom>
              <a:rect b="b" l="l" r="r" t="t"/>
              <a:pathLst>
                <a:path extrusionOk="0" h="1102" w="2234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7"/>
            <p:cNvSpPr/>
            <p:nvPr/>
          </p:nvSpPr>
          <p:spPr>
            <a:xfrm>
              <a:off x="773637" y="2418485"/>
              <a:ext cx="384289" cy="211462"/>
            </a:xfrm>
            <a:custGeom>
              <a:rect b="b" l="l" r="r" t="t"/>
              <a:pathLst>
                <a:path extrusionOk="0" h="1193" w="2168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7"/>
            <p:cNvSpPr/>
            <p:nvPr/>
          </p:nvSpPr>
          <p:spPr>
            <a:xfrm>
              <a:off x="1062562" y="2197096"/>
              <a:ext cx="301334" cy="374535"/>
            </a:xfrm>
            <a:custGeom>
              <a:rect b="b" l="l" r="r" t="t"/>
              <a:pathLst>
                <a:path extrusionOk="0" h="2113" w="170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7"/>
            <p:cNvSpPr/>
            <p:nvPr/>
          </p:nvSpPr>
          <p:spPr>
            <a:xfrm>
              <a:off x="665158" y="1930506"/>
              <a:ext cx="352206" cy="259143"/>
            </a:xfrm>
            <a:custGeom>
              <a:rect b="b" l="l" r="r" t="t"/>
              <a:pathLst>
                <a:path extrusionOk="0" h="1462" w="1987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7"/>
            <p:cNvSpPr/>
            <p:nvPr/>
          </p:nvSpPr>
          <p:spPr>
            <a:xfrm>
              <a:off x="961881" y="1813696"/>
              <a:ext cx="317464" cy="340679"/>
            </a:xfrm>
            <a:custGeom>
              <a:rect b="b" l="l" r="r" t="t"/>
              <a:pathLst>
                <a:path extrusionOk="0" h="1922" w="1791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>
              <a:off x="848793" y="1345569"/>
              <a:ext cx="239294" cy="444549"/>
            </a:xfrm>
            <a:custGeom>
              <a:rect b="b" l="l" r="r" t="t"/>
              <a:pathLst>
                <a:path extrusionOk="0" h="2508" w="135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>
              <a:off x="943447" y="1743681"/>
              <a:ext cx="657262" cy="1627178"/>
            </a:xfrm>
            <a:custGeom>
              <a:rect b="b" l="l" r="r" t="t"/>
              <a:pathLst>
                <a:path extrusionOk="0" h="9180" w="3708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7"/>
            <p:cNvSpPr/>
            <p:nvPr/>
          </p:nvSpPr>
          <p:spPr>
            <a:xfrm>
              <a:off x="3069965" y="3403839"/>
              <a:ext cx="768578" cy="913914"/>
            </a:xfrm>
            <a:custGeom>
              <a:rect b="b" l="l" r="r" t="t"/>
              <a:pathLst>
                <a:path extrusionOk="0" h="5156" w="4336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7"/>
            <p:cNvSpPr/>
            <p:nvPr/>
          </p:nvSpPr>
          <p:spPr>
            <a:xfrm>
              <a:off x="3182876" y="3684963"/>
              <a:ext cx="389075" cy="472910"/>
            </a:xfrm>
            <a:custGeom>
              <a:rect b="b" l="l" r="r" t="t"/>
              <a:pathLst>
                <a:path extrusionOk="0" h="2668" w="2195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7"/>
            <p:cNvSpPr/>
            <p:nvPr/>
          </p:nvSpPr>
          <p:spPr>
            <a:xfrm>
              <a:off x="304800" y="3064752"/>
              <a:ext cx="835580" cy="915509"/>
            </a:xfrm>
            <a:custGeom>
              <a:rect b="b" l="l" r="r" t="t"/>
              <a:pathLst>
                <a:path extrusionOk="0" h="5165" w="4714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7"/>
            <p:cNvSpPr/>
            <p:nvPr/>
          </p:nvSpPr>
          <p:spPr>
            <a:xfrm>
              <a:off x="554551" y="3407561"/>
              <a:ext cx="406800" cy="479823"/>
            </a:xfrm>
            <a:custGeom>
              <a:rect b="b" l="l" r="r" t="t"/>
              <a:pathLst>
                <a:path extrusionOk="0" h="2707" w="2295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7"/>
            <p:cNvSpPr/>
            <p:nvPr/>
          </p:nvSpPr>
          <p:spPr>
            <a:xfrm>
              <a:off x="580607" y="4206798"/>
              <a:ext cx="3327254" cy="523604"/>
            </a:xfrm>
            <a:custGeom>
              <a:rect b="b" l="l" r="r" t="t"/>
              <a:pathLst>
                <a:path extrusionOk="0" h="2954" w="18771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7"/>
            <p:cNvSpPr/>
            <p:nvPr/>
          </p:nvSpPr>
          <p:spPr>
            <a:xfrm>
              <a:off x="1517573" y="1245775"/>
              <a:ext cx="1740112" cy="2987414"/>
            </a:xfrm>
            <a:custGeom>
              <a:rect b="b" l="l" r="r" t="t"/>
              <a:pathLst>
                <a:path extrusionOk="0" h="16854" w="9817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7"/>
            <p:cNvSpPr/>
            <p:nvPr/>
          </p:nvSpPr>
          <p:spPr>
            <a:xfrm>
              <a:off x="1648209" y="1577062"/>
              <a:ext cx="1478838" cy="2347887"/>
            </a:xfrm>
            <a:custGeom>
              <a:rect b="b" l="l" r="r" t="t"/>
              <a:pathLst>
                <a:path extrusionOk="0" h="13246" w="8343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7"/>
            <p:cNvSpPr/>
            <p:nvPr/>
          </p:nvSpPr>
          <p:spPr>
            <a:xfrm>
              <a:off x="2132999" y="1367194"/>
              <a:ext cx="508190" cy="106174"/>
            </a:xfrm>
            <a:custGeom>
              <a:rect b="b" l="l" r="r" t="t"/>
              <a:pathLst>
                <a:path extrusionOk="0" h="599" w="2867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7"/>
            <p:cNvSpPr/>
            <p:nvPr/>
          </p:nvSpPr>
          <p:spPr>
            <a:xfrm>
              <a:off x="2294478" y="3980090"/>
              <a:ext cx="186118" cy="186292"/>
            </a:xfrm>
            <a:custGeom>
              <a:rect b="b" l="l" r="r" t="t"/>
              <a:pathLst>
                <a:path extrusionOk="0" h="1051" w="105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7"/>
            <p:cNvSpPr/>
            <p:nvPr/>
          </p:nvSpPr>
          <p:spPr>
            <a:xfrm>
              <a:off x="2304404" y="3990194"/>
              <a:ext cx="166265" cy="166972"/>
            </a:xfrm>
            <a:custGeom>
              <a:rect b="b" l="l" r="r" t="t"/>
              <a:pathLst>
                <a:path extrusionOk="0" h="942" w="938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7"/>
            <p:cNvSpPr/>
            <p:nvPr/>
          </p:nvSpPr>
          <p:spPr>
            <a:xfrm>
              <a:off x="2171464" y="1383324"/>
              <a:ext cx="425944" cy="74801"/>
            </a:xfrm>
            <a:custGeom>
              <a:rect b="b" l="l" r="r" t="t"/>
              <a:pathLst>
                <a:path extrusionOk="0" h="422" w="2403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7"/>
            <p:cNvSpPr/>
            <p:nvPr/>
          </p:nvSpPr>
          <p:spPr>
            <a:xfrm>
              <a:off x="1337660" y="1607727"/>
              <a:ext cx="2123692" cy="284490"/>
            </a:xfrm>
            <a:custGeom>
              <a:rect b="b" l="l" r="r" t="t"/>
              <a:pathLst>
                <a:path extrusionOk="0" h="1605" w="11981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7"/>
            <p:cNvSpPr/>
            <p:nvPr/>
          </p:nvSpPr>
          <p:spPr>
            <a:xfrm>
              <a:off x="1337660" y="1892042"/>
              <a:ext cx="302929" cy="270665"/>
            </a:xfrm>
            <a:custGeom>
              <a:rect b="b" l="l" r="r" t="t"/>
              <a:pathLst>
                <a:path extrusionOk="0" h="1527" w="1709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7"/>
            <p:cNvSpPr/>
            <p:nvPr/>
          </p:nvSpPr>
          <p:spPr>
            <a:xfrm>
              <a:off x="1640410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7"/>
            <p:cNvSpPr/>
            <p:nvPr/>
          </p:nvSpPr>
          <p:spPr>
            <a:xfrm>
              <a:off x="1944047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7"/>
            <p:cNvSpPr/>
            <p:nvPr/>
          </p:nvSpPr>
          <p:spPr>
            <a:xfrm>
              <a:off x="2247683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7"/>
            <p:cNvSpPr/>
            <p:nvPr/>
          </p:nvSpPr>
          <p:spPr>
            <a:xfrm>
              <a:off x="2551142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7"/>
            <p:cNvSpPr/>
            <p:nvPr/>
          </p:nvSpPr>
          <p:spPr>
            <a:xfrm>
              <a:off x="2854778" y="1892042"/>
              <a:ext cx="302929" cy="270665"/>
            </a:xfrm>
            <a:custGeom>
              <a:rect b="b" l="l" r="r" t="t"/>
              <a:pathLst>
                <a:path extrusionOk="0" h="1527" w="1709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7"/>
            <p:cNvSpPr/>
            <p:nvPr/>
          </p:nvSpPr>
          <p:spPr>
            <a:xfrm>
              <a:off x="3461165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7"/>
            <p:cNvSpPr/>
            <p:nvPr/>
          </p:nvSpPr>
          <p:spPr>
            <a:xfrm>
              <a:off x="3157529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7"/>
            <p:cNvSpPr/>
            <p:nvPr/>
          </p:nvSpPr>
          <p:spPr>
            <a:xfrm>
              <a:off x="1337660" y="1607727"/>
              <a:ext cx="638827" cy="284490"/>
            </a:xfrm>
            <a:custGeom>
              <a:rect b="b" l="l" r="r" t="t"/>
              <a:pathLst>
                <a:path extrusionOk="0" h="1605" w="3604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7"/>
            <p:cNvSpPr/>
            <p:nvPr/>
          </p:nvSpPr>
          <p:spPr>
            <a:xfrm>
              <a:off x="1944047" y="1607727"/>
              <a:ext cx="362841" cy="284490"/>
            </a:xfrm>
            <a:custGeom>
              <a:rect b="b" l="l" r="r" t="t"/>
              <a:pathLst>
                <a:path extrusionOk="0" h="1605" w="2047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7"/>
            <p:cNvSpPr/>
            <p:nvPr/>
          </p:nvSpPr>
          <p:spPr>
            <a:xfrm>
              <a:off x="2472087" y="1607727"/>
              <a:ext cx="382871" cy="284490"/>
            </a:xfrm>
            <a:custGeom>
              <a:rect b="b" l="l" r="r" t="t"/>
              <a:pathLst>
                <a:path extrusionOk="0" h="1605" w="216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7"/>
            <p:cNvSpPr/>
            <p:nvPr/>
          </p:nvSpPr>
          <p:spPr>
            <a:xfrm>
              <a:off x="2803197" y="1607727"/>
              <a:ext cx="658148" cy="284490"/>
            </a:xfrm>
            <a:custGeom>
              <a:rect b="b" l="l" r="r" t="t"/>
              <a:pathLst>
                <a:path extrusionOk="0" h="1605" w="3713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7"/>
            <p:cNvSpPr/>
            <p:nvPr/>
          </p:nvSpPr>
          <p:spPr>
            <a:xfrm>
              <a:off x="2968398" y="1607727"/>
              <a:ext cx="799597" cy="284490"/>
            </a:xfrm>
            <a:custGeom>
              <a:rect b="b" l="l" r="r" t="t"/>
              <a:pathLst>
                <a:path extrusionOk="0" h="1605" w="4511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7"/>
            <p:cNvSpPr/>
            <p:nvPr/>
          </p:nvSpPr>
          <p:spPr>
            <a:xfrm>
              <a:off x="1034024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7"/>
            <p:cNvSpPr/>
            <p:nvPr/>
          </p:nvSpPr>
          <p:spPr>
            <a:xfrm>
              <a:off x="1034024" y="1607727"/>
              <a:ext cx="779567" cy="284490"/>
            </a:xfrm>
            <a:custGeom>
              <a:rect b="b" l="l" r="r" t="t"/>
              <a:pathLst>
                <a:path extrusionOk="0" h="1605" w="4398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7"/>
            <p:cNvSpPr/>
            <p:nvPr/>
          </p:nvSpPr>
          <p:spPr>
            <a:xfrm>
              <a:off x="1647323" y="1569263"/>
              <a:ext cx="1485042" cy="38641"/>
            </a:xfrm>
            <a:custGeom>
              <a:rect b="b" l="l" r="r" t="t"/>
              <a:pathLst>
                <a:path extrusionOk="0" h="218" w="8378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7"/>
            <p:cNvSpPr/>
            <p:nvPr/>
          </p:nvSpPr>
          <p:spPr>
            <a:xfrm>
              <a:off x="1161647" y="2210035"/>
              <a:ext cx="904710" cy="783456"/>
            </a:xfrm>
            <a:custGeom>
              <a:rect b="b" l="l" r="r" t="t"/>
              <a:pathLst>
                <a:path extrusionOk="0" h="4420" w="5104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7"/>
            <p:cNvSpPr/>
            <p:nvPr/>
          </p:nvSpPr>
          <p:spPr>
            <a:xfrm>
              <a:off x="1417602" y="2425398"/>
              <a:ext cx="212351" cy="221566"/>
            </a:xfrm>
            <a:custGeom>
              <a:rect b="b" l="l" r="r" t="t"/>
              <a:pathLst>
                <a:path extrusionOk="0" h="1250" w="1198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7"/>
            <p:cNvSpPr/>
            <p:nvPr/>
          </p:nvSpPr>
          <p:spPr>
            <a:xfrm>
              <a:off x="1545934" y="2519875"/>
              <a:ext cx="221569" cy="220502"/>
            </a:xfrm>
            <a:custGeom>
              <a:rect b="b" l="l" r="r" t="t"/>
              <a:pathLst>
                <a:path extrusionOk="0" h="1244" w="125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7"/>
            <p:cNvSpPr/>
            <p:nvPr/>
          </p:nvSpPr>
          <p:spPr>
            <a:xfrm>
              <a:off x="1741977" y="2662741"/>
              <a:ext cx="113089" cy="121772"/>
            </a:xfrm>
            <a:custGeom>
              <a:rect b="b" l="l" r="r" t="t"/>
              <a:pathLst>
                <a:path extrusionOk="0" h="687" w="638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7"/>
            <p:cNvSpPr/>
            <p:nvPr/>
          </p:nvSpPr>
          <p:spPr>
            <a:xfrm>
              <a:off x="3094426" y="2833436"/>
              <a:ext cx="190017" cy="189306"/>
            </a:xfrm>
            <a:custGeom>
              <a:rect b="b" l="l" r="r" t="t"/>
              <a:pathLst>
                <a:path extrusionOk="0" h="1068" w="1072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7"/>
            <p:cNvSpPr/>
            <p:nvPr/>
          </p:nvSpPr>
          <p:spPr>
            <a:xfrm>
              <a:off x="2493534" y="2284659"/>
              <a:ext cx="772477" cy="703692"/>
            </a:xfrm>
            <a:custGeom>
              <a:rect b="b" l="l" r="r" t="t"/>
              <a:pathLst>
                <a:path extrusionOk="0" h="3970" w="4358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7"/>
            <p:cNvSpPr/>
            <p:nvPr/>
          </p:nvSpPr>
          <p:spPr>
            <a:xfrm>
              <a:off x="2541925" y="2328618"/>
              <a:ext cx="674987" cy="615598"/>
            </a:xfrm>
            <a:custGeom>
              <a:rect b="b" l="l" r="r" t="t"/>
              <a:pathLst>
                <a:path extrusionOk="0" h="3473" w="3808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7"/>
            <p:cNvSpPr/>
            <p:nvPr/>
          </p:nvSpPr>
          <p:spPr>
            <a:xfrm>
              <a:off x="3185180" y="2930749"/>
              <a:ext cx="472030" cy="445081"/>
            </a:xfrm>
            <a:custGeom>
              <a:rect b="b" l="l" r="r" t="t"/>
              <a:pathLst>
                <a:path extrusionOk="0" h="2511" w="2663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7"/>
            <p:cNvSpPr/>
            <p:nvPr/>
          </p:nvSpPr>
          <p:spPr>
            <a:xfrm>
              <a:off x="1777250" y="2849389"/>
              <a:ext cx="1252129" cy="1024874"/>
            </a:xfrm>
            <a:custGeom>
              <a:rect b="b" l="l" r="r" t="t"/>
              <a:pathLst>
                <a:path extrusionOk="0" h="5782" w="7064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7"/>
            <p:cNvSpPr/>
            <p:nvPr/>
          </p:nvSpPr>
          <p:spPr>
            <a:xfrm>
              <a:off x="827345" y="3706588"/>
              <a:ext cx="1379753" cy="767149"/>
            </a:xfrm>
            <a:custGeom>
              <a:rect b="b" l="l" r="r" t="t"/>
              <a:pathLst>
                <a:path extrusionOk="0" h="4328" w="7784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7"/>
            <p:cNvSpPr/>
            <p:nvPr/>
          </p:nvSpPr>
          <p:spPr>
            <a:xfrm>
              <a:off x="775942" y="3479881"/>
              <a:ext cx="1483447" cy="226883"/>
            </a:xfrm>
            <a:custGeom>
              <a:rect b="b" l="l" r="r" t="t"/>
              <a:pathLst>
                <a:path extrusionOk="0" h="1280" w="8369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7"/>
            <p:cNvSpPr/>
            <p:nvPr/>
          </p:nvSpPr>
          <p:spPr>
            <a:xfrm>
              <a:off x="827345" y="3706588"/>
              <a:ext cx="1379753" cy="49276"/>
            </a:xfrm>
            <a:custGeom>
              <a:rect b="b" l="l" r="r" t="t"/>
              <a:pathLst>
                <a:path extrusionOk="0" h="278" w="7784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964895" y="3090986"/>
              <a:ext cx="508899" cy="498080"/>
            </a:xfrm>
            <a:custGeom>
              <a:rect b="b" l="l" r="r" t="t"/>
              <a:pathLst>
                <a:path extrusionOk="0" h="2810" w="2871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1561355" y="3090986"/>
              <a:ext cx="508190" cy="498080"/>
            </a:xfrm>
            <a:custGeom>
              <a:rect b="b" l="l" r="r" t="t"/>
              <a:pathLst>
                <a:path extrusionOk="0" h="2810" w="2867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2044727" y="3556631"/>
              <a:ext cx="1138332" cy="1033914"/>
            </a:xfrm>
            <a:custGeom>
              <a:rect b="b" l="l" r="r" t="t"/>
              <a:pathLst>
                <a:path extrusionOk="0" h="5833" w="6422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2349781" y="3648094"/>
              <a:ext cx="71611" cy="71610"/>
            </a:xfrm>
            <a:custGeom>
              <a:rect b="b" l="l" r="r" t="t"/>
              <a:pathLst>
                <a:path extrusionOk="0" h="404" w="404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2837762" y="3648094"/>
              <a:ext cx="71788" cy="71610"/>
            </a:xfrm>
            <a:custGeom>
              <a:rect b="b" l="l" r="r" t="t"/>
              <a:pathLst>
                <a:path extrusionOk="0" h="404" w="405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2365202" y="3664224"/>
              <a:ext cx="527334" cy="392969"/>
            </a:xfrm>
            <a:custGeom>
              <a:rect b="b" l="l" r="r" t="t"/>
              <a:pathLst>
                <a:path extrusionOk="0" h="2217" w="2975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2365911" y="3665111"/>
              <a:ext cx="525029" cy="354328"/>
            </a:xfrm>
            <a:custGeom>
              <a:rect b="b" l="l" r="r" t="t"/>
              <a:pathLst>
                <a:path extrusionOk="0" h="1999" w="2962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2840953" y="4158230"/>
              <a:ext cx="571825" cy="381802"/>
            </a:xfrm>
            <a:custGeom>
              <a:rect b="b" l="l" r="r" t="t"/>
              <a:pathLst>
                <a:path extrusionOk="0" h="2154" w="3226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2846270" y="4197581"/>
              <a:ext cx="537437" cy="144638"/>
            </a:xfrm>
            <a:custGeom>
              <a:rect b="b" l="l" r="r" t="t"/>
              <a:pathLst>
                <a:path extrusionOk="0" h="816" w="3032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3290469" y="4381393"/>
              <a:ext cx="72497" cy="70724"/>
            </a:xfrm>
            <a:custGeom>
              <a:rect b="b" l="l" r="r" t="t"/>
              <a:pathLst>
                <a:path extrusionOk="0" h="399" w="409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2905473" y="4395219"/>
              <a:ext cx="367450" cy="114682"/>
            </a:xfrm>
            <a:custGeom>
              <a:rect b="b" l="l" r="r" t="t"/>
              <a:pathLst>
                <a:path extrusionOk="0" h="647" w="2073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REPORT-SMOKE TEST</a:t>
            </a:r>
            <a:endParaRPr/>
          </a:p>
        </p:txBody>
      </p:sp>
      <p:pic>
        <p:nvPicPr>
          <p:cNvPr id="778" name="Google Shape;7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13" y="1121550"/>
            <a:ext cx="7592568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REPORT-REGRESSION TEST</a:t>
            </a:r>
            <a:endParaRPr/>
          </a:p>
        </p:txBody>
      </p:sp>
      <p:pic>
        <p:nvPicPr>
          <p:cNvPr id="784" name="Google Shape;7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13" y="1093700"/>
            <a:ext cx="7592568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8"/>
          <p:cNvSpPr txBox="1"/>
          <p:nvPr>
            <p:ph type="title"/>
          </p:nvPr>
        </p:nvSpPr>
        <p:spPr>
          <a:xfrm>
            <a:off x="647700" y="4315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u="sng"/>
              <a:t>EXPERIENCE</a:t>
            </a:r>
            <a:endParaRPr u="sng"/>
          </a:p>
        </p:txBody>
      </p:sp>
      <p:grpSp>
        <p:nvGrpSpPr>
          <p:cNvPr id="790" name="Google Shape;790;p48"/>
          <p:cNvGrpSpPr/>
          <p:nvPr/>
        </p:nvGrpSpPr>
        <p:grpSpPr>
          <a:xfrm>
            <a:off x="446281" y="1355069"/>
            <a:ext cx="2116404" cy="1059059"/>
            <a:chOff x="4263797" y="2357664"/>
            <a:chExt cx="4246563" cy="1863725"/>
          </a:xfrm>
        </p:grpSpPr>
        <p:sp>
          <p:nvSpPr>
            <p:cNvPr id="791" name="Google Shape;791;p48"/>
            <p:cNvSpPr/>
            <p:nvPr/>
          </p:nvSpPr>
          <p:spPr>
            <a:xfrm>
              <a:off x="5370285" y="2373539"/>
              <a:ext cx="174625" cy="182563"/>
            </a:xfrm>
            <a:custGeom>
              <a:rect b="b" l="l" r="r" t="t"/>
              <a:pathLst>
                <a:path extrusionOk="0" h="459" w="437">
                  <a:moveTo>
                    <a:pt x="261" y="237"/>
                  </a:moveTo>
                  <a:cubicBezTo>
                    <a:pt x="304" y="219"/>
                    <a:pt x="334" y="175"/>
                    <a:pt x="334" y="123"/>
                  </a:cubicBezTo>
                  <a:cubicBezTo>
                    <a:pt x="335" y="56"/>
                    <a:pt x="283" y="0"/>
                    <a:pt x="220" y="0"/>
                  </a:cubicBezTo>
                  <a:cubicBezTo>
                    <a:pt x="156" y="0"/>
                    <a:pt x="104" y="55"/>
                    <a:pt x="104" y="122"/>
                  </a:cubicBezTo>
                  <a:cubicBezTo>
                    <a:pt x="104" y="175"/>
                    <a:pt x="134" y="219"/>
                    <a:pt x="177" y="237"/>
                  </a:cubicBezTo>
                  <a:cubicBezTo>
                    <a:pt x="0" y="264"/>
                    <a:pt x="8" y="457"/>
                    <a:pt x="8" y="457"/>
                  </a:cubicBezTo>
                  <a:lnTo>
                    <a:pt x="427" y="459"/>
                  </a:lnTo>
                  <a:cubicBezTo>
                    <a:pt x="427" y="459"/>
                    <a:pt x="437" y="264"/>
                    <a:pt x="261" y="237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130947" y="2711677"/>
              <a:ext cx="217488" cy="160338"/>
            </a:xfrm>
            <a:custGeom>
              <a:rect b="b" l="l" r="r" t="t"/>
              <a:pathLst>
                <a:path extrusionOk="0" h="101" w="137">
                  <a:moveTo>
                    <a:pt x="49" y="101"/>
                  </a:moveTo>
                  <a:lnTo>
                    <a:pt x="0" y="48"/>
                  </a:lnTo>
                  <a:lnTo>
                    <a:pt x="16" y="33"/>
                  </a:lnTo>
                  <a:lnTo>
                    <a:pt x="50" y="70"/>
                  </a:lnTo>
                  <a:lnTo>
                    <a:pt x="121" y="0"/>
                  </a:lnTo>
                  <a:lnTo>
                    <a:pt x="137" y="15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F3F2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6906985" y="3233964"/>
              <a:ext cx="169863" cy="288925"/>
            </a:xfrm>
            <a:custGeom>
              <a:rect b="b" l="l" r="r" t="t"/>
              <a:pathLst>
                <a:path extrusionOk="0" h="725" w="425">
                  <a:moveTo>
                    <a:pt x="279" y="358"/>
                  </a:moveTo>
                  <a:cubicBezTo>
                    <a:pt x="176" y="418"/>
                    <a:pt x="72" y="307"/>
                    <a:pt x="128" y="198"/>
                  </a:cubicBezTo>
                  <a:cubicBezTo>
                    <a:pt x="136" y="183"/>
                    <a:pt x="147" y="171"/>
                    <a:pt x="161" y="163"/>
                  </a:cubicBezTo>
                  <a:cubicBezTo>
                    <a:pt x="264" y="103"/>
                    <a:pt x="368" y="214"/>
                    <a:pt x="312" y="323"/>
                  </a:cubicBezTo>
                  <a:cubicBezTo>
                    <a:pt x="304" y="338"/>
                    <a:pt x="293" y="350"/>
                    <a:pt x="279" y="358"/>
                  </a:cubicBezTo>
                  <a:close/>
                  <a:moveTo>
                    <a:pt x="423" y="233"/>
                  </a:moveTo>
                  <a:cubicBezTo>
                    <a:pt x="423" y="90"/>
                    <a:pt x="273" y="0"/>
                    <a:pt x="120" y="71"/>
                  </a:cubicBezTo>
                  <a:cubicBezTo>
                    <a:pt x="85" y="88"/>
                    <a:pt x="56" y="115"/>
                    <a:pt x="39" y="149"/>
                  </a:cubicBezTo>
                  <a:cubicBezTo>
                    <a:pt x="0" y="223"/>
                    <a:pt x="17" y="309"/>
                    <a:pt x="52" y="380"/>
                  </a:cubicBezTo>
                  <a:lnTo>
                    <a:pt x="172" y="682"/>
                  </a:lnTo>
                  <a:cubicBezTo>
                    <a:pt x="189" y="725"/>
                    <a:pt x="251" y="725"/>
                    <a:pt x="267" y="681"/>
                  </a:cubicBezTo>
                  <a:lnTo>
                    <a:pt x="384" y="378"/>
                  </a:lnTo>
                  <a:cubicBezTo>
                    <a:pt x="425" y="285"/>
                    <a:pt x="423" y="233"/>
                    <a:pt x="423" y="233"/>
                  </a:cubicBezTo>
                </a:path>
              </a:pathLst>
            </a:custGeom>
            <a:solidFill>
              <a:srgbClr val="E7E8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7651522" y="3257777"/>
              <a:ext cx="858838" cy="942975"/>
            </a:xfrm>
            <a:custGeom>
              <a:rect b="b" l="l" r="r" t="t"/>
              <a:pathLst>
                <a:path extrusionOk="0" h="2367" w="2139">
                  <a:moveTo>
                    <a:pt x="340" y="2251"/>
                  </a:moveTo>
                  <a:cubicBezTo>
                    <a:pt x="18" y="1958"/>
                    <a:pt x="0" y="1493"/>
                    <a:pt x="70" y="1087"/>
                  </a:cubicBezTo>
                  <a:cubicBezTo>
                    <a:pt x="82" y="1019"/>
                    <a:pt x="84" y="946"/>
                    <a:pt x="125" y="891"/>
                  </a:cubicBezTo>
                  <a:cubicBezTo>
                    <a:pt x="166" y="836"/>
                    <a:pt x="248" y="805"/>
                    <a:pt x="306" y="843"/>
                  </a:cubicBezTo>
                  <a:cubicBezTo>
                    <a:pt x="354" y="874"/>
                    <a:pt x="368" y="935"/>
                    <a:pt x="390" y="988"/>
                  </a:cubicBezTo>
                  <a:cubicBezTo>
                    <a:pt x="420" y="1058"/>
                    <a:pt x="469" y="1119"/>
                    <a:pt x="531" y="1163"/>
                  </a:cubicBezTo>
                  <a:cubicBezTo>
                    <a:pt x="572" y="1191"/>
                    <a:pt x="625" y="1213"/>
                    <a:pt x="671" y="1195"/>
                  </a:cubicBezTo>
                  <a:cubicBezTo>
                    <a:pt x="735" y="1171"/>
                    <a:pt x="753" y="1091"/>
                    <a:pt x="762" y="1023"/>
                  </a:cubicBezTo>
                  <a:cubicBezTo>
                    <a:pt x="779" y="896"/>
                    <a:pt x="795" y="770"/>
                    <a:pt x="811" y="644"/>
                  </a:cubicBezTo>
                  <a:cubicBezTo>
                    <a:pt x="820" y="576"/>
                    <a:pt x="830" y="507"/>
                    <a:pt x="860" y="445"/>
                  </a:cubicBezTo>
                  <a:cubicBezTo>
                    <a:pt x="890" y="384"/>
                    <a:pt x="945" y="331"/>
                    <a:pt x="1013" y="322"/>
                  </a:cubicBezTo>
                  <a:cubicBezTo>
                    <a:pt x="1081" y="312"/>
                    <a:pt x="1156" y="361"/>
                    <a:pt x="1161" y="429"/>
                  </a:cubicBezTo>
                  <a:cubicBezTo>
                    <a:pt x="1163" y="457"/>
                    <a:pt x="1153" y="485"/>
                    <a:pt x="1152" y="514"/>
                  </a:cubicBezTo>
                  <a:cubicBezTo>
                    <a:pt x="1150" y="542"/>
                    <a:pt x="1159" y="575"/>
                    <a:pt x="1185" y="586"/>
                  </a:cubicBezTo>
                  <a:cubicBezTo>
                    <a:pt x="1211" y="598"/>
                    <a:pt x="1241" y="583"/>
                    <a:pt x="1264" y="566"/>
                  </a:cubicBezTo>
                  <a:cubicBezTo>
                    <a:pt x="1344" y="507"/>
                    <a:pt x="1405" y="426"/>
                    <a:pt x="1461" y="344"/>
                  </a:cubicBezTo>
                  <a:cubicBezTo>
                    <a:pt x="1518" y="263"/>
                    <a:pt x="1574" y="179"/>
                    <a:pt x="1649" y="113"/>
                  </a:cubicBezTo>
                  <a:cubicBezTo>
                    <a:pt x="1723" y="47"/>
                    <a:pt x="1820" y="0"/>
                    <a:pt x="1919" y="8"/>
                  </a:cubicBezTo>
                  <a:cubicBezTo>
                    <a:pt x="2018" y="16"/>
                    <a:pt x="2115" y="91"/>
                    <a:pt x="2127" y="189"/>
                  </a:cubicBezTo>
                  <a:cubicBezTo>
                    <a:pt x="2139" y="288"/>
                    <a:pt x="2069" y="377"/>
                    <a:pt x="1997" y="446"/>
                  </a:cubicBezTo>
                  <a:cubicBezTo>
                    <a:pt x="1890" y="549"/>
                    <a:pt x="1768" y="635"/>
                    <a:pt x="1637" y="703"/>
                  </a:cubicBezTo>
                  <a:cubicBezTo>
                    <a:pt x="1613" y="715"/>
                    <a:pt x="1587" y="728"/>
                    <a:pt x="1576" y="752"/>
                  </a:cubicBezTo>
                  <a:cubicBezTo>
                    <a:pt x="1555" y="795"/>
                    <a:pt x="1592" y="846"/>
                    <a:pt x="1635" y="867"/>
                  </a:cubicBezTo>
                  <a:cubicBezTo>
                    <a:pt x="1684" y="891"/>
                    <a:pt x="1740" y="893"/>
                    <a:pt x="1793" y="907"/>
                  </a:cubicBezTo>
                  <a:cubicBezTo>
                    <a:pt x="1845" y="920"/>
                    <a:pt x="1900" y="952"/>
                    <a:pt x="1914" y="1004"/>
                  </a:cubicBezTo>
                  <a:cubicBezTo>
                    <a:pt x="1932" y="1077"/>
                    <a:pt x="1864" y="1142"/>
                    <a:pt x="1799" y="1182"/>
                  </a:cubicBezTo>
                  <a:cubicBezTo>
                    <a:pt x="1671" y="1261"/>
                    <a:pt x="1528" y="1318"/>
                    <a:pt x="1381" y="1349"/>
                  </a:cubicBezTo>
                  <a:cubicBezTo>
                    <a:pt x="1328" y="1361"/>
                    <a:pt x="1272" y="1369"/>
                    <a:pt x="1227" y="1399"/>
                  </a:cubicBezTo>
                  <a:cubicBezTo>
                    <a:pt x="1181" y="1428"/>
                    <a:pt x="1148" y="1486"/>
                    <a:pt x="1167" y="1537"/>
                  </a:cubicBezTo>
                  <a:cubicBezTo>
                    <a:pt x="1185" y="1588"/>
                    <a:pt x="1246" y="1612"/>
                    <a:pt x="1300" y="1610"/>
                  </a:cubicBezTo>
                  <a:cubicBezTo>
                    <a:pt x="1354" y="1607"/>
                    <a:pt x="1405" y="1585"/>
                    <a:pt x="1458" y="1573"/>
                  </a:cubicBezTo>
                  <a:cubicBezTo>
                    <a:pt x="1557" y="1551"/>
                    <a:pt x="1678" y="1574"/>
                    <a:pt x="1728" y="1663"/>
                  </a:cubicBezTo>
                  <a:cubicBezTo>
                    <a:pt x="1760" y="1722"/>
                    <a:pt x="1754" y="1796"/>
                    <a:pt x="1725" y="1856"/>
                  </a:cubicBezTo>
                  <a:cubicBezTo>
                    <a:pt x="1696" y="1916"/>
                    <a:pt x="1648" y="1965"/>
                    <a:pt x="1598" y="2009"/>
                  </a:cubicBezTo>
                  <a:cubicBezTo>
                    <a:pt x="1423" y="2163"/>
                    <a:pt x="1210" y="2278"/>
                    <a:pt x="981" y="2323"/>
                  </a:cubicBezTo>
                  <a:cubicBezTo>
                    <a:pt x="752" y="2367"/>
                    <a:pt x="546" y="2360"/>
                    <a:pt x="340" y="2251"/>
                  </a:cubicBezTo>
                </a:path>
              </a:pathLst>
            </a:custGeom>
            <a:solidFill>
              <a:srgbClr val="E7E8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7799160" y="3291114"/>
              <a:ext cx="671513" cy="930275"/>
            </a:xfrm>
            <a:custGeom>
              <a:rect b="b" l="l" r="r" t="t"/>
              <a:pathLst>
                <a:path extrusionOk="0" h="2335" w="1675">
                  <a:moveTo>
                    <a:pt x="0" y="2334"/>
                  </a:moveTo>
                  <a:cubicBezTo>
                    <a:pt x="37" y="2174"/>
                    <a:pt x="28" y="2125"/>
                    <a:pt x="117" y="1928"/>
                  </a:cubicBezTo>
                  <a:cubicBezTo>
                    <a:pt x="206" y="1730"/>
                    <a:pt x="322" y="1522"/>
                    <a:pt x="451" y="1308"/>
                  </a:cubicBezTo>
                  <a:cubicBezTo>
                    <a:pt x="483" y="1255"/>
                    <a:pt x="515" y="1202"/>
                    <a:pt x="547" y="1150"/>
                  </a:cubicBezTo>
                  <a:cubicBezTo>
                    <a:pt x="578" y="1098"/>
                    <a:pt x="610" y="1047"/>
                    <a:pt x="644" y="998"/>
                  </a:cubicBezTo>
                  <a:cubicBezTo>
                    <a:pt x="711" y="901"/>
                    <a:pt x="783" y="813"/>
                    <a:pt x="854" y="732"/>
                  </a:cubicBezTo>
                  <a:cubicBezTo>
                    <a:pt x="925" y="650"/>
                    <a:pt x="995" y="575"/>
                    <a:pt x="1062" y="505"/>
                  </a:cubicBezTo>
                  <a:cubicBezTo>
                    <a:pt x="1128" y="436"/>
                    <a:pt x="1191" y="372"/>
                    <a:pt x="1252" y="317"/>
                  </a:cubicBezTo>
                  <a:cubicBezTo>
                    <a:pt x="1372" y="205"/>
                    <a:pt x="1479" y="127"/>
                    <a:pt x="1555" y="76"/>
                  </a:cubicBezTo>
                  <a:cubicBezTo>
                    <a:pt x="1593" y="50"/>
                    <a:pt x="1623" y="31"/>
                    <a:pt x="1644" y="19"/>
                  </a:cubicBezTo>
                  <a:cubicBezTo>
                    <a:pt x="1654" y="13"/>
                    <a:pt x="1661" y="8"/>
                    <a:pt x="1667" y="4"/>
                  </a:cubicBezTo>
                  <a:cubicBezTo>
                    <a:pt x="1672" y="1"/>
                    <a:pt x="1675" y="0"/>
                    <a:pt x="1675" y="0"/>
                  </a:cubicBezTo>
                  <a:cubicBezTo>
                    <a:pt x="1675" y="0"/>
                    <a:pt x="1673" y="2"/>
                    <a:pt x="1668" y="5"/>
                  </a:cubicBezTo>
                  <a:cubicBezTo>
                    <a:pt x="1662" y="9"/>
                    <a:pt x="1654" y="14"/>
                    <a:pt x="1645" y="20"/>
                  </a:cubicBezTo>
                  <a:cubicBezTo>
                    <a:pt x="1625" y="33"/>
                    <a:pt x="1595" y="53"/>
                    <a:pt x="1557" y="79"/>
                  </a:cubicBezTo>
                  <a:cubicBezTo>
                    <a:pt x="1482" y="131"/>
                    <a:pt x="1376" y="210"/>
                    <a:pt x="1257" y="322"/>
                  </a:cubicBezTo>
                  <a:cubicBezTo>
                    <a:pt x="1197" y="378"/>
                    <a:pt x="1134" y="442"/>
                    <a:pt x="1068" y="511"/>
                  </a:cubicBezTo>
                  <a:cubicBezTo>
                    <a:pt x="1002" y="581"/>
                    <a:pt x="932" y="656"/>
                    <a:pt x="861" y="738"/>
                  </a:cubicBezTo>
                  <a:cubicBezTo>
                    <a:pt x="790" y="819"/>
                    <a:pt x="719" y="907"/>
                    <a:pt x="652" y="1004"/>
                  </a:cubicBezTo>
                  <a:cubicBezTo>
                    <a:pt x="618" y="1052"/>
                    <a:pt x="587" y="1103"/>
                    <a:pt x="556" y="1155"/>
                  </a:cubicBezTo>
                  <a:cubicBezTo>
                    <a:pt x="524" y="1207"/>
                    <a:pt x="492" y="1260"/>
                    <a:pt x="460" y="1313"/>
                  </a:cubicBezTo>
                  <a:cubicBezTo>
                    <a:pt x="331" y="1527"/>
                    <a:pt x="215" y="1735"/>
                    <a:pt x="126" y="1932"/>
                  </a:cubicBezTo>
                  <a:cubicBezTo>
                    <a:pt x="36" y="2128"/>
                    <a:pt x="45" y="2177"/>
                    <a:pt x="7" y="2335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8056335" y="3386364"/>
              <a:ext cx="7938" cy="301625"/>
            </a:xfrm>
            <a:custGeom>
              <a:rect b="b" l="l" r="r" t="t"/>
              <a:pathLst>
                <a:path extrusionOk="0" h="760" w="20">
                  <a:moveTo>
                    <a:pt x="4" y="760"/>
                  </a:moveTo>
                  <a:cubicBezTo>
                    <a:pt x="4" y="760"/>
                    <a:pt x="3" y="749"/>
                    <a:pt x="2" y="730"/>
                  </a:cubicBezTo>
                  <a:cubicBezTo>
                    <a:pt x="1" y="711"/>
                    <a:pt x="1" y="683"/>
                    <a:pt x="0" y="648"/>
                  </a:cubicBezTo>
                  <a:cubicBezTo>
                    <a:pt x="0" y="580"/>
                    <a:pt x="3" y="485"/>
                    <a:pt x="6" y="380"/>
                  </a:cubicBezTo>
                  <a:cubicBezTo>
                    <a:pt x="10" y="275"/>
                    <a:pt x="11" y="180"/>
                    <a:pt x="9" y="112"/>
                  </a:cubicBezTo>
                  <a:cubicBezTo>
                    <a:pt x="8" y="77"/>
                    <a:pt x="7" y="50"/>
                    <a:pt x="6" y="30"/>
                  </a:cubicBezTo>
                  <a:cubicBezTo>
                    <a:pt x="5" y="11"/>
                    <a:pt x="5" y="1"/>
                    <a:pt x="6" y="1"/>
                  </a:cubicBezTo>
                  <a:cubicBezTo>
                    <a:pt x="7" y="0"/>
                    <a:pt x="8" y="11"/>
                    <a:pt x="10" y="30"/>
                  </a:cubicBezTo>
                  <a:cubicBezTo>
                    <a:pt x="12" y="49"/>
                    <a:pt x="15" y="77"/>
                    <a:pt x="16" y="111"/>
                  </a:cubicBezTo>
                  <a:cubicBezTo>
                    <a:pt x="20" y="180"/>
                    <a:pt x="20" y="275"/>
                    <a:pt x="17" y="380"/>
                  </a:cubicBezTo>
                  <a:cubicBezTo>
                    <a:pt x="13" y="484"/>
                    <a:pt x="10" y="578"/>
                    <a:pt x="8" y="648"/>
                  </a:cubicBezTo>
                  <a:cubicBezTo>
                    <a:pt x="7" y="681"/>
                    <a:pt x="6" y="709"/>
                    <a:pt x="6" y="730"/>
                  </a:cubicBezTo>
                  <a:cubicBezTo>
                    <a:pt x="6" y="749"/>
                    <a:pt x="5" y="760"/>
                    <a:pt x="4" y="760"/>
                  </a:cubicBezTo>
                  <a:close/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8057922" y="3664177"/>
              <a:ext cx="363538" cy="23813"/>
            </a:xfrm>
            <a:custGeom>
              <a:rect b="b" l="l" r="r" t="t"/>
              <a:pathLst>
                <a:path extrusionOk="0" h="60" w="905">
                  <a:moveTo>
                    <a:pt x="905" y="18"/>
                  </a:moveTo>
                  <a:cubicBezTo>
                    <a:pt x="905" y="19"/>
                    <a:pt x="902" y="19"/>
                    <a:pt x="896" y="18"/>
                  </a:cubicBezTo>
                  <a:cubicBezTo>
                    <a:pt x="888" y="18"/>
                    <a:pt x="880" y="18"/>
                    <a:pt x="869" y="17"/>
                  </a:cubicBezTo>
                  <a:cubicBezTo>
                    <a:pt x="846" y="16"/>
                    <a:pt x="813" y="14"/>
                    <a:pt x="772" y="13"/>
                  </a:cubicBezTo>
                  <a:cubicBezTo>
                    <a:pt x="690" y="10"/>
                    <a:pt x="577" y="10"/>
                    <a:pt x="452" y="16"/>
                  </a:cubicBezTo>
                  <a:cubicBezTo>
                    <a:pt x="327" y="22"/>
                    <a:pt x="214" y="33"/>
                    <a:pt x="132" y="43"/>
                  </a:cubicBezTo>
                  <a:cubicBezTo>
                    <a:pt x="91" y="48"/>
                    <a:pt x="58" y="52"/>
                    <a:pt x="36" y="56"/>
                  </a:cubicBezTo>
                  <a:cubicBezTo>
                    <a:pt x="25" y="57"/>
                    <a:pt x="17" y="58"/>
                    <a:pt x="10" y="59"/>
                  </a:cubicBezTo>
                  <a:cubicBezTo>
                    <a:pt x="4" y="60"/>
                    <a:pt x="0" y="60"/>
                    <a:pt x="0" y="60"/>
                  </a:cubicBezTo>
                  <a:cubicBezTo>
                    <a:pt x="0" y="59"/>
                    <a:pt x="3" y="58"/>
                    <a:pt x="9" y="57"/>
                  </a:cubicBezTo>
                  <a:cubicBezTo>
                    <a:pt x="16" y="56"/>
                    <a:pt x="25" y="54"/>
                    <a:pt x="35" y="52"/>
                  </a:cubicBezTo>
                  <a:cubicBezTo>
                    <a:pt x="58" y="47"/>
                    <a:pt x="90" y="41"/>
                    <a:pt x="131" y="36"/>
                  </a:cubicBezTo>
                  <a:cubicBezTo>
                    <a:pt x="213" y="24"/>
                    <a:pt x="326" y="12"/>
                    <a:pt x="451" y="6"/>
                  </a:cubicBezTo>
                  <a:cubicBezTo>
                    <a:pt x="577" y="0"/>
                    <a:pt x="690" y="1"/>
                    <a:pt x="772" y="6"/>
                  </a:cubicBezTo>
                  <a:cubicBezTo>
                    <a:pt x="814" y="7"/>
                    <a:pt x="847" y="10"/>
                    <a:pt x="870" y="13"/>
                  </a:cubicBezTo>
                  <a:cubicBezTo>
                    <a:pt x="880" y="14"/>
                    <a:pt x="889" y="15"/>
                    <a:pt x="896" y="16"/>
                  </a:cubicBezTo>
                  <a:cubicBezTo>
                    <a:pt x="902" y="17"/>
                    <a:pt x="905" y="18"/>
                    <a:pt x="905" y="18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8078559" y="3638777"/>
              <a:ext cx="117475" cy="468313"/>
            </a:xfrm>
            <a:custGeom>
              <a:rect b="b" l="l" r="r" t="t"/>
              <a:pathLst>
                <a:path extrusionOk="0" h="1174" w="293">
                  <a:moveTo>
                    <a:pt x="292" y="1174"/>
                  </a:moveTo>
                  <a:cubicBezTo>
                    <a:pt x="292" y="1174"/>
                    <a:pt x="291" y="1170"/>
                    <a:pt x="288" y="1162"/>
                  </a:cubicBezTo>
                  <a:cubicBezTo>
                    <a:pt x="285" y="1153"/>
                    <a:pt x="282" y="1142"/>
                    <a:pt x="278" y="1129"/>
                  </a:cubicBezTo>
                  <a:cubicBezTo>
                    <a:pt x="268" y="1099"/>
                    <a:pt x="256" y="1057"/>
                    <a:pt x="242" y="1004"/>
                  </a:cubicBezTo>
                  <a:cubicBezTo>
                    <a:pt x="213" y="898"/>
                    <a:pt x="178" y="751"/>
                    <a:pt x="141" y="588"/>
                  </a:cubicBezTo>
                  <a:cubicBezTo>
                    <a:pt x="105" y="425"/>
                    <a:pt x="71" y="278"/>
                    <a:pt x="44" y="172"/>
                  </a:cubicBezTo>
                  <a:cubicBezTo>
                    <a:pt x="30" y="120"/>
                    <a:pt x="19" y="77"/>
                    <a:pt x="11" y="46"/>
                  </a:cubicBezTo>
                  <a:cubicBezTo>
                    <a:pt x="8" y="33"/>
                    <a:pt x="5" y="21"/>
                    <a:pt x="3" y="12"/>
                  </a:cubicBezTo>
                  <a:cubicBezTo>
                    <a:pt x="1" y="5"/>
                    <a:pt x="0" y="0"/>
                    <a:pt x="0" y="0"/>
                  </a:cubicBezTo>
                  <a:cubicBezTo>
                    <a:pt x="1" y="0"/>
                    <a:pt x="2" y="4"/>
                    <a:pt x="5" y="12"/>
                  </a:cubicBezTo>
                  <a:cubicBezTo>
                    <a:pt x="7" y="21"/>
                    <a:pt x="11" y="32"/>
                    <a:pt x="15" y="45"/>
                  </a:cubicBezTo>
                  <a:cubicBezTo>
                    <a:pt x="24" y="75"/>
                    <a:pt x="36" y="117"/>
                    <a:pt x="51" y="170"/>
                  </a:cubicBezTo>
                  <a:cubicBezTo>
                    <a:pt x="79" y="276"/>
                    <a:pt x="115" y="423"/>
                    <a:pt x="151" y="586"/>
                  </a:cubicBezTo>
                  <a:cubicBezTo>
                    <a:pt x="188" y="749"/>
                    <a:pt x="222" y="896"/>
                    <a:pt x="249" y="1002"/>
                  </a:cubicBezTo>
                  <a:cubicBezTo>
                    <a:pt x="262" y="1054"/>
                    <a:pt x="273" y="1097"/>
                    <a:pt x="281" y="1127"/>
                  </a:cubicBezTo>
                  <a:cubicBezTo>
                    <a:pt x="285" y="1141"/>
                    <a:pt x="288" y="1153"/>
                    <a:pt x="290" y="1162"/>
                  </a:cubicBezTo>
                  <a:cubicBezTo>
                    <a:pt x="292" y="1169"/>
                    <a:pt x="293" y="1174"/>
                    <a:pt x="292" y="1174"/>
                  </a:cubicBezTo>
                  <a:close/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7849960" y="3968977"/>
              <a:ext cx="492125" cy="84138"/>
            </a:xfrm>
            <a:custGeom>
              <a:rect b="b" l="l" r="r" t="t"/>
              <a:pathLst>
                <a:path extrusionOk="0" h="213" w="1224">
                  <a:moveTo>
                    <a:pt x="1224" y="1"/>
                  </a:moveTo>
                  <a:cubicBezTo>
                    <a:pt x="1224" y="1"/>
                    <a:pt x="1220" y="2"/>
                    <a:pt x="1212" y="4"/>
                  </a:cubicBezTo>
                  <a:cubicBezTo>
                    <a:pt x="1203" y="5"/>
                    <a:pt x="1191" y="8"/>
                    <a:pt x="1176" y="10"/>
                  </a:cubicBezTo>
                  <a:cubicBezTo>
                    <a:pt x="1144" y="16"/>
                    <a:pt x="1099" y="23"/>
                    <a:pt x="1045" y="33"/>
                  </a:cubicBezTo>
                  <a:cubicBezTo>
                    <a:pt x="934" y="52"/>
                    <a:pt x="782" y="80"/>
                    <a:pt x="613" y="112"/>
                  </a:cubicBezTo>
                  <a:cubicBezTo>
                    <a:pt x="445" y="144"/>
                    <a:pt x="292" y="171"/>
                    <a:pt x="181" y="188"/>
                  </a:cubicBezTo>
                  <a:cubicBezTo>
                    <a:pt x="125" y="197"/>
                    <a:pt x="80" y="203"/>
                    <a:pt x="49" y="207"/>
                  </a:cubicBezTo>
                  <a:cubicBezTo>
                    <a:pt x="34" y="209"/>
                    <a:pt x="22" y="211"/>
                    <a:pt x="13" y="212"/>
                  </a:cubicBezTo>
                  <a:cubicBezTo>
                    <a:pt x="5" y="213"/>
                    <a:pt x="1" y="213"/>
                    <a:pt x="0" y="213"/>
                  </a:cubicBezTo>
                  <a:cubicBezTo>
                    <a:pt x="0" y="212"/>
                    <a:pt x="5" y="211"/>
                    <a:pt x="13" y="210"/>
                  </a:cubicBezTo>
                  <a:cubicBezTo>
                    <a:pt x="22" y="208"/>
                    <a:pt x="34" y="206"/>
                    <a:pt x="48" y="203"/>
                  </a:cubicBezTo>
                  <a:cubicBezTo>
                    <a:pt x="81" y="198"/>
                    <a:pt x="125" y="190"/>
                    <a:pt x="180" y="181"/>
                  </a:cubicBezTo>
                  <a:cubicBezTo>
                    <a:pt x="290" y="162"/>
                    <a:pt x="443" y="133"/>
                    <a:pt x="611" y="102"/>
                  </a:cubicBezTo>
                  <a:cubicBezTo>
                    <a:pt x="780" y="70"/>
                    <a:pt x="933" y="43"/>
                    <a:pt x="1044" y="25"/>
                  </a:cubicBezTo>
                  <a:cubicBezTo>
                    <a:pt x="1099" y="17"/>
                    <a:pt x="1144" y="10"/>
                    <a:pt x="1176" y="6"/>
                  </a:cubicBezTo>
                  <a:cubicBezTo>
                    <a:pt x="1190" y="4"/>
                    <a:pt x="1202" y="3"/>
                    <a:pt x="1211" y="2"/>
                  </a:cubicBezTo>
                  <a:cubicBezTo>
                    <a:pt x="1220" y="1"/>
                    <a:pt x="1224" y="0"/>
                    <a:pt x="1224" y="1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4263797" y="3294289"/>
              <a:ext cx="846138" cy="890588"/>
            </a:xfrm>
            <a:custGeom>
              <a:rect b="b" l="l" r="r" t="t"/>
              <a:pathLst>
                <a:path extrusionOk="0" h="2233" w="2107">
                  <a:moveTo>
                    <a:pt x="125" y="113"/>
                  </a:moveTo>
                  <a:cubicBezTo>
                    <a:pt x="125" y="113"/>
                    <a:pt x="224" y="0"/>
                    <a:pt x="451" y="249"/>
                  </a:cubicBezTo>
                  <a:cubicBezTo>
                    <a:pt x="677" y="499"/>
                    <a:pt x="778" y="651"/>
                    <a:pt x="778" y="651"/>
                  </a:cubicBezTo>
                  <a:cubicBezTo>
                    <a:pt x="778" y="651"/>
                    <a:pt x="834" y="701"/>
                    <a:pt x="865" y="650"/>
                  </a:cubicBezTo>
                  <a:cubicBezTo>
                    <a:pt x="896" y="599"/>
                    <a:pt x="922" y="471"/>
                    <a:pt x="999" y="472"/>
                  </a:cubicBezTo>
                  <a:cubicBezTo>
                    <a:pt x="1078" y="473"/>
                    <a:pt x="1124" y="548"/>
                    <a:pt x="1143" y="672"/>
                  </a:cubicBezTo>
                  <a:cubicBezTo>
                    <a:pt x="1162" y="797"/>
                    <a:pt x="1213" y="1068"/>
                    <a:pt x="1218" y="1092"/>
                  </a:cubicBezTo>
                  <a:cubicBezTo>
                    <a:pt x="1222" y="1116"/>
                    <a:pt x="1245" y="1147"/>
                    <a:pt x="1272" y="1116"/>
                  </a:cubicBezTo>
                  <a:cubicBezTo>
                    <a:pt x="1298" y="1084"/>
                    <a:pt x="1430" y="823"/>
                    <a:pt x="1550" y="893"/>
                  </a:cubicBezTo>
                  <a:cubicBezTo>
                    <a:pt x="1670" y="963"/>
                    <a:pt x="1665" y="1318"/>
                    <a:pt x="1665" y="1356"/>
                  </a:cubicBezTo>
                  <a:cubicBezTo>
                    <a:pt x="1665" y="1395"/>
                    <a:pt x="1677" y="1409"/>
                    <a:pt x="1696" y="1413"/>
                  </a:cubicBezTo>
                  <a:cubicBezTo>
                    <a:pt x="1716" y="1417"/>
                    <a:pt x="1752" y="1326"/>
                    <a:pt x="1792" y="1253"/>
                  </a:cubicBezTo>
                  <a:cubicBezTo>
                    <a:pt x="1833" y="1180"/>
                    <a:pt x="1892" y="1103"/>
                    <a:pt x="1958" y="1149"/>
                  </a:cubicBezTo>
                  <a:cubicBezTo>
                    <a:pt x="2024" y="1195"/>
                    <a:pt x="2107" y="1438"/>
                    <a:pt x="1981" y="1903"/>
                  </a:cubicBezTo>
                  <a:lnTo>
                    <a:pt x="1909" y="2115"/>
                  </a:lnTo>
                  <a:lnTo>
                    <a:pt x="1689" y="2162"/>
                  </a:lnTo>
                  <a:cubicBezTo>
                    <a:pt x="1212" y="2233"/>
                    <a:pt x="981" y="2123"/>
                    <a:pt x="942" y="2052"/>
                  </a:cubicBezTo>
                  <a:cubicBezTo>
                    <a:pt x="904" y="1981"/>
                    <a:pt x="988" y="1931"/>
                    <a:pt x="1065" y="1899"/>
                  </a:cubicBezTo>
                  <a:cubicBezTo>
                    <a:pt x="1141" y="1868"/>
                    <a:pt x="1237" y="1843"/>
                    <a:pt x="1235" y="1823"/>
                  </a:cubicBezTo>
                  <a:cubicBezTo>
                    <a:pt x="1233" y="1803"/>
                    <a:pt x="1221" y="1790"/>
                    <a:pt x="1182" y="1785"/>
                  </a:cubicBezTo>
                  <a:cubicBezTo>
                    <a:pt x="1144" y="1780"/>
                    <a:pt x="791" y="1744"/>
                    <a:pt x="735" y="1617"/>
                  </a:cubicBezTo>
                  <a:cubicBezTo>
                    <a:pt x="680" y="1490"/>
                    <a:pt x="954" y="1389"/>
                    <a:pt x="988" y="1367"/>
                  </a:cubicBezTo>
                  <a:cubicBezTo>
                    <a:pt x="1022" y="1344"/>
                    <a:pt x="994" y="1317"/>
                    <a:pt x="971" y="1310"/>
                  </a:cubicBezTo>
                  <a:cubicBezTo>
                    <a:pt x="947" y="1303"/>
                    <a:pt x="684" y="1221"/>
                    <a:pt x="563" y="1188"/>
                  </a:cubicBezTo>
                  <a:cubicBezTo>
                    <a:pt x="441" y="1155"/>
                    <a:pt x="372" y="1100"/>
                    <a:pt x="380" y="1021"/>
                  </a:cubicBezTo>
                  <a:cubicBezTo>
                    <a:pt x="388" y="945"/>
                    <a:pt x="518" y="934"/>
                    <a:pt x="572" y="909"/>
                  </a:cubicBezTo>
                  <a:cubicBezTo>
                    <a:pt x="626" y="884"/>
                    <a:pt x="583" y="823"/>
                    <a:pt x="583" y="823"/>
                  </a:cubicBezTo>
                  <a:cubicBezTo>
                    <a:pt x="583" y="823"/>
                    <a:pt x="444" y="705"/>
                    <a:pt x="222" y="452"/>
                  </a:cubicBezTo>
                  <a:cubicBezTo>
                    <a:pt x="0" y="198"/>
                    <a:pt x="127" y="111"/>
                    <a:pt x="127" y="111"/>
                  </a:cubicBezTo>
                </a:path>
              </a:pathLst>
            </a:custGeom>
            <a:solidFill>
              <a:srgbClr val="E7E8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395560" y="3429227"/>
              <a:ext cx="635000" cy="708025"/>
            </a:xfrm>
            <a:custGeom>
              <a:rect b="b" l="l" r="r" t="t"/>
              <a:pathLst>
                <a:path extrusionOk="0" h="1779" w="1581">
                  <a:moveTo>
                    <a:pt x="0" y="0"/>
                  </a:moveTo>
                  <a:cubicBezTo>
                    <a:pt x="0" y="0"/>
                    <a:pt x="2" y="1"/>
                    <a:pt x="5" y="4"/>
                  </a:cubicBezTo>
                  <a:cubicBezTo>
                    <a:pt x="8" y="8"/>
                    <a:pt x="12" y="12"/>
                    <a:pt x="17" y="18"/>
                  </a:cubicBezTo>
                  <a:cubicBezTo>
                    <a:pt x="28" y="30"/>
                    <a:pt x="43" y="47"/>
                    <a:pt x="63" y="69"/>
                  </a:cubicBezTo>
                  <a:cubicBezTo>
                    <a:pt x="103" y="115"/>
                    <a:pt x="161" y="180"/>
                    <a:pt x="232" y="260"/>
                  </a:cubicBezTo>
                  <a:cubicBezTo>
                    <a:pt x="376" y="421"/>
                    <a:pt x="575" y="642"/>
                    <a:pt x="794" y="886"/>
                  </a:cubicBezTo>
                  <a:cubicBezTo>
                    <a:pt x="1013" y="1131"/>
                    <a:pt x="1211" y="1353"/>
                    <a:pt x="1353" y="1515"/>
                  </a:cubicBezTo>
                  <a:cubicBezTo>
                    <a:pt x="1423" y="1596"/>
                    <a:pt x="1480" y="1661"/>
                    <a:pt x="1520" y="1707"/>
                  </a:cubicBezTo>
                  <a:cubicBezTo>
                    <a:pt x="1540" y="1730"/>
                    <a:pt x="1555" y="1747"/>
                    <a:pt x="1565" y="1760"/>
                  </a:cubicBezTo>
                  <a:cubicBezTo>
                    <a:pt x="1570" y="1766"/>
                    <a:pt x="1574" y="1770"/>
                    <a:pt x="1577" y="1774"/>
                  </a:cubicBezTo>
                  <a:cubicBezTo>
                    <a:pt x="1579" y="1777"/>
                    <a:pt x="1581" y="1779"/>
                    <a:pt x="1581" y="1779"/>
                  </a:cubicBezTo>
                  <a:cubicBezTo>
                    <a:pt x="1580" y="1779"/>
                    <a:pt x="1579" y="1777"/>
                    <a:pt x="1576" y="1774"/>
                  </a:cubicBezTo>
                  <a:cubicBezTo>
                    <a:pt x="1573" y="1771"/>
                    <a:pt x="1569" y="1767"/>
                    <a:pt x="1564" y="1761"/>
                  </a:cubicBezTo>
                  <a:cubicBezTo>
                    <a:pt x="1553" y="1749"/>
                    <a:pt x="1538" y="1732"/>
                    <a:pt x="1518" y="1709"/>
                  </a:cubicBezTo>
                  <a:cubicBezTo>
                    <a:pt x="1477" y="1664"/>
                    <a:pt x="1420" y="1599"/>
                    <a:pt x="1348" y="1519"/>
                  </a:cubicBezTo>
                  <a:cubicBezTo>
                    <a:pt x="1205" y="1358"/>
                    <a:pt x="1007" y="1137"/>
                    <a:pt x="787" y="892"/>
                  </a:cubicBezTo>
                  <a:cubicBezTo>
                    <a:pt x="567" y="648"/>
                    <a:pt x="370" y="426"/>
                    <a:pt x="228" y="264"/>
                  </a:cubicBezTo>
                  <a:cubicBezTo>
                    <a:pt x="157" y="183"/>
                    <a:pt x="100" y="117"/>
                    <a:pt x="60" y="72"/>
                  </a:cubicBezTo>
                  <a:cubicBezTo>
                    <a:pt x="41" y="49"/>
                    <a:pt x="26" y="31"/>
                    <a:pt x="15" y="19"/>
                  </a:cubicBezTo>
                  <a:cubicBezTo>
                    <a:pt x="11" y="13"/>
                    <a:pt x="7" y="8"/>
                    <a:pt x="4" y="5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651147" y="3554639"/>
              <a:ext cx="6350" cy="163513"/>
            </a:xfrm>
            <a:custGeom>
              <a:rect b="b" l="l" r="r" t="t"/>
              <a:pathLst>
                <a:path extrusionOk="0" h="411" w="14">
                  <a:moveTo>
                    <a:pt x="4" y="0"/>
                  </a:moveTo>
                  <a:cubicBezTo>
                    <a:pt x="5" y="0"/>
                    <a:pt x="6" y="23"/>
                    <a:pt x="7" y="60"/>
                  </a:cubicBezTo>
                  <a:cubicBezTo>
                    <a:pt x="8" y="100"/>
                    <a:pt x="10" y="150"/>
                    <a:pt x="11" y="205"/>
                  </a:cubicBezTo>
                  <a:cubicBezTo>
                    <a:pt x="13" y="262"/>
                    <a:pt x="14" y="313"/>
                    <a:pt x="14" y="351"/>
                  </a:cubicBezTo>
                  <a:cubicBezTo>
                    <a:pt x="14" y="369"/>
                    <a:pt x="14" y="384"/>
                    <a:pt x="13" y="395"/>
                  </a:cubicBezTo>
                  <a:cubicBezTo>
                    <a:pt x="12" y="405"/>
                    <a:pt x="12" y="411"/>
                    <a:pt x="11" y="411"/>
                  </a:cubicBezTo>
                  <a:cubicBezTo>
                    <a:pt x="10" y="411"/>
                    <a:pt x="10" y="388"/>
                    <a:pt x="8" y="351"/>
                  </a:cubicBezTo>
                  <a:cubicBezTo>
                    <a:pt x="7" y="311"/>
                    <a:pt x="5" y="261"/>
                    <a:pt x="3" y="206"/>
                  </a:cubicBezTo>
                  <a:cubicBezTo>
                    <a:pt x="1" y="149"/>
                    <a:pt x="0" y="98"/>
                    <a:pt x="1" y="60"/>
                  </a:cubicBezTo>
                  <a:cubicBezTo>
                    <a:pt x="1" y="42"/>
                    <a:pt x="1" y="27"/>
                    <a:pt x="2" y="16"/>
                  </a:cubicBezTo>
                  <a:cubicBezTo>
                    <a:pt x="3" y="6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457472" y="3718152"/>
              <a:ext cx="190500" cy="4763"/>
            </a:xfrm>
            <a:custGeom>
              <a:rect b="b" l="l" r="r" t="t"/>
              <a:pathLst>
                <a:path extrusionOk="0" h="13" w="473">
                  <a:moveTo>
                    <a:pt x="473" y="10"/>
                  </a:moveTo>
                  <a:cubicBezTo>
                    <a:pt x="473" y="12"/>
                    <a:pt x="367" y="13"/>
                    <a:pt x="237" y="11"/>
                  </a:cubicBezTo>
                  <a:cubicBezTo>
                    <a:pt x="106" y="9"/>
                    <a:pt x="0" y="6"/>
                    <a:pt x="0" y="3"/>
                  </a:cubicBezTo>
                  <a:cubicBezTo>
                    <a:pt x="0" y="1"/>
                    <a:pt x="106" y="0"/>
                    <a:pt x="237" y="2"/>
                  </a:cubicBezTo>
                  <a:cubicBezTo>
                    <a:pt x="367" y="4"/>
                    <a:pt x="473" y="8"/>
                    <a:pt x="473" y="10"/>
                  </a:cubicBezTo>
                  <a:close/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4647972" y="3886427"/>
              <a:ext cx="163513" cy="38100"/>
            </a:xfrm>
            <a:custGeom>
              <a:rect b="b" l="l" r="r" t="t"/>
              <a:pathLst>
                <a:path extrusionOk="0" h="96" w="408">
                  <a:moveTo>
                    <a:pt x="408" y="1"/>
                  </a:moveTo>
                  <a:cubicBezTo>
                    <a:pt x="408" y="1"/>
                    <a:pt x="403" y="4"/>
                    <a:pt x="393" y="7"/>
                  </a:cubicBezTo>
                  <a:cubicBezTo>
                    <a:pt x="383" y="11"/>
                    <a:pt x="368" y="16"/>
                    <a:pt x="350" y="22"/>
                  </a:cubicBezTo>
                  <a:cubicBezTo>
                    <a:pt x="314" y="33"/>
                    <a:pt x="264" y="48"/>
                    <a:pt x="207" y="61"/>
                  </a:cubicBezTo>
                  <a:cubicBezTo>
                    <a:pt x="151" y="74"/>
                    <a:pt x="99" y="83"/>
                    <a:pt x="61" y="89"/>
                  </a:cubicBezTo>
                  <a:cubicBezTo>
                    <a:pt x="43" y="92"/>
                    <a:pt x="27" y="94"/>
                    <a:pt x="17" y="95"/>
                  </a:cubicBezTo>
                  <a:cubicBezTo>
                    <a:pt x="6" y="96"/>
                    <a:pt x="0" y="96"/>
                    <a:pt x="0" y="95"/>
                  </a:cubicBezTo>
                  <a:cubicBezTo>
                    <a:pt x="0" y="94"/>
                    <a:pt x="23" y="90"/>
                    <a:pt x="60" y="83"/>
                  </a:cubicBezTo>
                  <a:cubicBezTo>
                    <a:pt x="98" y="75"/>
                    <a:pt x="149" y="65"/>
                    <a:pt x="205" y="52"/>
                  </a:cubicBezTo>
                  <a:cubicBezTo>
                    <a:pt x="261" y="39"/>
                    <a:pt x="312" y="26"/>
                    <a:pt x="349" y="16"/>
                  </a:cubicBezTo>
                  <a:cubicBezTo>
                    <a:pt x="385" y="6"/>
                    <a:pt x="408" y="0"/>
                    <a:pt x="408" y="1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4809897" y="3735614"/>
              <a:ext cx="39688" cy="149225"/>
            </a:xfrm>
            <a:custGeom>
              <a:rect b="b" l="l" r="r" t="t"/>
              <a:pathLst>
                <a:path extrusionOk="0" h="375" w="100">
                  <a:moveTo>
                    <a:pt x="99" y="0"/>
                  </a:moveTo>
                  <a:cubicBezTo>
                    <a:pt x="100" y="1"/>
                    <a:pt x="96" y="22"/>
                    <a:pt x="88" y="56"/>
                  </a:cubicBezTo>
                  <a:cubicBezTo>
                    <a:pt x="79" y="90"/>
                    <a:pt x="68" y="137"/>
                    <a:pt x="54" y="189"/>
                  </a:cubicBezTo>
                  <a:cubicBezTo>
                    <a:pt x="41" y="241"/>
                    <a:pt x="28" y="287"/>
                    <a:pt x="18" y="321"/>
                  </a:cubicBezTo>
                  <a:cubicBezTo>
                    <a:pt x="9" y="355"/>
                    <a:pt x="2" y="375"/>
                    <a:pt x="1" y="375"/>
                  </a:cubicBezTo>
                  <a:cubicBezTo>
                    <a:pt x="0" y="375"/>
                    <a:pt x="4" y="354"/>
                    <a:pt x="12" y="319"/>
                  </a:cubicBezTo>
                  <a:cubicBezTo>
                    <a:pt x="20" y="285"/>
                    <a:pt x="32" y="238"/>
                    <a:pt x="46" y="187"/>
                  </a:cubicBezTo>
                  <a:cubicBezTo>
                    <a:pt x="59" y="135"/>
                    <a:pt x="72" y="88"/>
                    <a:pt x="82" y="54"/>
                  </a:cubicBezTo>
                  <a:cubicBezTo>
                    <a:pt x="91" y="21"/>
                    <a:pt x="98" y="0"/>
                    <a:pt x="99" y="0"/>
                  </a:cubicBezTo>
                  <a:close/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4960710" y="3862614"/>
              <a:ext cx="52388" cy="192088"/>
            </a:xfrm>
            <a:custGeom>
              <a:rect b="b" l="l" r="r" t="t"/>
              <a:pathLst>
                <a:path extrusionOk="0" h="479" w="132">
                  <a:moveTo>
                    <a:pt x="131" y="0"/>
                  </a:moveTo>
                  <a:cubicBezTo>
                    <a:pt x="132" y="0"/>
                    <a:pt x="131" y="7"/>
                    <a:pt x="128" y="19"/>
                  </a:cubicBezTo>
                  <a:cubicBezTo>
                    <a:pt x="124" y="33"/>
                    <a:pt x="120" y="51"/>
                    <a:pt x="115" y="71"/>
                  </a:cubicBezTo>
                  <a:cubicBezTo>
                    <a:pt x="104" y="115"/>
                    <a:pt x="88" y="175"/>
                    <a:pt x="70" y="241"/>
                  </a:cubicBezTo>
                  <a:cubicBezTo>
                    <a:pt x="52" y="307"/>
                    <a:pt x="35" y="367"/>
                    <a:pt x="23" y="410"/>
                  </a:cubicBezTo>
                  <a:cubicBezTo>
                    <a:pt x="17" y="430"/>
                    <a:pt x="12" y="447"/>
                    <a:pt x="8" y="461"/>
                  </a:cubicBezTo>
                  <a:cubicBezTo>
                    <a:pt x="4" y="473"/>
                    <a:pt x="1" y="479"/>
                    <a:pt x="1" y="479"/>
                  </a:cubicBezTo>
                  <a:cubicBezTo>
                    <a:pt x="0" y="479"/>
                    <a:pt x="2" y="472"/>
                    <a:pt x="4" y="460"/>
                  </a:cubicBezTo>
                  <a:cubicBezTo>
                    <a:pt x="8" y="446"/>
                    <a:pt x="12" y="429"/>
                    <a:pt x="17" y="408"/>
                  </a:cubicBezTo>
                  <a:cubicBezTo>
                    <a:pt x="28" y="365"/>
                    <a:pt x="44" y="305"/>
                    <a:pt x="62" y="238"/>
                  </a:cubicBezTo>
                  <a:cubicBezTo>
                    <a:pt x="80" y="172"/>
                    <a:pt x="97" y="113"/>
                    <a:pt x="109" y="69"/>
                  </a:cubicBezTo>
                  <a:cubicBezTo>
                    <a:pt x="115" y="49"/>
                    <a:pt x="120" y="32"/>
                    <a:pt x="125" y="18"/>
                  </a:cubicBezTo>
                  <a:cubicBezTo>
                    <a:pt x="128" y="6"/>
                    <a:pt x="131" y="0"/>
                    <a:pt x="131" y="0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4751160" y="4048352"/>
              <a:ext cx="209550" cy="42863"/>
            </a:xfrm>
            <a:custGeom>
              <a:rect b="b" l="l" r="r" t="t"/>
              <a:pathLst>
                <a:path extrusionOk="0" h="107" w="521">
                  <a:moveTo>
                    <a:pt x="521" y="1"/>
                  </a:moveTo>
                  <a:cubicBezTo>
                    <a:pt x="521" y="1"/>
                    <a:pt x="514" y="4"/>
                    <a:pt x="501" y="8"/>
                  </a:cubicBezTo>
                  <a:cubicBezTo>
                    <a:pt x="488" y="12"/>
                    <a:pt x="469" y="17"/>
                    <a:pt x="446" y="23"/>
                  </a:cubicBezTo>
                  <a:cubicBezTo>
                    <a:pt x="400" y="36"/>
                    <a:pt x="335" y="52"/>
                    <a:pt x="263" y="66"/>
                  </a:cubicBezTo>
                  <a:cubicBezTo>
                    <a:pt x="191" y="81"/>
                    <a:pt x="125" y="92"/>
                    <a:pt x="77" y="98"/>
                  </a:cubicBezTo>
                  <a:cubicBezTo>
                    <a:pt x="54" y="102"/>
                    <a:pt x="34" y="104"/>
                    <a:pt x="21" y="105"/>
                  </a:cubicBezTo>
                  <a:cubicBezTo>
                    <a:pt x="7" y="107"/>
                    <a:pt x="0" y="107"/>
                    <a:pt x="0" y="107"/>
                  </a:cubicBezTo>
                  <a:cubicBezTo>
                    <a:pt x="0" y="106"/>
                    <a:pt x="7" y="105"/>
                    <a:pt x="20" y="102"/>
                  </a:cubicBezTo>
                  <a:cubicBezTo>
                    <a:pt x="35" y="100"/>
                    <a:pt x="54" y="96"/>
                    <a:pt x="76" y="92"/>
                  </a:cubicBezTo>
                  <a:cubicBezTo>
                    <a:pt x="124" y="84"/>
                    <a:pt x="189" y="72"/>
                    <a:pt x="261" y="58"/>
                  </a:cubicBezTo>
                  <a:cubicBezTo>
                    <a:pt x="333" y="43"/>
                    <a:pt x="398" y="28"/>
                    <a:pt x="445" y="17"/>
                  </a:cubicBezTo>
                  <a:cubicBezTo>
                    <a:pt x="467" y="12"/>
                    <a:pt x="485" y="8"/>
                    <a:pt x="500" y="4"/>
                  </a:cubicBezTo>
                  <a:cubicBezTo>
                    <a:pt x="513" y="2"/>
                    <a:pt x="521" y="0"/>
                    <a:pt x="521" y="1"/>
                  </a:cubicBezTo>
                  <a:close/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4344760" y="3276827"/>
              <a:ext cx="309563" cy="219075"/>
            </a:xfrm>
            <a:custGeom>
              <a:rect b="b" l="l" r="r" t="t"/>
              <a:pathLst>
                <a:path extrusionOk="0" h="551" w="773">
                  <a:moveTo>
                    <a:pt x="719" y="546"/>
                  </a:moveTo>
                  <a:cubicBezTo>
                    <a:pt x="718" y="545"/>
                    <a:pt x="728" y="547"/>
                    <a:pt x="742" y="538"/>
                  </a:cubicBezTo>
                  <a:cubicBezTo>
                    <a:pt x="749" y="533"/>
                    <a:pt x="756" y="525"/>
                    <a:pt x="759" y="513"/>
                  </a:cubicBezTo>
                  <a:cubicBezTo>
                    <a:pt x="761" y="508"/>
                    <a:pt x="761" y="501"/>
                    <a:pt x="761" y="494"/>
                  </a:cubicBezTo>
                  <a:cubicBezTo>
                    <a:pt x="761" y="487"/>
                    <a:pt x="761" y="479"/>
                    <a:pt x="761" y="471"/>
                  </a:cubicBezTo>
                  <a:cubicBezTo>
                    <a:pt x="761" y="407"/>
                    <a:pt x="762" y="315"/>
                    <a:pt x="763" y="201"/>
                  </a:cubicBezTo>
                  <a:cubicBezTo>
                    <a:pt x="763" y="172"/>
                    <a:pt x="764" y="143"/>
                    <a:pt x="764" y="111"/>
                  </a:cubicBezTo>
                  <a:cubicBezTo>
                    <a:pt x="764" y="96"/>
                    <a:pt x="765" y="80"/>
                    <a:pt x="765" y="64"/>
                  </a:cubicBezTo>
                  <a:cubicBezTo>
                    <a:pt x="765" y="56"/>
                    <a:pt x="766" y="47"/>
                    <a:pt x="764" y="40"/>
                  </a:cubicBezTo>
                  <a:cubicBezTo>
                    <a:pt x="763" y="33"/>
                    <a:pt x="759" y="26"/>
                    <a:pt x="754" y="20"/>
                  </a:cubicBezTo>
                  <a:cubicBezTo>
                    <a:pt x="748" y="15"/>
                    <a:pt x="741" y="11"/>
                    <a:pt x="733" y="9"/>
                  </a:cubicBezTo>
                  <a:cubicBezTo>
                    <a:pt x="726" y="8"/>
                    <a:pt x="717" y="9"/>
                    <a:pt x="708" y="9"/>
                  </a:cubicBezTo>
                  <a:cubicBezTo>
                    <a:pt x="691" y="9"/>
                    <a:pt x="673" y="9"/>
                    <a:pt x="656" y="9"/>
                  </a:cubicBezTo>
                  <a:cubicBezTo>
                    <a:pt x="620" y="9"/>
                    <a:pt x="583" y="9"/>
                    <a:pt x="545" y="9"/>
                  </a:cubicBezTo>
                  <a:cubicBezTo>
                    <a:pt x="394" y="9"/>
                    <a:pt x="228" y="9"/>
                    <a:pt x="54" y="9"/>
                  </a:cubicBezTo>
                  <a:cubicBezTo>
                    <a:pt x="34" y="9"/>
                    <a:pt x="17" y="26"/>
                    <a:pt x="15" y="46"/>
                  </a:cubicBezTo>
                  <a:cubicBezTo>
                    <a:pt x="15" y="67"/>
                    <a:pt x="15" y="89"/>
                    <a:pt x="14" y="110"/>
                  </a:cubicBezTo>
                  <a:cubicBezTo>
                    <a:pt x="14" y="152"/>
                    <a:pt x="13" y="194"/>
                    <a:pt x="12" y="235"/>
                  </a:cubicBezTo>
                  <a:cubicBezTo>
                    <a:pt x="11" y="317"/>
                    <a:pt x="10" y="396"/>
                    <a:pt x="9" y="472"/>
                  </a:cubicBezTo>
                  <a:cubicBezTo>
                    <a:pt x="9" y="481"/>
                    <a:pt x="9" y="491"/>
                    <a:pt x="8" y="500"/>
                  </a:cubicBezTo>
                  <a:cubicBezTo>
                    <a:pt x="8" y="509"/>
                    <a:pt x="10" y="517"/>
                    <a:pt x="14" y="524"/>
                  </a:cubicBezTo>
                  <a:cubicBezTo>
                    <a:pt x="19" y="531"/>
                    <a:pt x="25" y="537"/>
                    <a:pt x="33" y="540"/>
                  </a:cubicBezTo>
                  <a:cubicBezTo>
                    <a:pt x="41" y="543"/>
                    <a:pt x="49" y="542"/>
                    <a:pt x="58" y="543"/>
                  </a:cubicBezTo>
                  <a:cubicBezTo>
                    <a:pt x="94" y="543"/>
                    <a:pt x="129" y="543"/>
                    <a:pt x="162" y="543"/>
                  </a:cubicBezTo>
                  <a:cubicBezTo>
                    <a:pt x="229" y="543"/>
                    <a:pt x="292" y="543"/>
                    <a:pt x="349" y="543"/>
                  </a:cubicBezTo>
                  <a:cubicBezTo>
                    <a:pt x="463" y="544"/>
                    <a:pt x="555" y="544"/>
                    <a:pt x="620" y="545"/>
                  </a:cubicBezTo>
                  <a:cubicBezTo>
                    <a:pt x="651" y="545"/>
                    <a:pt x="676" y="545"/>
                    <a:pt x="693" y="545"/>
                  </a:cubicBezTo>
                  <a:cubicBezTo>
                    <a:pt x="701" y="546"/>
                    <a:pt x="707" y="546"/>
                    <a:pt x="712" y="546"/>
                  </a:cubicBezTo>
                  <a:cubicBezTo>
                    <a:pt x="716" y="546"/>
                    <a:pt x="719" y="546"/>
                    <a:pt x="719" y="546"/>
                  </a:cubicBezTo>
                  <a:cubicBezTo>
                    <a:pt x="719" y="546"/>
                    <a:pt x="716" y="547"/>
                    <a:pt x="712" y="547"/>
                  </a:cubicBezTo>
                  <a:cubicBezTo>
                    <a:pt x="707" y="547"/>
                    <a:pt x="701" y="547"/>
                    <a:pt x="693" y="547"/>
                  </a:cubicBezTo>
                  <a:cubicBezTo>
                    <a:pt x="676" y="547"/>
                    <a:pt x="651" y="548"/>
                    <a:pt x="620" y="548"/>
                  </a:cubicBezTo>
                  <a:cubicBezTo>
                    <a:pt x="555" y="548"/>
                    <a:pt x="463" y="549"/>
                    <a:pt x="349" y="549"/>
                  </a:cubicBezTo>
                  <a:cubicBezTo>
                    <a:pt x="292" y="550"/>
                    <a:pt x="229" y="550"/>
                    <a:pt x="162" y="550"/>
                  </a:cubicBezTo>
                  <a:cubicBezTo>
                    <a:pt x="129" y="550"/>
                    <a:pt x="94" y="550"/>
                    <a:pt x="58" y="550"/>
                  </a:cubicBezTo>
                  <a:cubicBezTo>
                    <a:pt x="50" y="550"/>
                    <a:pt x="40" y="551"/>
                    <a:pt x="30" y="547"/>
                  </a:cubicBezTo>
                  <a:cubicBezTo>
                    <a:pt x="21" y="544"/>
                    <a:pt x="13" y="537"/>
                    <a:pt x="8" y="528"/>
                  </a:cubicBezTo>
                  <a:cubicBezTo>
                    <a:pt x="2" y="520"/>
                    <a:pt x="0" y="509"/>
                    <a:pt x="0" y="500"/>
                  </a:cubicBezTo>
                  <a:cubicBezTo>
                    <a:pt x="1" y="490"/>
                    <a:pt x="1" y="481"/>
                    <a:pt x="1" y="472"/>
                  </a:cubicBezTo>
                  <a:cubicBezTo>
                    <a:pt x="2" y="396"/>
                    <a:pt x="3" y="317"/>
                    <a:pt x="4" y="235"/>
                  </a:cubicBezTo>
                  <a:cubicBezTo>
                    <a:pt x="5" y="194"/>
                    <a:pt x="5" y="152"/>
                    <a:pt x="6" y="109"/>
                  </a:cubicBezTo>
                  <a:cubicBezTo>
                    <a:pt x="6" y="88"/>
                    <a:pt x="6" y="67"/>
                    <a:pt x="7" y="45"/>
                  </a:cubicBezTo>
                  <a:cubicBezTo>
                    <a:pt x="8" y="21"/>
                    <a:pt x="29" y="0"/>
                    <a:pt x="54" y="1"/>
                  </a:cubicBezTo>
                  <a:cubicBezTo>
                    <a:pt x="228" y="1"/>
                    <a:pt x="394" y="1"/>
                    <a:pt x="545" y="1"/>
                  </a:cubicBezTo>
                  <a:cubicBezTo>
                    <a:pt x="583" y="1"/>
                    <a:pt x="620" y="1"/>
                    <a:pt x="656" y="1"/>
                  </a:cubicBezTo>
                  <a:cubicBezTo>
                    <a:pt x="673" y="1"/>
                    <a:pt x="691" y="1"/>
                    <a:pt x="708" y="1"/>
                  </a:cubicBezTo>
                  <a:cubicBezTo>
                    <a:pt x="717" y="1"/>
                    <a:pt x="725" y="1"/>
                    <a:pt x="735" y="2"/>
                  </a:cubicBezTo>
                  <a:cubicBezTo>
                    <a:pt x="744" y="4"/>
                    <a:pt x="752" y="8"/>
                    <a:pt x="759" y="15"/>
                  </a:cubicBezTo>
                  <a:cubicBezTo>
                    <a:pt x="765" y="22"/>
                    <a:pt x="769" y="30"/>
                    <a:pt x="771" y="39"/>
                  </a:cubicBezTo>
                  <a:cubicBezTo>
                    <a:pt x="773" y="48"/>
                    <a:pt x="772" y="56"/>
                    <a:pt x="772" y="64"/>
                  </a:cubicBezTo>
                  <a:cubicBezTo>
                    <a:pt x="771" y="80"/>
                    <a:pt x="771" y="96"/>
                    <a:pt x="771" y="112"/>
                  </a:cubicBezTo>
                  <a:cubicBezTo>
                    <a:pt x="770" y="143"/>
                    <a:pt x="770" y="173"/>
                    <a:pt x="769" y="201"/>
                  </a:cubicBezTo>
                  <a:cubicBezTo>
                    <a:pt x="767" y="315"/>
                    <a:pt x="765" y="407"/>
                    <a:pt x="764" y="471"/>
                  </a:cubicBezTo>
                  <a:cubicBezTo>
                    <a:pt x="764" y="479"/>
                    <a:pt x="764" y="487"/>
                    <a:pt x="764" y="494"/>
                  </a:cubicBezTo>
                  <a:cubicBezTo>
                    <a:pt x="763" y="501"/>
                    <a:pt x="763" y="508"/>
                    <a:pt x="762" y="514"/>
                  </a:cubicBezTo>
                  <a:cubicBezTo>
                    <a:pt x="758" y="526"/>
                    <a:pt x="750" y="535"/>
                    <a:pt x="743" y="539"/>
                  </a:cubicBezTo>
                  <a:cubicBezTo>
                    <a:pt x="736" y="544"/>
                    <a:pt x="730" y="546"/>
                    <a:pt x="725" y="546"/>
                  </a:cubicBezTo>
                  <a:cubicBezTo>
                    <a:pt x="721" y="547"/>
                    <a:pt x="719" y="546"/>
                    <a:pt x="719" y="546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4473347" y="3345089"/>
              <a:ext cx="74613" cy="87313"/>
            </a:xfrm>
            <a:custGeom>
              <a:rect b="b" l="l" r="r" t="t"/>
              <a:pathLst>
                <a:path extrusionOk="0" h="55" w="47">
                  <a:moveTo>
                    <a:pt x="24" y="14"/>
                  </a:moveTo>
                  <a:lnTo>
                    <a:pt x="47" y="28"/>
                  </a:lnTo>
                  <a:lnTo>
                    <a:pt x="23" y="42"/>
                  </a:lnTo>
                  <a:lnTo>
                    <a:pt x="0" y="55"/>
                  </a:lnTo>
                  <a:lnTo>
                    <a:pt x="0" y="28"/>
                  </a:lnTo>
                  <a:lnTo>
                    <a:pt x="1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7753122" y="2603727"/>
              <a:ext cx="239713" cy="249238"/>
            </a:xfrm>
            <a:custGeom>
              <a:rect b="b" l="l" r="r" t="t"/>
              <a:pathLst>
                <a:path extrusionOk="0" h="627" w="598">
                  <a:moveTo>
                    <a:pt x="358" y="324"/>
                  </a:moveTo>
                  <a:cubicBezTo>
                    <a:pt x="416" y="300"/>
                    <a:pt x="457" y="240"/>
                    <a:pt x="458" y="169"/>
                  </a:cubicBezTo>
                  <a:cubicBezTo>
                    <a:pt x="458" y="76"/>
                    <a:pt x="388" y="0"/>
                    <a:pt x="301" y="0"/>
                  </a:cubicBezTo>
                  <a:cubicBezTo>
                    <a:pt x="214" y="0"/>
                    <a:pt x="143" y="75"/>
                    <a:pt x="142" y="167"/>
                  </a:cubicBezTo>
                  <a:cubicBezTo>
                    <a:pt x="142" y="239"/>
                    <a:pt x="184" y="300"/>
                    <a:pt x="243" y="324"/>
                  </a:cubicBezTo>
                  <a:cubicBezTo>
                    <a:pt x="0" y="361"/>
                    <a:pt x="11" y="625"/>
                    <a:pt x="11" y="625"/>
                  </a:cubicBezTo>
                  <a:lnTo>
                    <a:pt x="585" y="627"/>
                  </a:lnTo>
                  <a:cubicBezTo>
                    <a:pt x="585" y="627"/>
                    <a:pt x="598" y="361"/>
                    <a:pt x="358" y="324"/>
                  </a:cubicBezTo>
                  <a:close/>
                </a:path>
              </a:pathLst>
            </a:custGeom>
            <a:solidFill>
              <a:srgbClr val="FFAA0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156097" y="2495777"/>
              <a:ext cx="398463" cy="285750"/>
            </a:xfrm>
            <a:custGeom>
              <a:rect b="b" l="l" r="r" t="t"/>
              <a:pathLst>
                <a:path extrusionOk="0" h="180" w="251">
                  <a:moveTo>
                    <a:pt x="251" y="158"/>
                  </a:moveTo>
                  <a:lnTo>
                    <a:pt x="15" y="180"/>
                  </a:lnTo>
                  <a:lnTo>
                    <a:pt x="0" y="22"/>
                  </a:lnTo>
                  <a:lnTo>
                    <a:pt x="236" y="0"/>
                  </a:lnTo>
                  <a:lnTo>
                    <a:pt x="251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6152922" y="2494189"/>
              <a:ext cx="401638" cy="288925"/>
            </a:xfrm>
            <a:custGeom>
              <a:rect b="b" l="l" r="r" t="t"/>
              <a:pathLst>
                <a:path extrusionOk="0" h="723" w="998">
                  <a:moveTo>
                    <a:pt x="998" y="631"/>
                  </a:moveTo>
                  <a:cubicBezTo>
                    <a:pt x="998" y="631"/>
                    <a:pt x="997" y="627"/>
                    <a:pt x="997" y="619"/>
                  </a:cubicBezTo>
                  <a:cubicBezTo>
                    <a:pt x="996" y="611"/>
                    <a:pt x="995" y="600"/>
                    <a:pt x="993" y="586"/>
                  </a:cubicBezTo>
                  <a:cubicBezTo>
                    <a:pt x="990" y="556"/>
                    <a:pt x="986" y="514"/>
                    <a:pt x="980" y="460"/>
                  </a:cubicBezTo>
                  <a:cubicBezTo>
                    <a:pt x="969" y="350"/>
                    <a:pt x="954" y="194"/>
                    <a:pt x="935" y="4"/>
                  </a:cubicBezTo>
                  <a:lnTo>
                    <a:pt x="939" y="7"/>
                  </a:lnTo>
                  <a:cubicBezTo>
                    <a:pt x="682" y="32"/>
                    <a:pt x="359" y="62"/>
                    <a:pt x="8" y="96"/>
                  </a:cubicBezTo>
                  <a:cubicBezTo>
                    <a:pt x="7" y="97"/>
                    <a:pt x="16" y="87"/>
                    <a:pt x="12" y="91"/>
                  </a:cubicBezTo>
                  <a:lnTo>
                    <a:pt x="12" y="92"/>
                  </a:lnTo>
                  <a:lnTo>
                    <a:pt x="12" y="92"/>
                  </a:lnTo>
                  <a:lnTo>
                    <a:pt x="12" y="93"/>
                  </a:lnTo>
                  <a:lnTo>
                    <a:pt x="12" y="94"/>
                  </a:lnTo>
                  <a:lnTo>
                    <a:pt x="13" y="96"/>
                  </a:lnTo>
                  <a:lnTo>
                    <a:pt x="13" y="102"/>
                  </a:lnTo>
                  <a:lnTo>
                    <a:pt x="14" y="112"/>
                  </a:lnTo>
                  <a:lnTo>
                    <a:pt x="16" y="133"/>
                  </a:lnTo>
                  <a:cubicBezTo>
                    <a:pt x="17" y="147"/>
                    <a:pt x="19" y="161"/>
                    <a:pt x="20" y="175"/>
                  </a:cubicBezTo>
                  <a:cubicBezTo>
                    <a:pt x="23" y="202"/>
                    <a:pt x="25" y="230"/>
                    <a:pt x="28" y="257"/>
                  </a:cubicBezTo>
                  <a:cubicBezTo>
                    <a:pt x="33" y="311"/>
                    <a:pt x="38" y="365"/>
                    <a:pt x="43" y="417"/>
                  </a:cubicBezTo>
                  <a:cubicBezTo>
                    <a:pt x="53" y="522"/>
                    <a:pt x="62" y="623"/>
                    <a:pt x="71" y="719"/>
                  </a:cubicBezTo>
                  <a:lnTo>
                    <a:pt x="67" y="715"/>
                  </a:lnTo>
                  <a:cubicBezTo>
                    <a:pt x="341" y="690"/>
                    <a:pt x="573" y="669"/>
                    <a:pt x="737" y="653"/>
                  </a:cubicBezTo>
                  <a:cubicBezTo>
                    <a:pt x="819" y="646"/>
                    <a:pt x="884" y="640"/>
                    <a:pt x="929" y="636"/>
                  </a:cubicBezTo>
                  <a:cubicBezTo>
                    <a:pt x="951" y="634"/>
                    <a:pt x="968" y="633"/>
                    <a:pt x="980" y="632"/>
                  </a:cubicBezTo>
                  <a:cubicBezTo>
                    <a:pt x="986" y="632"/>
                    <a:pt x="990" y="631"/>
                    <a:pt x="993" y="631"/>
                  </a:cubicBezTo>
                  <a:cubicBezTo>
                    <a:pt x="996" y="631"/>
                    <a:pt x="998" y="631"/>
                    <a:pt x="998" y="631"/>
                  </a:cubicBezTo>
                  <a:cubicBezTo>
                    <a:pt x="998" y="631"/>
                    <a:pt x="997" y="631"/>
                    <a:pt x="994" y="631"/>
                  </a:cubicBezTo>
                  <a:cubicBezTo>
                    <a:pt x="991" y="632"/>
                    <a:pt x="986" y="632"/>
                    <a:pt x="981" y="633"/>
                  </a:cubicBezTo>
                  <a:cubicBezTo>
                    <a:pt x="969" y="634"/>
                    <a:pt x="952" y="636"/>
                    <a:pt x="931" y="638"/>
                  </a:cubicBezTo>
                  <a:cubicBezTo>
                    <a:pt x="886" y="643"/>
                    <a:pt x="821" y="649"/>
                    <a:pt x="740" y="657"/>
                  </a:cubicBezTo>
                  <a:cubicBezTo>
                    <a:pt x="575" y="673"/>
                    <a:pt x="342" y="696"/>
                    <a:pt x="68" y="723"/>
                  </a:cubicBezTo>
                  <a:lnTo>
                    <a:pt x="64" y="723"/>
                  </a:lnTo>
                  <a:lnTo>
                    <a:pt x="63" y="719"/>
                  </a:lnTo>
                  <a:cubicBezTo>
                    <a:pt x="54" y="624"/>
                    <a:pt x="45" y="523"/>
                    <a:pt x="35" y="418"/>
                  </a:cubicBezTo>
                  <a:cubicBezTo>
                    <a:pt x="30" y="365"/>
                    <a:pt x="24" y="312"/>
                    <a:pt x="19" y="258"/>
                  </a:cubicBezTo>
                  <a:cubicBezTo>
                    <a:pt x="17" y="230"/>
                    <a:pt x="14" y="203"/>
                    <a:pt x="11" y="175"/>
                  </a:cubicBezTo>
                  <a:cubicBezTo>
                    <a:pt x="10" y="162"/>
                    <a:pt x="9" y="148"/>
                    <a:pt x="8" y="134"/>
                  </a:cubicBezTo>
                  <a:lnTo>
                    <a:pt x="6" y="113"/>
                  </a:lnTo>
                  <a:lnTo>
                    <a:pt x="5" y="103"/>
                  </a:lnTo>
                  <a:lnTo>
                    <a:pt x="4" y="97"/>
                  </a:lnTo>
                  <a:lnTo>
                    <a:pt x="4" y="95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2"/>
                  </a:lnTo>
                  <a:cubicBezTo>
                    <a:pt x="0" y="96"/>
                    <a:pt x="8" y="86"/>
                    <a:pt x="8" y="87"/>
                  </a:cubicBezTo>
                  <a:cubicBezTo>
                    <a:pt x="358" y="54"/>
                    <a:pt x="681" y="24"/>
                    <a:pt x="938" y="0"/>
                  </a:cubicBezTo>
                  <a:lnTo>
                    <a:pt x="942" y="0"/>
                  </a:lnTo>
                  <a:lnTo>
                    <a:pt x="942" y="3"/>
                  </a:lnTo>
                  <a:cubicBezTo>
                    <a:pt x="959" y="194"/>
                    <a:pt x="974" y="352"/>
                    <a:pt x="984" y="461"/>
                  </a:cubicBezTo>
                  <a:cubicBezTo>
                    <a:pt x="988" y="515"/>
                    <a:pt x="992" y="558"/>
                    <a:pt x="995" y="587"/>
                  </a:cubicBezTo>
                  <a:cubicBezTo>
                    <a:pt x="996" y="601"/>
                    <a:pt x="997" y="612"/>
                    <a:pt x="997" y="620"/>
                  </a:cubicBezTo>
                  <a:cubicBezTo>
                    <a:pt x="998" y="627"/>
                    <a:pt x="998" y="631"/>
                    <a:pt x="998" y="631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156097" y="2495777"/>
              <a:ext cx="374650" cy="174625"/>
            </a:xfrm>
            <a:custGeom>
              <a:rect b="b" l="l" r="r" t="t"/>
              <a:pathLst>
                <a:path extrusionOk="0" h="439" w="931">
                  <a:moveTo>
                    <a:pt x="931" y="0"/>
                  </a:moveTo>
                  <a:cubicBezTo>
                    <a:pt x="931" y="1"/>
                    <a:pt x="928" y="4"/>
                    <a:pt x="923" y="10"/>
                  </a:cubicBezTo>
                  <a:cubicBezTo>
                    <a:pt x="918" y="16"/>
                    <a:pt x="911" y="25"/>
                    <a:pt x="901" y="35"/>
                  </a:cubicBezTo>
                  <a:cubicBezTo>
                    <a:pt x="881" y="58"/>
                    <a:pt x="854" y="90"/>
                    <a:pt x="819" y="128"/>
                  </a:cubicBezTo>
                  <a:cubicBezTo>
                    <a:pt x="749" y="207"/>
                    <a:pt x="652" y="316"/>
                    <a:pt x="544" y="436"/>
                  </a:cubicBezTo>
                  <a:lnTo>
                    <a:pt x="542" y="439"/>
                  </a:lnTo>
                  <a:lnTo>
                    <a:pt x="538" y="437"/>
                  </a:lnTo>
                  <a:cubicBezTo>
                    <a:pt x="531" y="432"/>
                    <a:pt x="522" y="427"/>
                    <a:pt x="514" y="421"/>
                  </a:cubicBezTo>
                  <a:cubicBezTo>
                    <a:pt x="372" y="330"/>
                    <a:pt x="243" y="248"/>
                    <a:pt x="149" y="188"/>
                  </a:cubicBezTo>
                  <a:cubicBezTo>
                    <a:pt x="104" y="158"/>
                    <a:pt x="66" y="133"/>
                    <a:pt x="40" y="116"/>
                  </a:cubicBezTo>
                  <a:cubicBezTo>
                    <a:pt x="27" y="108"/>
                    <a:pt x="17" y="101"/>
                    <a:pt x="10" y="96"/>
                  </a:cubicBezTo>
                  <a:cubicBezTo>
                    <a:pt x="3" y="92"/>
                    <a:pt x="0" y="89"/>
                    <a:pt x="0" y="89"/>
                  </a:cubicBezTo>
                  <a:cubicBezTo>
                    <a:pt x="0" y="88"/>
                    <a:pt x="4" y="91"/>
                    <a:pt x="11" y="95"/>
                  </a:cubicBezTo>
                  <a:cubicBezTo>
                    <a:pt x="19" y="99"/>
                    <a:pt x="29" y="105"/>
                    <a:pt x="41" y="113"/>
                  </a:cubicBezTo>
                  <a:cubicBezTo>
                    <a:pt x="68" y="130"/>
                    <a:pt x="106" y="154"/>
                    <a:pt x="153" y="182"/>
                  </a:cubicBezTo>
                  <a:cubicBezTo>
                    <a:pt x="247" y="242"/>
                    <a:pt x="376" y="324"/>
                    <a:pt x="518" y="414"/>
                  </a:cubicBezTo>
                  <a:cubicBezTo>
                    <a:pt x="527" y="419"/>
                    <a:pt x="535" y="425"/>
                    <a:pt x="543" y="430"/>
                  </a:cubicBezTo>
                  <a:lnTo>
                    <a:pt x="538" y="431"/>
                  </a:lnTo>
                  <a:cubicBezTo>
                    <a:pt x="646" y="311"/>
                    <a:pt x="744" y="203"/>
                    <a:pt x="815" y="124"/>
                  </a:cubicBezTo>
                  <a:cubicBezTo>
                    <a:pt x="850" y="86"/>
                    <a:pt x="879" y="55"/>
                    <a:pt x="899" y="33"/>
                  </a:cubicBezTo>
                  <a:cubicBezTo>
                    <a:pt x="909" y="23"/>
                    <a:pt x="916" y="15"/>
                    <a:pt x="922" y="9"/>
                  </a:cubicBezTo>
                  <a:cubicBezTo>
                    <a:pt x="927" y="3"/>
                    <a:pt x="930" y="0"/>
                    <a:pt x="931" y="0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5498872" y="2692627"/>
              <a:ext cx="201613" cy="203200"/>
            </a:xfrm>
            <a:custGeom>
              <a:rect b="b" l="l" r="r" t="t"/>
              <a:pathLst>
                <a:path extrusionOk="0" h="510" w="502">
                  <a:moveTo>
                    <a:pt x="501" y="255"/>
                  </a:moveTo>
                  <a:cubicBezTo>
                    <a:pt x="500" y="255"/>
                    <a:pt x="502" y="233"/>
                    <a:pt x="492" y="195"/>
                  </a:cubicBezTo>
                  <a:cubicBezTo>
                    <a:pt x="488" y="176"/>
                    <a:pt x="478" y="153"/>
                    <a:pt x="464" y="129"/>
                  </a:cubicBezTo>
                  <a:cubicBezTo>
                    <a:pt x="450" y="106"/>
                    <a:pt x="429" y="81"/>
                    <a:pt x="401" y="60"/>
                  </a:cubicBezTo>
                  <a:cubicBezTo>
                    <a:pt x="374" y="39"/>
                    <a:pt x="339" y="22"/>
                    <a:pt x="298" y="15"/>
                  </a:cubicBezTo>
                  <a:cubicBezTo>
                    <a:pt x="258" y="8"/>
                    <a:pt x="213" y="9"/>
                    <a:pt x="170" y="25"/>
                  </a:cubicBezTo>
                  <a:cubicBezTo>
                    <a:pt x="148" y="33"/>
                    <a:pt x="127" y="44"/>
                    <a:pt x="108" y="59"/>
                  </a:cubicBezTo>
                  <a:cubicBezTo>
                    <a:pt x="89" y="73"/>
                    <a:pt x="71" y="90"/>
                    <a:pt x="56" y="111"/>
                  </a:cubicBezTo>
                  <a:cubicBezTo>
                    <a:pt x="26" y="151"/>
                    <a:pt x="9" y="202"/>
                    <a:pt x="9" y="255"/>
                  </a:cubicBezTo>
                  <a:cubicBezTo>
                    <a:pt x="9" y="308"/>
                    <a:pt x="26" y="359"/>
                    <a:pt x="56" y="399"/>
                  </a:cubicBezTo>
                  <a:cubicBezTo>
                    <a:pt x="71" y="420"/>
                    <a:pt x="89" y="437"/>
                    <a:pt x="108" y="451"/>
                  </a:cubicBezTo>
                  <a:cubicBezTo>
                    <a:pt x="127" y="466"/>
                    <a:pt x="148" y="477"/>
                    <a:pt x="170" y="485"/>
                  </a:cubicBezTo>
                  <a:cubicBezTo>
                    <a:pt x="213" y="501"/>
                    <a:pt x="258" y="502"/>
                    <a:pt x="298" y="496"/>
                  </a:cubicBezTo>
                  <a:cubicBezTo>
                    <a:pt x="339" y="488"/>
                    <a:pt x="374" y="471"/>
                    <a:pt x="401" y="450"/>
                  </a:cubicBezTo>
                  <a:cubicBezTo>
                    <a:pt x="429" y="429"/>
                    <a:pt x="450" y="404"/>
                    <a:pt x="464" y="381"/>
                  </a:cubicBezTo>
                  <a:cubicBezTo>
                    <a:pt x="478" y="357"/>
                    <a:pt x="488" y="334"/>
                    <a:pt x="492" y="315"/>
                  </a:cubicBezTo>
                  <a:cubicBezTo>
                    <a:pt x="502" y="277"/>
                    <a:pt x="500" y="255"/>
                    <a:pt x="501" y="255"/>
                  </a:cubicBezTo>
                  <a:cubicBezTo>
                    <a:pt x="502" y="255"/>
                    <a:pt x="502" y="256"/>
                    <a:pt x="502" y="259"/>
                  </a:cubicBezTo>
                  <a:cubicBezTo>
                    <a:pt x="502" y="262"/>
                    <a:pt x="502" y="266"/>
                    <a:pt x="502" y="271"/>
                  </a:cubicBezTo>
                  <a:cubicBezTo>
                    <a:pt x="502" y="276"/>
                    <a:pt x="501" y="283"/>
                    <a:pt x="500" y="290"/>
                  </a:cubicBezTo>
                  <a:cubicBezTo>
                    <a:pt x="499" y="298"/>
                    <a:pt x="498" y="307"/>
                    <a:pt x="495" y="316"/>
                  </a:cubicBezTo>
                  <a:cubicBezTo>
                    <a:pt x="491" y="336"/>
                    <a:pt x="483" y="359"/>
                    <a:pt x="468" y="383"/>
                  </a:cubicBezTo>
                  <a:cubicBezTo>
                    <a:pt x="454" y="408"/>
                    <a:pt x="434" y="433"/>
                    <a:pt x="405" y="455"/>
                  </a:cubicBezTo>
                  <a:cubicBezTo>
                    <a:pt x="377" y="477"/>
                    <a:pt x="341" y="495"/>
                    <a:pt x="300" y="503"/>
                  </a:cubicBezTo>
                  <a:cubicBezTo>
                    <a:pt x="258" y="510"/>
                    <a:pt x="212" y="509"/>
                    <a:pt x="167" y="492"/>
                  </a:cubicBezTo>
                  <a:cubicBezTo>
                    <a:pt x="145" y="484"/>
                    <a:pt x="123" y="473"/>
                    <a:pt x="103" y="458"/>
                  </a:cubicBezTo>
                  <a:cubicBezTo>
                    <a:pt x="83" y="443"/>
                    <a:pt x="65" y="425"/>
                    <a:pt x="49" y="404"/>
                  </a:cubicBezTo>
                  <a:cubicBezTo>
                    <a:pt x="18" y="363"/>
                    <a:pt x="1" y="310"/>
                    <a:pt x="0" y="255"/>
                  </a:cubicBezTo>
                  <a:cubicBezTo>
                    <a:pt x="1" y="200"/>
                    <a:pt x="18" y="147"/>
                    <a:pt x="50" y="106"/>
                  </a:cubicBezTo>
                  <a:cubicBezTo>
                    <a:pt x="65" y="85"/>
                    <a:pt x="83" y="67"/>
                    <a:pt x="103" y="52"/>
                  </a:cubicBezTo>
                  <a:cubicBezTo>
                    <a:pt x="123" y="37"/>
                    <a:pt x="145" y="26"/>
                    <a:pt x="167" y="18"/>
                  </a:cubicBezTo>
                  <a:cubicBezTo>
                    <a:pt x="212" y="1"/>
                    <a:pt x="258" y="0"/>
                    <a:pt x="300" y="7"/>
                  </a:cubicBezTo>
                  <a:cubicBezTo>
                    <a:pt x="341" y="15"/>
                    <a:pt x="377" y="33"/>
                    <a:pt x="405" y="55"/>
                  </a:cubicBezTo>
                  <a:cubicBezTo>
                    <a:pt x="434" y="77"/>
                    <a:pt x="454" y="102"/>
                    <a:pt x="468" y="127"/>
                  </a:cubicBezTo>
                  <a:cubicBezTo>
                    <a:pt x="483" y="151"/>
                    <a:pt x="491" y="174"/>
                    <a:pt x="495" y="194"/>
                  </a:cubicBezTo>
                  <a:cubicBezTo>
                    <a:pt x="498" y="204"/>
                    <a:pt x="499" y="212"/>
                    <a:pt x="500" y="220"/>
                  </a:cubicBezTo>
                  <a:cubicBezTo>
                    <a:pt x="501" y="227"/>
                    <a:pt x="502" y="234"/>
                    <a:pt x="502" y="239"/>
                  </a:cubicBezTo>
                  <a:cubicBezTo>
                    <a:pt x="502" y="244"/>
                    <a:pt x="502" y="248"/>
                    <a:pt x="502" y="251"/>
                  </a:cubicBezTo>
                  <a:cubicBezTo>
                    <a:pt x="502" y="254"/>
                    <a:pt x="502" y="255"/>
                    <a:pt x="501" y="255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676672" y="2854552"/>
              <a:ext cx="157163" cy="106363"/>
            </a:xfrm>
            <a:custGeom>
              <a:rect b="b" l="l" r="r" t="t"/>
              <a:pathLst>
                <a:path extrusionOk="0" h="265" w="391">
                  <a:moveTo>
                    <a:pt x="389" y="263"/>
                  </a:moveTo>
                  <a:cubicBezTo>
                    <a:pt x="388" y="265"/>
                    <a:pt x="300" y="208"/>
                    <a:pt x="193" y="136"/>
                  </a:cubicBezTo>
                  <a:cubicBezTo>
                    <a:pt x="86" y="64"/>
                    <a:pt x="0" y="4"/>
                    <a:pt x="1" y="2"/>
                  </a:cubicBezTo>
                  <a:cubicBezTo>
                    <a:pt x="3" y="0"/>
                    <a:pt x="91" y="57"/>
                    <a:pt x="198" y="129"/>
                  </a:cubicBezTo>
                  <a:cubicBezTo>
                    <a:pt x="305" y="201"/>
                    <a:pt x="391" y="261"/>
                    <a:pt x="389" y="263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6051322" y="2983139"/>
              <a:ext cx="217488" cy="158750"/>
            </a:xfrm>
            <a:custGeom>
              <a:rect b="b" l="l" r="r" t="t"/>
              <a:pathLst>
                <a:path extrusionOk="0" h="100" w="137">
                  <a:moveTo>
                    <a:pt x="49" y="100"/>
                  </a:moveTo>
                  <a:lnTo>
                    <a:pt x="0" y="48"/>
                  </a:lnTo>
                  <a:lnTo>
                    <a:pt x="16" y="33"/>
                  </a:lnTo>
                  <a:lnTo>
                    <a:pt x="50" y="69"/>
                  </a:lnTo>
                  <a:lnTo>
                    <a:pt x="121" y="0"/>
                  </a:lnTo>
                  <a:lnTo>
                    <a:pt x="137" y="15"/>
                  </a:lnTo>
                  <a:lnTo>
                    <a:pt x="49" y="100"/>
                  </a:lnTo>
                  <a:close/>
                </a:path>
              </a:pathLst>
            </a:custGeom>
            <a:solidFill>
              <a:srgbClr val="FFAA0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842022" y="3060927"/>
              <a:ext cx="568325" cy="412750"/>
            </a:xfrm>
            <a:custGeom>
              <a:rect b="b" l="l" r="r" t="t"/>
              <a:pathLst>
                <a:path extrusionOk="0" h="1039" w="1417">
                  <a:moveTo>
                    <a:pt x="1197" y="6"/>
                  </a:moveTo>
                  <a:cubicBezTo>
                    <a:pt x="1197" y="6"/>
                    <a:pt x="1200" y="5"/>
                    <a:pt x="1207" y="6"/>
                  </a:cubicBezTo>
                  <a:cubicBezTo>
                    <a:pt x="1210" y="6"/>
                    <a:pt x="1214" y="6"/>
                    <a:pt x="1218" y="6"/>
                  </a:cubicBezTo>
                  <a:cubicBezTo>
                    <a:pt x="1223" y="6"/>
                    <a:pt x="1228" y="7"/>
                    <a:pt x="1234" y="8"/>
                  </a:cubicBezTo>
                  <a:cubicBezTo>
                    <a:pt x="1258" y="12"/>
                    <a:pt x="1295" y="22"/>
                    <a:pt x="1332" y="51"/>
                  </a:cubicBezTo>
                  <a:cubicBezTo>
                    <a:pt x="1368" y="79"/>
                    <a:pt x="1406" y="129"/>
                    <a:pt x="1414" y="197"/>
                  </a:cubicBezTo>
                  <a:cubicBezTo>
                    <a:pt x="1415" y="213"/>
                    <a:pt x="1415" y="231"/>
                    <a:pt x="1415" y="249"/>
                  </a:cubicBezTo>
                  <a:cubicBezTo>
                    <a:pt x="1415" y="266"/>
                    <a:pt x="1415" y="285"/>
                    <a:pt x="1415" y="304"/>
                  </a:cubicBezTo>
                  <a:cubicBezTo>
                    <a:pt x="1416" y="341"/>
                    <a:pt x="1416" y="382"/>
                    <a:pt x="1416" y="424"/>
                  </a:cubicBezTo>
                  <a:cubicBezTo>
                    <a:pt x="1416" y="466"/>
                    <a:pt x="1416" y="510"/>
                    <a:pt x="1416" y="556"/>
                  </a:cubicBezTo>
                  <a:cubicBezTo>
                    <a:pt x="1416" y="579"/>
                    <a:pt x="1416" y="603"/>
                    <a:pt x="1416" y="627"/>
                  </a:cubicBezTo>
                  <a:cubicBezTo>
                    <a:pt x="1417" y="651"/>
                    <a:pt x="1416" y="676"/>
                    <a:pt x="1409" y="701"/>
                  </a:cubicBezTo>
                  <a:cubicBezTo>
                    <a:pt x="1396" y="750"/>
                    <a:pt x="1365" y="796"/>
                    <a:pt x="1320" y="827"/>
                  </a:cubicBezTo>
                  <a:cubicBezTo>
                    <a:pt x="1297" y="842"/>
                    <a:pt x="1272" y="853"/>
                    <a:pt x="1244" y="859"/>
                  </a:cubicBezTo>
                  <a:cubicBezTo>
                    <a:pt x="1217" y="865"/>
                    <a:pt x="1188" y="864"/>
                    <a:pt x="1160" y="864"/>
                  </a:cubicBezTo>
                  <a:cubicBezTo>
                    <a:pt x="934" y="864"/>
                    <a:pt x="683" y="865"/>
                    <a:pt x="416" y="865"/>
                  </a:cubicBezTo>
                  <a:lnTo>
                    <a:pt x="419" y="864"/>
                  </a:lnTo>
                  <a:cubicBezTo>
                    <a:pt x="366" y="917"/>
                    <a:pt x="309" y="974"/>
                    <a:pt x="251" y="1031"/>
                  </a:cubicBezTo>
                  <a:lnTo>
                    <a:pt x="244" y="1039"/>
                  </a:lnTo>
                  <a:lnTo>
                    <a:pt x="244" y="1028"/>
                  </a:lnTo>
                  <a:lnTo>
                    <a:pt x="244" y="953"/>
                  </a:lnTo>
                  <a:lnTo>
                    <a:pt x="244" y="860"/>
                  </a:lnTo>
                  <a:lnTo>
                    <a:pt x="248" y="865"/>
                  </a:lnTo>
                  <a:cubicBezTo>
                    <a:pt x="230" y="865"/>
                    <a:pt x="212" y="865"/>
                    <a:pt x="193" y="863"/>
                  </a:cubicBezTo>
                  <a:cubicBezTo>
                    <a:pt x="175" y="861"/>
                    <a:pt x="157" y="856"/>
                    <a:pt x="140" y="849"/>
                  </a:cubicBezTo>
                  <a:cubicBezTo>
                    <a:pt x="105" y="835"/>
                    <a:pt x="75" y="812"/>
                    <a:pt x="52" y="785"/>
                  </a:cubicBezTo>
                  <a:cubicBezTo>
                    <a:pt x="29" y="757"/>
                    <a:pt x="13" y="723"/>
                    <a:pt x="6" y="688"/>
                  </a:cubicBezTo>
                  <a:cubicBezTo>
                    <a:pt x="3" y="671"/>
                    <a:pt x="1" y="653"/>
                    <a:pt x="2" y="635"/>
                  </a:cubicBezTo>
                  <a:cubicBezTo>
                    <a:pt x="2" y="618"/>
                    <a:pt x="2" y="601"/>
                    <a:pt x="2" y="584"/>
                  </a:cubicBezTo>
                  <a:cubicBezTo>
                    <a:pt x="2" y="515"/>
                    <a:pt x="2" y="447"/>
                    <a:pt x="2" y="381"/>
                  </a:cubicBezTo>
                  <a:cubicBezTo>
                    <a:pt x="2" y="348"/>
                    <a:pt x="2" y="316"/>
                    <a:pt x="2" y="283"/>
                  </a:cubicBezTo>
                  <a:cubicBezTo>
                    <a:pt x="2" y="251"/>
                    <a:pt x="0" y="219"/>
                    <a:pt x="5" y="187"/>
                  </a:cubicBezTo>
                  <a:cubicBezTo>
                    <a:pt x="10" y="155"/>
                    <a:pt x="22" y="125"/>
                    <a:pt x="39" y="99"/>
                  </a:cubicBezTo>
                  <a:cubicBezTo>
                    <a:pt x="56" y="73"/>
                    <a:pt x="79" y="52"/>
                    <a:pt x="105" y="36"/>
                  </a:cubicBezTo>
                  <a:cubicBezTo>
                    <a:pt x="131" y="19"/>
                    <a:pt x="159" y="9"/>
                    <a:pt x="188" y="5"/>
                  </a:cubicBezTo>
                  <a:cubicBezTo>
                    <a:pt x="218" y="0"/>
                    <a:pt x="246" y="2"/>
                    <a:pt x="274" y="2"/>
                  </a:cubicBezTo>
                  <a:cubicBezTo>
                    <a:pt x="386" y="2"/>
                    <a:pt x="490" y="2"/>
                    <a:pt x="585" y="3"/>
                  </a:cubicBezTo>
                  <a:cubicBezTo>
                    <a:pt x="774" y="3"/>
                    <a:pt x="927" y="4"/>
                    <a:pt x="1033" y="4"/>
                  </a:cubicBezTo>
                  <a:cubicBezTo>
                    <a:pt x="1086" y="4"/>
                    <a:pt x="1127" y="4"/>
                    <a:pt x="1155" y="5"/>
                  </a:cubicBezTo>
                  <a:cubicBezTo>
                    <a:pt x="1169" y="5"/>
                    <a:pt x="1179" y="5"/>
                    <a:pt x="1187" y="5"/>
                  </a:cubicBezTo>
                  <a:cubicBezTo>
                    <a:pt x="1194" y="5"/>
                    <a:pt x="1197" y="6"/>
                    <a:pt x="1197" y="6"/>
                  </a:cubicBezTo>
                  <a:cubicBezTo>
                    <a:pt x="1197" y="6"/>
                    <a:pt x="1194" y="6"/>
                    <a:pt x="1187" y="6"/>
                  </a:cubicBezTo>
                  <a:cubicBezTo>
                    <a:pt x="1179" y="6"/>
                    <a:pt x="1169" y="6"/>
                    <a:pt x="1155" y="6"/>
                  </a:cubicBezTo>
                  <a:cubicBezTo>
                    <a:pt x="1127" y="7"/>
                    <a:pt x="1086" y="7"/>
                    <a:pt x="1033" y="7"/>
                  </a:cubicBezTo>
                  <a:cubicBezTo>
                    <a:pt x="927" y="7"/>
                    <a:pt x="774" y="8"/>
                    <a:pt x="585" y="9"/>
                  </a:cubicBezTo>
                  <a:cubicBezTo>
                    <a:pt x="490" y="9"/>
                    <a:pt x="386" y="9"/>
                    <a:pt x="274" y="9"/>
                  </a:cubicBezTo>
                  <a:cubicBezTo>
                    <a:pt x="246" y="10"/>
                    <a:pt x="217" y="8"/>
                    <a:pt x="189" y="12"/>
                  </a:cubicBezTo>
                  <a:cubicBezTo>
                    <a:pt x="161" y="16"/>
                    <a:pt x="134" y="26"/>
                    <a:pt x="109" y="42"/>
                  </a:cubicBezTo>
                  <a:cubicBezTo>
                    <a:pt x="84" y="57"/>
                    <a:pt x="62" y="78"/>
                    <a:pt x="45" y="104"/>
                  </a:cubicBezTo>
                  <a:cubicBezTo>
                    <a:pt x="29" y="129"/>
                    <a:pt x="17" y="158"/>
                    <a:pt x="13" y="188"/>
                  </a:cubicBezTo>
                  <a:cubicBezTo>
                    <a:pt x="8" y="219"/>
                    <a:pt x="10" y="251"/>
                    <a:pt x="10" y="283"/>
                  </a:cubicBezTo>
                  <a:cubicBezTo>
                    <a:pt x="10" y="316"/>
                    <a:pt x="10" y="348"/>
                    <a:pt x="10" y="381"/>
                  </a:cubicBezTo>
                  <a:cubicBezTo>
                    <a:pt x="10" y="447"/>
                    <a:pt x="10" y="515"/>
                    <a:pt x="10" y="584"/>
                  </a:cubicBezTo>
                  <a:cubicBezTo>
                    <a:pt x="11" y="618"/>
                    <a:pt x="8" y="653"/>
                    <a:pt x="14" y="687"/>
                  </a:cubicBezTo>
                  <a:cubicBezTo>
                    <a:pt x="21" y="720"/>
                    <a:pt x="37" y="752"/>
                    <a:pt x="58" y="779"/>
                  </a:cubicBezTo>
                  <a:cubicBezTo>
                    <a:pt x="81" y="806"/>
                    <a:pt x="110" y="828"/>
                    <a:pt x="143" y="841"/>
                  </a:cubicBezTo>
                  <a:cubicBezTo>
                    <a:pt x="159" y="847"/>
                    <a:pt x="176" y="852"/>
                    <a:pt x="194" y="854"/>
                  </a:cubicBezTo>
                  <a:cubicBezTo>
                    <a:pt x="212" y="857"/>
                    <a:pt x="230" y="856"/>
                    <a:pt x="248" y="856"/>
                  </a:cubicBezTo>
                  <a:lnTo>
                    <a:pt x="253" y="856"/>
                  </a:lnTo>
                  <a:lnTo>
                    <a:pt x="253" y="860"/>
                  </a:lnTo>
                  <a:lnTo>
                    <a:pt x="253" y="953"/>
                  </a:lnTo>
                  <a:lnTo>
                    <a:pt x="253" y="1028"/>
                  </a:lnTo>
                  <a:lnTo>
                    <a:pt x="245" y="1025"/>
                  </a:lnTo>
                  <a:cubicBezTo>
                    <a:pt x="303" y="968"/>
                    <a:pt x="360" y="911"/>
                    <a:pt x="413" y="857"/>
                  </a:cubicBezTo>
                  <a:lnTo>
                    <a:pt x="414" y="856"/>
                  </a:lnTo>
                  <a:lnTo>
                    <a:pt x="416" y="856"/>
                  </a:lnTo>
                  <a:cubicBezTo>
                    <a:pt x="683" y="856"/>
                    <a:pt x="934" y="857"/>
                    <a:pt x="1160" y="857"/>
                  </a:cubicBezTo>
                  <a:cubicBezTo>
                    <a:pt x="1189" y="857"/>
                    <a:pt x="1216" y="858"/>
                    <a:pt x="1243" y="852"/>
                  </a:cubicBezTo>
                  <a:cubicBezTo>
                    <a:pt x="1269" y="846"/>
                    <a:pt x="1294" y="835"/>
                    <a:pt x="1316" y="821"/>
                  </a:cubicBezTo>
                  <a:cubicBezTo>
                    <a:pt x="1360" y="791"/>
                    <a:pt x="1390" y="746"/>
                    <a:pt x="1402" y="699"/>
                  </a:cubicBezTo>
                  <a:cubicBezTo>
                    <a:pt x="1409" y="675"/>
                    <a:pt x="1410" y="651"/>
                    <a:pt x="1410" y="627"/>
                  </a:cubicBezTo>
                  <a:cubicBezTo>
                    <a:pt x="1410" y="603"/>
                    <a:pt x="1410" y="579"/>
                    <a:pt x="1410" y="556"/>
                  </a:cubicBezTo>
                  <a:cubicBezTo>
                    <a:pt x="1410" y="510"/>
                    <a:pt x="1410" y="466"/>
                    <a:pt x="1410" y="424"/>
                  </a:cubicBezTo>
                  <a:cubicBezTo>
                    <a:pt x="1410" y="382"/>
                    <a:pt x="1410" y="341"/>
                    <a:pt x="1410" y="304"/>
                  </a:cubicBezTo>
                  <a:cubicBezTo>
                    <a:pt x="1410" y="285"/>
                    <a:pt x="1411" y="266"/>
                    <a:pt x="1411" y="249"/>
                  </a:cubicBezTo>
                  <a:cubicBezTo>
                    <a:pt x="1411" y="231"/>
                    <a:pt x="1411" y="213"/>
                    <a:pt x="1409" y="197"/>
                  </a:cubicBezTo>
                  <a:cubicBezTo>
                    <a:pt x="1402" y="131"/>
                    <a:pt x="1366" y="82"/>
                    <a:pt x="1330" y="53"/>
                  </a:cubicBezTo>
                  <a:cubicBezTo>
                    <a:pt x="1294" y="24"/>
                    <a:pt x="1258" y="14"/>
                    <a:pt x="1234" y="10"/>
                  </a:cubicBezTo>
                  <a:cubicBezTo>
                    <a:pt x="1228" y="9"/>
                    <a:pt x="1223" y="8"/>
                    <a:pt x="1218" y="7"/>
                  </a:cubicBezTo>
                  <a:cubicBezTo>
                    <a:pt x="1214" y="7"/>
                    <a:pt x="1210" y="7"/>
                    <a:pt x="1207" y="6"/>
                  </a:cubicBezTo>
                  <a:cubicBezTo>
                    <a:pt x="1200" y="6"/>
                    <a:pt x="1197" y="6"/>
                    <a:pt x="1197" y="6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8016647" y="3221264"/>
              <a:ext cx="41275" cy="44450"/>
            </a:xfrm>
            <a:custGeom>
              <a:rect b="b" l="l" r="r" t="t"/>
              <a:pathLst>
                <a:path extrusionOk="0" h="111" w="102">
                  <a:moveTo>
                    <a:pt x="100" y="56"/>
                  </a:moveTo>
                  <a:cubicBezTo>
                    <a:pt x="100" y="56"/>
                    <a:pt x="99" y="51"/>
                    <a:pt x="97" y="44"/>
                  </a:cubicBezTo>
                  <a:cubicBezTo>
                    <a:pt x="95" y="37"/>
                    <a:pt x="90" y="28"/>
                    <a:pt x="80" y="20"/>
                  </a:cubicBezTo>
                  <a:cubicBezTo>
                    <a:pt x="69" y="12"/>
                    <a:pt x="53" y="8"/>
                    <a:pt x="37" y="14"/>
                  </a:cubicBezTo>
                  <a:cubicBezTo>
                    <a:pt x="22" y="20"/>
                    <a:pt x="9" y="36"/>
                    <a:pt x="9" y="56"/>
                  </a:cubicBezTo>
                  <a:cubicBezTo>
                    <a:pt x="9" y="75"/>
                    <a:pt x="22" y="91"/>
                    <a:pt x="37" y="97"/>
                  </a:cubicBezTo>
                  <a:cubicBezTo>
                    <a:pt x="53" y="103"/>
                    <a:pt x="69" y="99"/>
                    <a:pt x="80" y="91"/>
                  </a:cubicBezTo>
                  <a:cubicBezTo>
                    <a:pt x="90" y="84"/>
                    <a:pt x="95" y="74"/>
                    <a:pt x="97" y="67"/>
                  </a:cubicBezTo>
                  <a:cubicBezTo>
                    <a:pt x="99" y="60"/>
                    <a:pt x="100" y="56"/>
                    <a:pt x="100" y="56"/>
                  </a:cubicBezTo>
                  <a:cubicBezTo>
                    <a:pt x="101" y="56"/>
                    <a:pt x="102" y="60"/>
                    <a:pt x="100" y="68"/>
                  </a:cubicBezTo>
                  <a:cubicBezTo>
                    <a:pt x="99" y="75"/>
                    <a:pt x="95" y="87"/>
                    <a:pt x="83" y="96"/>
                  </a:cubicBezTo>
                  <a:cubicBezTo>
                    <a:pt x="72" y="105"/>
                    <a:pt x="53" y="111"/>
                    <a:pt x="35" y="104"/>
                  </a:cubicBezTo>
                  <a:cubicBezTo>
                    <a:pt x="16" y="98"/>
                    <a:pt x="0" y="79"/>
                    <a:pt x="0" y="56"/>
                  </a:cubicBezTo>
                  <a:cubicBezTo>
                    <a:pt x="0" y="33"/>
                    <a:pt x="16" y="13"/>
                    <a:pt x="35" y="7"/>
                  </a:cubicBezTo>
                  <a:cubicBezTo>
                    <a:pt x="53" y="0"/>
                    <a:pt x="72" y="6"/>
                    <a:pt x="83" y="15"/>
                  </a:cubicBezTo>
                  <a:cubicBezTo>
                    <a:pt x="95" y="24"/>
                    <a:pt x="99" y="36"/>
                    <a:pt x="100" y="44"/>
                  </a:cubicBezTo>
                  <a:cubicBezTo>
                    <a:pt x="102" y="51"/>
                    <a:pt x="101" y="56"/>
                    <a:pt x="100" y="56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8105547" y="3221264"/>
              <a:ext cx="41275" cy="44450"/>
            </a:xfrm>
            <a:custGeom>
              <a:rect b="b" l="l" r="r" t="t"/>
              <a:pathLst>
                <a:path extrusionOk="0" h="111" w="102">
                  <a:moveTo>
                    <a:pt x="100" y="55"/>
                  </a:moveTo>
                  <a:cubicBezTo>
                    <a:pt x="100" y="55"/>
                    <a:pt x="99" y="51"/>
                    <a:pt x="97" y="44"/>
                  </a:cubicBezTo>
                  <a:cubicBezTo>
                    <a:pt x="95" y="37"/>
                    <a:pt x="90" y="27"/>
                    <a:pt x="79" y="20"/>
                  </a:cubicBezTo>
                  <a:cubicBezTo>
                    <a:pt x="69" y="12"/>
                    <a:pt x="53" y="8"/>
                    <a:pt x="37" y="14"/>
                  </a:cubicBezTo>
                  <a:cubicBezTo>
                    <a:pt x="22" y="20"/>
                    <a:pt x="9" y="36"/>
                    <a:pt x="9" y="55"/>
                  </a:cubicBezTo>
                  <a:cubicBezTo>
                    <a:pt x="9" y="75"/>
                    <a:pt x="22" y="91"/>
                    <a:pt x="37" y="97"/>
                  </a:cubicBezTo>
                  <a:cubicBezTo>
                    <a:pt x="53" y="103"/>
                    <a:pt x="69" y="99"/>
                    <a:pt x="79" y="91"/>
                  </a:cubicBezTo>
                  <a:cubicBezTo>
                    <a:pt x="90" y="84"/>
                    <a:pt x="95" y="74"/>
                    <a:pt x="97" y="67"/>
                  </a:cubicBezTo>
                  <a:cubicBezTo>
                    <a:pt x="99" y="60"/>
                    <a:pt x="100" y="55"/>
                    <a:pt x="100" y="55"/>
                  </a:cubicBezTo>
                  <a:cubicBezTo>
                    <a:pt x="101" y="55"/>
                    <a:pt x="102" y="60"/>
                    <a:pt x="100" y="68"/>
                  </a:cubicBezTo>
                  <a:cubicBezTo>
                    <a:pt x="99" y="75"/>
                    <a:pt x="95" y="87"/>
                    <a:pt x="83" y="96"/>
                  </a:cubicBezTo>
                  <a:cubicBezTo>
                    <a:pt x="72" y="105"/>
                    <a:pt x="53" y="111"/>
                    <a:pt x="35" y="104"/>
                  </a:cubicBezTo>
                  <a:cubicBezTo>
                    <a:pt x="16" y="98"/>
                    <a:pt x="0" y="79"/>
                    <a:pt x="0" y="55"/>
                  </a:cubicBezTo>
                  <a:cubicBezTo>
                    <a:pt x="0" y="32"/>
                    <a:pt x="16" y="13"/>
                    <a:pt x="35" y="7"/>
                  </a:cubicBezTo>
                  <a:cubicBezTo>
                    <a:pt x="53" y="0"/>
                    <a:pt x="72" y="6"/>
                    <a:pt x="83" y="15"/>
                  </a:cubicBezTo>
                  <a:cubicBezTo>
                    <a:pt x="95" y="24"/>
                    <a:pt x="99" y="36"/>
                    <a:pt x="100" y="43"/>
                  </a:cubicBezTo>
                  <a:cubicBezTo>
                    <a:pt x="102" y="51"/>
                    <a:pt x="101" y="56"/>
                    <a:pt x="100" y="55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8194447" y="3221264"/>
              <a:ext cx="41275" cy="44450"/>
            </a:xfrm>
            <a:custGeom>
              <a:rect b="b" l="l" r="r" t="t"/>
              <a:pathLst>
                <a:path extrusionOk="0" h="111" w="102">
                  <a:moveTo>
                    <a:pt x="100" y="55"/>
                  </a:moveTo>
                  <a:cubicBezTo>
                    <a:pt x="99" y="55"/>
                    <a:pt x="99" y="51"/>
                    <a:pt x="97" y="44"/>
                  </a:cubicBezTo>
                  <a:cubicBezTo>
                    <a:pt x="95" y="37"/>
                    <a:pt x="90" y="27"/>
                    <a:pt x="79" y="20"/>
                  </a:cubicBezTo>
                  <a:cubicBezTo>
                    <a:pt x="69" y="12"/>
                    <a:pt x="53" y="8"/>
                    <a:pt x="37" y="14"/>
                  </a:cubicBezTo>
                  <a:cubicBezTo>
                    <a:pt x="22" y="20"/>
                    <a:pt x="9" y="36"/>
                    <a:pt x="9" y="55"/>
                  </a:cubicBezTo>
                  <a:cubicBezTo>
                    <a:pt x="9" y="75"/>
                    <a:pt x="22" y="91"/>
                    <a:pt x="37" y="97"/>
                  </a:cubicBezTo>
                  <a:cubicBezTo>
                    <a:pt x="53" y="103"/>
                    <a:pt x="69" y="99"/>
                    <a:pt x="79" y="91"/>
                  </a:cubicBezTo>
                  <a:cubicBezTo>
                    <a:pt x="90" y="84"/>
                    <a:pt x="95" y="74"/>
                    <a:pt x="97" y="67"/>
                  </a:cubicBezTo>
                  <a:cubicBezTo>
                    <a:pt x="99" y="60"/>
                    <a:pt x="99" y="55"/>
                    <a:pt x="100" y="55"/>
                  </a:cubicBezTo>
                  <a:cubicBezTo>
                    <a:pt x="101" y="55"/>
                    <a:pt x="102" y="60"/>
                    <a:pt x="100" y="68"/>
                  </a:cubicBezTo>
                  <a:cubicBezTo>
                    <a:pt x="99" y="75"/>
                    <a:pt x="95" y="87"/>
                    <a:pt x="83" y="96"/>
                  </a:cubicBezTo>
                  <a:cubicBezTo>
                    <a:pt x="72" y="105"/>
                    <a:pt x="53" y="111"/>
                    <a:pt x="35" y="104"/>
                  </a:cubicBezTo>
                  <a:cubicBezTo>
                    <a:pt x="16" y="98"/>
                    <a:pt x="0" y="79"/>
                    <a:pt x="0" y="55"/>
                  </a:cubicBezTo>
                  <a:cubicBezTo>
                    <a:pt x="0" y="32"/>
                    <a:pt x="16" y="13"/>
                    <a:pt x="35" y="7"/>
                  </a:cubicBezTo>
                  <a:cubicBezTo>
                    <a:pt x="53" y="0"/>
                    <a:pt x="72" y="6"/>
                    <a:pt x="83" y="15"/>
                  </a:cubicBezTo>
                  <a:cubicBezTo>
                    <a:pt x="95" y="24"/>
                    <a:pt x="99" y="36"/>
                    <a:pt x="100" y="43"/>
                  </a:cubicBezTo>
                  <a:cubicBezTo>
                    <a:pt x="102" y="51"/>
                    <a:pt x="101" y="56"/>
                    <a:pt x="100" y="55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4794022" y="2694214"/>
              <a:ext cx="171450" cy="288925"/>
            </a:xfrm>
            <a:custGeom>
              <a:rect b="b" l="l" r="r" t="t"/>
              <a:pathLst>
                <a:path extrusionOk="0" h="726" w="424">
                  <a:moveTo>
                    <a:pt x="279" y="359"/>
                  </a:moveTo>
                  <a:cubicBezTo>
                    <a:pt x="176" y="419"/>
                    <a:pt x="71" y="308"/>
                    <a:pt x="128" y="199"/>
                  </a:cubicBezTo>
                  <a:cubicBezTo>
                    <a:pt x="135" y="184"/>
                    <a:pt x="147" y="172"/>
                    <a:pt x="160" y="164"/>
                  </a:cubicBezTo>
                  <a:cubicBezTo>
                    <a:pt x="264" y="104"/>
                    <a:pt x="368" y="215"/>
                    <a:pt x="311" y="324"/>
                  </a:cubicBezTo>
                  <a:cubicBezTo>
                    <a:pt x="304" y="339"/>
                    <a:pt x="292" y="351"/>
                    <a:pt x="279" y="359"/>
                  </a:cubicBezTo>
                  <a:close/>
                  <a:moveTo>
                    <a:pt x="423" y="234"/>
                  </a:moveTo>
                  <a:cubicBezTo>
                    <a:pt x="423" y="91"/>
                    <a:pt x="272" y="0"/>
                    <a:pt x="119" y="72"/>
                  </a:cubicBezTo>
                  <a:cubicBezTo>
                    <a:pt x="85" y="88"/>
                    <a:pt x="56" y="116"/>
                    <a:pt x="38" y="149"/>
                  </a:cubicBezTo>
                  <a:cubicBezTo>
                    <a:pt x="0" y="224"/>
                    <a:pt x="17" y="309"/>
                    <a:pt x="52" y="380"/>
                  </a:cubicBezTo>
                  <a:lnTo>
                    <a:pt x="171" y="683"/>
                  </a:lnTo>
                  <a:cubicBezTo>
                    <a:pt x="188" y="726"/>
                    <a:pt x="250" y="726"/>
                    <a:pt x="267" y="682"/>
                  </a:cubicBezTo>
                  <a:lnTo>
                    <a:pt x="384" y="378"/>
                  </a:lnTo>
                  <a:cubicBezTo>
                    <a:pt x="424" y="286"/>
                    <a:pt x="423" y="234"/>
                    <a:pt x="423" y="234"/>
                  </a:cubicBezTo>
                  <a:close/>
                </a:path>
              </a:pathLst>
            </a:custGeom>
            <a:solidFill>
              <a:srgbClr val="FFAA0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4535260" y="2484664"/>
              <a:ext cx="687388" cy="673100"/>
            </a:xfrm>
            <a:custGeom>
              <a:rect b="b" l="l" r="r" t="t"/>
              <a:pathLst>
                <a:path extrusionOk="0" h="1690" w="1713">
                  <a:moveTo>
                    <a:pt x="1600" y="1255"/>
                  </a:moveTo>
                  <a:lnTo>
                    <a:pt x="1601" y="1255"/>
                  </a:lnTo>
                  <a:lnTo>
                    <a:pt x="1601" y="1255"/>
                  </a:lnTo>
                  <a:cubicBezTo>
                    <a:pt x="1601" y="1255"/>
                    <a:pt x="1601" y="1257"/>
                    <a:pt x="1603" y="1261"/>
                  </a:cubicBezTo>
                  <a:cubicBezTo>
                    <a:pt x="1604" y="1264"/>
                    <a:pt x="1606" y="1270"/>
                    <a:pt x="1608" y="1277"/>
                  </a:cubicBezTo>
                  <a:cubicBezTo>
                    <a:pt x="1613" y="1291"/>
                    <a:pt x="1620" y="1312"/>
                    <a:pt x="1629" y="1340"/>
                  </a:cubicBezTo>
                  <a:cubicBezTo>
                    <a:pt x="1647" y="1395"/>
                    <a:pt x="1673" y="1477"/>
                    <a:pt x="1707" y="1581"/>
                  </a:cubicBezTo>
                  <a:lnTo>
                    <a:pt x="1709" y="1585"/>
                  </a:lnTo>
                  <a:lnTo>
                    <a:pt x="1705" y="1584"/>
                  </a:lnTo>
                  <a:cubicBezTo>
                    <a:pt x="1612" y="1567"/>
                    <a:pt x="1499" y="1546"/>
                    <a:pt x="1369" y="1523"/>
                  </a:cubicBezTo>
                  <a:lnTo>
                    <a:pt x="1367" y="1522"/>
                  </a:lnTo>
                  <a:lnTo>
                    <a:pt x="1367" y="1520"/>
                  </a:lnTo>
                  <a:lnTo>
                    <a:pt x="1367" y="1520"/>
                  </a:lnTo>
                  <a:lnTo>
                    <a:pt x="1371" y="1522"/>
                  </a:lnTo>
                  <a:cubicBezTo>
                    <a:pt x="1271" y="1598"/>
                    <a:pt x="1138" y="1661"/>
                    <a:pt x="983" y="1682"/>
                  </a:cubicBezTo>
                  <a:cubicBezTo>
                    <a:pt x="944" y="1688"/>
                    <a:pt x="904" y="1690"/>
                    <a:pt x="864" y="1690"/>
                  </a:cubicBezTo>
                  <a:cubicBezTo>
                    <a:pt x="823" y="1688"/>
                    <a:pt x="782" y="1688"/>
                    <a:pt x="740" y="1680"/>
                  </a:cubicBezTo>
                  <a:cubicBezTo>
                    <a:pt x="698" y="1675"/>
                    <a:pt x="657" y="1663"/>
                    <a:pt x="614" y="1652"/>
                  </a:cubicBezTo>
                  <a:cubicBezTo>
                    <a:pt x="594" y="1644"/>
                    <a:pt x="573" y="1637"/>
                    <a:pt x="552" y="1629"/>
                  </a:cubicBezTo>
                  <a:cubicBezTo>
                    <a:pt x="542" y="1626"/>
                    <a:pt x="532" y="1621"/>
                    <a:pt x="522" y="1616"/>
                  </a:cubicBezTo>
                  <a:cubicBezTo>
                    <a:pt x="512" y="1611"/>
                    <a:pt x="502" y="1606"/>
                    <a:pt x="491" y="1601"/>
                  </a:cubicBezTo>
                  <a:cubicBezTo>
                    <a:pt x="411" y="1561"/>
                    <a:pt x="334" y="1506"/>
                    <a:pt x="267" y="1439"/>
                  </a:cubicBezTo>
                  <a:cubicBezTo>
                    <a:pt x="200" y="1371"/>
                    <a:pt x="144" y="1289"/>
                    <a:pt x="102" y="1199"/>
                  </a:cubicBezTo>
                  <a:cubicBezTo>
                    <a:pt x="19" y="1018"/>
                    <a:pt x="0" y="797"/>
                    <a:pt x="65" y="594"/>
                  </a:cubicBezTo>
                  <a:cubicBezTo>
                    <a:pt x="124" y="408"/>
                    <a:pt x="248" y="252"/>
                    <a:pt x="399" y="149"/>
                  </a:cubicBezTo>
                  <a:cubicBezTo>
                    <a:pt x="552" y="48"/>
                    <a:pt x="731" y="0"/>
                    <a:pt x="899" y="9"/>
                  </a:cubicBezTo>
                  <a:cubicBezTo>
                    <a:pt x="1068" y="14"/>
                    <a:pt x="1223" y="73"/>
                    <a:pt x="1346" y="157"/>
                  </a:cubicBezTo>
                  <a:cubicBezTo>
                    <a:pt x="1468" y="244"/>
                    <a:pt x="1560" y="353"/>
                    <a:pt x="1616" y="467"/>
                  </a:cubicBezTo>
                  <a:cubicBezTo>
                    <a:pt x="1674" y="580"/>
                    <a:pt x="1699" y="695"/>
                    <a:pt x="1705" y="795"/>
                  </a:cubicBezTo>
                  <a:cubicBezTo>
                    <a:pt x="1713" y="896"/>
                    <a:pt x="1699" y="983"/>
                    <a:pt x="1682" y="1052"/>
                  </a:cubicBezTo>
                  <a:cubicBezTo>
                    <a:pt x="1665" y="1120"/>
                    <a:pt x="1643" y="1171"/>
                    <a:pt x="1627" y="1205"/>
                  </a:cubicBezTo>
                  <a:cubicBezTo>
                    <a:pt x="1619" y="1222"/>
                    <a:pt x="1612" y="1234"/>
                    <a:pt x="1608" y="1242"/>
                  </a:cubicBezTo>
                  <a:cubicBezTo>
                    <a:pt x="1604" y="1250"/>
                    <a:pt x="1602" y="1253"/>
                    <a:pt x="1600" y="1255"/>
                  </a:cubicBezTo>
                  <a:cubicBezTo>
                    <a:pt x="1602" y="1253"/>
                    <a:pt x="1603" y="1250"/>
                    <a:pt x="1607" y="1242"/>
                  </a:cubicBezTo>
                  <a:cubicBezTo>
                    <a:pt x="1611" y="1234"/>
                    <a:pt x="1618" y="1221"/>
                    <a:pt x="1626" y="1204"/>
                  </a:cubicBezTo>
                  <a:cubicBezTo>
                    <a:pt x="1641" y="1170"/>
                    <a:pt x="1662" y="1119"/>
                    <a:pt x="1679" y="1051"/>
                  </a:cubicBezTo>
                  <a:cubicBezTo>
                    <a:pt x="1695" y="982"/>
                    <a:pt x="1709" y="896"/>
                    <a:pt x="1700" y="796"/>
                  </a:cubicBezTo>
                  <a:cubicBezTo>
                    <a:pt x="1694" y="696"/>
                    <a:pt x="1668" y="582"/>
                    <a:pt x="1611" y="470"/>
                  </a:cubicBezTo>
                  <a:cubicBezTo>
                    <a:pt x="1555" y="357"/>
                    <a:pt x="1463" y="248"/>
                    <a:pt x="1342" y="163"/>
                  </a:cubicBezTo>
                  <a:cubicBezTo>
                    <a:pt x="1220" y="79"/>
                    <a:pt x="1066" y="21"/>
                    <a:pt x="899" y="17"/>
                  </a:cubicBezTo>
                  <a:cubicBezTo>
                    <a:pt x="732" y="9"/>
                    <a:pt x="556" y="56"/>
                    <a:pt x="404" y="156"/>
                  </a:cubicBezTo>
                  <a:cubicBezTo>
                    <a:pt x="255" y="258"/>
                    <a:pt x="132" y="412"/>
                    <a:pt x="73" y="596"/>
                  </a:cubicBezTo>
                  <a:cubicBezTo>
                    <a:pt x="9" y="798"/>
                    <a:pt x="28" y="1016"/>
                    <a:pt x="110" y="1195"/>
                  </a:cubicBezTo>
                  <a:cubicBezTo>
                    <a:pt x="151" y="1285"/>
                    <a:pt x="206" y="1366"/>
                    <a:pt x="273" y="1433"/>
                  </a:cubicBezTo>
                  <a:cubicBezTo>
                    <a:pt x="339" y="1500"/>
                    <a:pt x="415" y="1554"/>
                    <a:pt x="495" y="1594"/>
                  </a:cubicBezTo>
                  <a:cubicBezTo>
                    <a:pt x="505" y="1599"/>
                    <a:pt x="515" y="1604"/>
                    <a:pt x="525" y="1609"/>
                  </a:cubicBezTo>
                  <a:cubicBezTo>
                    <a:pt x="535" y="1614"/>
                    <a:pt x="545" y="1619"/>
                    <a:pt x="555" y="1622"/>
                  </a:cubicBezTo>
                  <a:cubicBezTo>
                    <a:pt x="576" y="1629"/>
                    <a:pt x="596" y="1637"/>
                    <a:pt x="617" y="1644"/>
                  </a:cubicBezTo>
                  <a:cubicBezTo>
                    <a:pt x="659" y="1655"/>
                    <a:pt x="700" y="1668"/>
                    <a:pt x="741" y="1673"/>
                  </a:cubicBezTo>
                  <a:cubicBezTo>
                    <a:pt x="782" y="1681"/>
                    <a:pt x="824" y="1680"/>
                    <a:pt x="864" y="1683"/>
                  </a:cubicBezTo>
                  <a:cubicBezTo>
                    <a:pt x="904" y="1683"/>
                    <a:pt x="944" y="1681"/>
                    <a:pt x="982" y="1675"/>
                  </a:cubicBezTo>
                  <a:cubicBezTo>
                    <a:pt x="1136" y="1655"/>
                    <a:pt x="1268" y="1593"/>
                    <a:pt x="1368" y="1517"/>
                  </a:cubicBezTo>
                  <a:lnTo>
                    <a:pt x="1373" y="1514"/>
                  </a:lnTo>
                  <a:lnTo>
                    <a:pt x="1373" y="1520"/>
                  </a:lnTo>
                  <a:lnTo>
                    <a:pt x="1373" y="1520"/>
                  </a:lnTo>
                  <a:lnTo>
                    <a:pt x="1370" y="1517"/>
                  </a:lnTo>
                  <a:cubicBezTo>
                    <a:pt x="1500" y="1541"/>
                    <a:pt x="1613" y="1563"/>
                    <a:pt x="1706" y="1580"/>
                  </a:cubicBezTo>
                  <a:lnTo>
                    <a:pt x="1704" y="1583"/>
                  </a:lnTo>
                  <a:cubicBezTo>
                    <a:pt x="1670" y="1478"/>
                    <a:pt x="1644" y="1396"/>
                    <a:pt x="1627" y="1340"/>
                  </a:cubicBezTo>
                  <a:cubicBezTo>
                    <a:pt x="1618" y="1313"/>
                    <a:pt x="1612" y="1292"/>
                    <a:pt x="1607" y="1277"/>
                  </a:cubicBezTo>
                  <a:cubicBezTo>
                    <a:pt x="1605" y="1270"/>
                    <a:pt x="1603" y="1265"/>
                    <a:pt x="1602" y="1261"/>
                  </a:cubicBezTo>
                  <a:cubicBezTo>
                    <a:pt x="1601" y="1257"/>
                    <a:pt x="1601" y="1255"/>
                    <a:pt x="1601" y="1255"/>
                  </a:cubicBezTo>
                  <a:lnTo>
                    <a:pt x="1601" y="1255"/>
                  </a:lnTo>
                  <a:lnTo>
                    <a:pt x="1600" y="1255"/>
                  </a:ln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6967310" y="2508477"/>
              <a:ext cx="381000" cy="384175"/>
            </a:xfrm>
            <a:custGeom>
              <a:rect b="b" l="l" r="r" t="t"/>
              <a:pathLst>
                <a:path extrusionOk="0" h="965" w="948">
                  <a:moveTo>
                    <a:pt x="946" y="494"/>
                  </a:moveTo>
                  <a:cubicBezTo>
                    <a:pt x="945" y="494"/>
                    <a:pt x="944" y="483"/>
                    <a:pt x="943" y="464"/>
                  </a:cubicBezTo>
                  <a:cubicBezTo>
                    <a:pt x="942" y="454"/>
                    <a:pt x="941" y="442"/>
                    <a:pt x="939" y="428"/>
                  </a:cubicBezTo>
                  <a:cubicBezTo>
                    <a:pt x="936" y="414"/>
                    <a:pt x="934" y="398"/>
                    <a:pt x="929" y="381"/>
                  </a:cubicBezTo>
                  <a:cubicBezTo>
                    <a:pt x="921" y="345"/>
                    <a:pt x="905" y="303"/>
                    <a:pt x="880" y="258"/>
                  </a:cubicBezTo>
                  <a:cubicBezTo>
                    <a:pt x="854" y="213"/>
                    <a:pt x="816" y="166"/>
                    <a:pt x="765" y="126"/>
                  </a:cubicBezTo>
                  <a:cubicBezTo>
                    <a:pt x="714" y="86"/>
                    <a:pt x="650" y="52"/>
                    <a:pt x="575" y="37"/>
                  </a:cubicBezTo>
                  <a:cubicBezTo>
                    <a:pt x="501" y="23"/>
                    <a:pt x="417" y="24"/>
                    <a:pt x="336" y="52"/>
                  </a:cubicBezTo>
                  <a:cubicBezTo>
                    <a:pt x="295" y="65"/>
                    <a:pt x="256" y="86"/>
                    <a:pt x="220" y="112"/>
                  </a:cubicBezTo>
                  <a:cubicBezTo>
                    <a:pt x="201" y="124"/>
                    <a:pt x="185" y="139"/>
                    <a:pt x="167" y="154"/>
                  </a:cubicBezTo>
                  <a:cubicBezTo>
                    <a:pt x="152" y="171"/>
                    <a:pt x="135" y="187"/>
                    <a:pt x="122" y="206"/>
                  </a:cubicBezTo>
                  <a:cubicBezTo>
                    <a:pt x="64" y="279"/>
                    <a:pt x="31" y="373"/>
                    <a:pt x="27" y="471"/>
                  </a:cubicBezTo>
                  <a:cubicBezTo>
                    <a:pt x="26" y="570"/>
                    <a:pt x="55" y="666"/>
                    <a:pt x="109" y="741"/>
                  </a:cubicBezTo>
                  <a:cubicBezTo>
                    <a:pt x="121" y="761"/>
                    <a:pt x="137" y="778"/>
                    <a:pt x="152" y="795"/>
                  </a:cubicBezTo>
                  <a:cubicBezTo>
                    <a:pt x="168" y="811"/>
                    <a:pt x="184" y="827"/>
                    <a:pt x="202" y="840"/>
                  </a:cubicBezTo>
                  <a:cubicBezTo>
                    <a:pt x="237" y="868"/>
                    <a:pt x="275" y="890"/>
                    <a:pt x="315" y="905"/>
                  </a:cubicBezTo>
                  <a:cubicBezTo>
                    <a:pt x="394" y="937"/>
                    <a:pt x="479" y="942"/>
                    <a:pt x="553" y="931"/>
                  </a:cubicBezTo>
                  <a:cubicBezTo>
                    <a:pt x="629" y="920"/>
                    <a:pt x="695" y="889"/>
                    <a:pt x="748" y="852"/>
                  </a:cubicBezTo>
                  <a:cubicBezTo>
                    <a:pt x="801" y="814"/>
                    <a:pt x="840" y="769"/>
                    <a:pt x="868" y="726"/>
                  </a:cubicBezTo>
                  <a:cubicBezTo>
                    <a:pt x="896" y="682"/>
                    <a:pt x="914" y="641"/>
                    <a:pt x="924" y="606"/>
                  </a:cubicBezTo>
                  <a:cubicBezTo>
                    <a:pt x="930" y="588"/>
                    <a:pt x="933" y="572"/>
                    <a:pt x="935" y="558"/>
                  </a:cubicBezTo>
                  <a:cubicBezTo>
                    <a:pt x="939" y="545"/>
                    <a:pt x="940" y="533"/>
                    <a:pt x="941" y="523"/>
                  </a:cubicBezTo>
                  <a:cubicBezTo>
                    <a:pt x="943" y="504"/>
                    <a:pt x="945" y="494"/>
                    <a:pt x="946" y="494"/>
                  </a:cubicBezTo>
                  <a:cubicBezTo>
                    <a:pt x="947" y="494"/>
                    <a:pt x="947" y="504"/>
                    <a:pt x="946" y="524"/>
                  </a:cubicBezTo>
                  <a:cubicBezTo>
                    <a:pt x="946" y="533"/>
                    <a:pt x="946" y="545"/>
                    <a:pt x="943" y="560"/>
                  </a:cubicBezTo>
                  <a:cubicBezTo>
                    <a:pt x="941" y="574"/>
                    <a:pt x="939" y="590"/>
                    <a:pt x="933" y="608"/>
                  </a:cubicBezTo>
                  <a:cubicBezTo>
                    <a:pt x="925" y="645"/>
                    <a:pt x="908" y="688"/>
                    <a:pt x="880" y="734"/>
                  </a:cubicBezTo>
                  <a:cubicBezTo>
                    <a:pt x="853" y="779"/>
                    <a:pt x="813" y="827"/>
                    <a:pt x="758" y="867"/>
                  </a:cubicBezTo>
                  <a:cubicBezTo>
                    <a:pt x="704" y="906"/>
                    <a:pt x="636" y="940"/>
                    <a:pt x="557" y="952"/>
                  </a:cubicBezTo>
                  <a:cubicBezTo>
                    <a:pt x="479" y="965"/>
                    <a:pt x="390" y="960"/>
                    <a:pt x="307" y="927"/>
                  </a:cubicBezTo>
                  <a:cubicBezTo>
                    <a:pt x="265" y="911"/>
                    <a:pt x="224" y="888"/>
                    <a:pt x="187" y="859"/>
                  </a:cubicBezTo>
                  <a:cubicBezTo>
                    <a:pt x="168" y="846"/>
                    <a:pt x="151" y="829"/>
                    <a:pt x="134" y="812"/>
                  </a:cubicBezTo>
                  <a:cubicBezTo>
                    <a:pt x="118" y="794"/>
                    <a:pt x="102" y="776"/>
                    <a:pt x="88" y="756"/>
                  </a:cubicBezTo>
                  <a:cubicBezTo>
                    <a:pt x="31" y="676"/>
                    <a:pt x="0" y="574"/>
                    <a:pt x="2" y="471"/>
                  </a:cubicBezTo>
                  <a:cubicBezTo>
                    <a:pt x="5" y="367"/>
                    <a:pt x="41" y="267"/>
                    <a:pt x="102" y="190"/>
                  </a:cubicBezTo>
                  <a:cubicBezTo>
                    <a:pt x="116" y="170"/>
                    <a:pt x="134" y="153"/>
                    <a:pt x="150" y="136"/>
                  </a:cubicBezTo>
                  <a:cubicBezTo>
                    <a:pt x="169" y="121"/>
                    <a:pt x="186" y="104"/>
                    <a:pt x="206" y="92"/>
                  </a:cubicBezTo>
                  <a:cubicBezTo>
                    <a:pt x="244" y="64"/>
                    <a:pt x="286" y="43"/>
                    <a:pt x="329" y="30"/>
                  </a:cubicBezTo>
                  <a:cubicBezTo>
                    <a:pt x="414" y="0"/>
                    <a:pt x="502" y="1"/>
                    <a:pt x="580" y="17"/>
                  </a:cubicBezTo>
                  <a:cubicBezTo>
                    <a:pt x="658" y="33"/>
                    <a:pt x="724" y="70"/>
                    <a:pt x="777" y="112"/>
                  </a:cubicBezTo>
                  <a:cubicBezTo>
                    <a:pt x="829" y="155"/>
                    <a:pt x="867" y="204"/>
                    <a:pt x="892" y="251"/>
                  </a:cubicBezTo>
                  <a:cubicBezTo>
                    <a:pt x="917" y="298"/>
                    <a:pt x="933" y="342"/>
                    <a:pt x="939" y="378"/>
                  </a:cubicBezTo>
                  <a:cubicBezTo>
                    <a:pt x="944" y="397"/>
                    <a:pt x="945" y="413"/>
                    <a:pt x="946" y="428"/>
                  </a:cubicBezTo>
                  <a:cubicBezTo>
                    <a:pt x="948" y="442"/>
                    <a:pt x="948" y="454"/>
                    <a:pt x="948" y="464"/>
                  </a:cubicBezTo>
                  <a:cubicBezTo>
                    <a:pt x="947" y="483"/>
                    <a:pt x="947" y="494"/>
                    <a:pt x="946" y="494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7014935" y="2581502"/>
              <a:ext cx="295275" cy="63500"/>
            </a:xfrm>
            <a:custGeom>
              <a:rect b="b" l="l" r="r" t="t"/>
              <a:pathLst>
                <a:path extrusionOk="0" h="161" w="735">
                  <a:moveTo>
                    <a:pt x="734" y="21"/>
                  </a:moveTo>
                  <a:cubicBezTo>
                    <a:pt x="735" y="22"/>
                    <a:pt x="726" y="29"/>
                    <a:pt x="710" y="41"/>
                  </a:cubicBezTo>
                  <a:cubicBezTo>
                    <a:pt x="701" y="48"/>
                    <a:pt x="691" y="55"/>
                    <a:pt x="680" y="63"/>
                  </a:cubicBezTo>
                  <a:cubicBezTo>
                    <a:pt x="674" y="67"/>
                    <a:pt x="668" y="72"/>
                    <a:pt x="661" y="76"/>
                  </a:cubicBezTo>
                  <a:cubicBezTo>
                    <a:pt x="654" y="80"/>
                    <a:pt x="646" y="84"/>
                    <a:pt x="638" y="88"/>
                  </a:cubicBezTo>
                  <a:cubicBezTo>
                    <a:pt x="576" y="124"/>
                    <a:pt x="477" y="161"/>
                    <a:pt x="364" y="157"/>
                  </a:cubicBezTo>
                  <a:cubicBezTo>
                    <a:pt x="350" y="156"/>
                    <a:pt x="337" y="156"/>
                    <a:pt x="323" y="155"/>
                  </a:cubicBezTo>
                  <a:cubicBezTo>
                    <a:pt x="309" y="153"/>
                    <a:pt x="296" y="151"/>
                    <a:pt x="283" y="149"/>
                  </a:cubicBezTo>
                  <a:cubicBezTo>
                    <a:pt x="277" y="148"/>
                    <a:pt x="270" y="147"/>
                    <a:pt x="264" y="146"/>
                  </a:cubicBezTo>
                  <a:cubicBezTo>
                    <a:pt x="258" y="144"/>
                    <a:pt x="251" y="142"/>
                    <a:pt x="245" y="141"/>
                  </a:cubicBezTo>
                  <a:cubicBezTo>
                    <a:pt x="233" y="137"/>
                    <a:pt x="221" y="134"/>
                    <a:pt x="209" y="131"/>
                  </a:cubicBezTo>
                  <a:cubicBezTo>
                    <a:pt x="164" y="115"/>
                    <a:pt x="124" y="96"/>
                    <a:pt x="93" y="77"/>
                  </a:cubicBezTo>
                  <a:cubicBezTo>
                    <a:pt x="31" y="39"/>
                    <a:pt x="0" y="5"/>
                    <a:pt x="3" y="3"/>
                  </a:cubicBezTo>
                  <a:cubicBezTo>
                    <a:pt x="5" y="0"/>
                    <a:pt x="39" y="29"/>
                    <a:pt x="102" y="61"/>
                  </a:cubicBezTo>
                  <a:cubicBezTo>
                    <a:pt x="133" y="78"/>
                    <a:pt x="172" y="94"/>
                    <a:pt x="216" y="108"/>
                  </a:cubicBezTo>
                  <a:cubicBezTo>
                    <a:pt x="228" y="111"/>
                    <a:pt x="239" y="114"/>
                    <a:pt x="251" y="117"/>
                  </a:cubicBezTo>
                  <a:cubicBezTo>
                    <a:pt x="257" y="118"/>
                    <a:pt x="263" y="120"/>
                    <a:pt x="269" y="121"/>
                  </a:cubicBezTo>
                  <a:cubicBezTo>
                    <a:pt x="275" y="122"/>
                    <a:pt x="281" y="123"/>
                    <a:pt x="287" y="124"/>
                  </a:cubicBezTo>
                  <a:cubicBezTo>
                    <a:pt x="300" y="126"/>
                    <a:pt x="313" y="128"/>
                    <a:pt x="325" y="130"/>
                  </a:cubicBezTo>
                  <a:cubicBezTo>
                    <a:pt x="338" y="130"/>
                    <a:pt x="352" y="131"/>
                    <a:pt x="365" y="131"/>
                  </a:cubicBezTo>
                  <a:cubicBezTo>
                    <a:pt x="472" y="135"/>
                    <a:pt x="567" y="103"/>
                    <a:pt x="630" y="72"/>
                  </a:cubicBezTo>
                  <a:cubicBezTo>
                    <a:pt x="638" y="68"/>
                    <a:pt x="646" y="65"/>
                    <a:pt x="653" y="62"/>
                  </a:cubicBezTo>
                  <a:cubicBezTo>
                    <a:pt x="660" y="58"/>
                    <a:pt x="667" y="54"/>
                    <a:pt x="673" y="51"/>
                  </a:cubicBezTo>
                  <a:cubicBezTo>
                    <a:pt x="685" y="44"/>
                    <a:pt x="695" y="38"/>
                    <a:pt x="705" y="33"/>
                  </a:cubicBezTo>
                  <a:cubicBezTo>
                    <a:pt x="722" y="24"/>
                    <a:pt x="733" y="19"/>
                    <a:pt x="734" y="21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010172" y="2759302"/>
              <a:ext cx="295275" cy="63500"/>
            </a:xfrm>
            <a:custGeom>
              <a:rect b="b" l="l" r="r" t="t"/>
              <a:pathLst>
                <a:path extrusionOk="0" h="161" w="734">
                  <a:moveTo>
                    <a:pt x="1" y="140"/>
                  </a:moveTo>
                  <a:cubicBezTo>
                    <a:pt x="0" y="139"/>
                    <a:pt x="8" y="131"/>
                    <a:pt x="24" y="119"/>
                  </a:cubicBezTo>
                  <a:cubicBezTo>
                    <a:pt x="33" y="113"/>
                    <a:pt x="43" y="106"/>
                    <a:pt x="54" y="98"/>
                  </a:cubicBezTo>
                  <a:cubicBezTo>
                    <a:pt x="60" y="94"/>
                    <a:pt x="66" y="89"/>
                    <a:pt x="73" y="85"/>
                  </a:cubicBezTo>
                  <a:cubicBezTo>
                    <a:pt x="81" y="81"/>
                    <a:pt x="88" y="77"/>
                    <a:pt x="96" y="73"/>
                  </a:cubicBezTo>
                  <a:cubicBezTo>
                    <a:pt x="158" y="37"/>
                    <a:pt x="257" y="0"/>
                    <a:pt x="370" y="4"/>
                  </a:cubicBezTo>
                  <a:cubicBezTo>
                    <a:pt x="384" y="4"/>
                    <a:pt x="398" y="5"/>
                    <a:pt x="411" y="6"/>
                  </a:cubicBezTo>
                  <a:cubicBezTo>
                    <a:pt x="425" y="8"/>
                    <a:pt x="438" y="10"/>
                    <a:pt x="451" y="12"/>
                  </a:cubicBezTo>
                  <a:cubicBezTo>
                    <a:pt x="458" y="13"/>
                    <a:pt x="464" y="14"/>
                    <a:pt x="471" y="15"/>
                  </a:cubicBezTo>
                  <a:cubicBezTo>
                    <a:pt x="477" y="17"/>
                    <a:pt x="483" y="18"/>
                    <a:pt x="489" y="20"/>
                  </a:cubicBezTo>
                  <a:cubicBezTo>
                    <a:pt x="501" y="23"/>
                    <a:pt x="513" y="26"/>
                    <a:pt x="525" y="30"/>
                  </a:cubicBezTo>
                  <a:cubicBezTo>
                    <a:pt x="571" y="46"/>
                    <a:pt x="610" y="64"/>
                    <a:pt x="641" y="83"/>
                  </a:cubicBezTo>
                  <a:cubicBezTo>
                    <a:pt x="704" y="121"/>
                    <a:pt x="734" y="156"/>
                    <a:pt x="732" y="158"/>
                  </a:cubicBezTo>
                  <a:cubicBezTo>
                    <a:pt x="729" y="161"/>
                    <a:pt x="695" y="132"/>
                    <a:pt x="632" y="99"/>
                  </a:cubicBezTo>
                  <a:cubicBezTo>
                    <a:pt x="601" y="83"/>
                    <a:pt x="562" y="67"/>
                    <a:pt x="518" y="52"/>
                  </a:cubicBezTo>
                  <a:cubicBezTo>
                    <a:pt x="507" y="49"/>
                    <a:pt x="495" y="47"/>
                    <a:pt x="483" y="44"/>
                  </a:cubicBezTo>
                  <a:cubicBezTo>
                    <a:pt x="477" y="42"/>
                    <a:pt x="472" y="41"/>
                    <a:pt x="466" y="39"/>
                  </a:cubicBezTo>
                  <a:cubicBezTo>
                    <a:pt x="459" y="38"/>
                    <a:pt x="453" y="37"/>
                    <a:pt x="447" y="36"/>
                  </a:cubicBezTo>
                  <a:cubicBezTo>
                    <a:pt x="435" y="35"/>
                    <a:pt x="422" y="33"/>
                    <a:pt x="409" y="31"/>
                  </a:cubicBezTo>
                  <a:cubicBezTo>
                    <a:pt x="396" y="30"/>
                    <a:pt x="383" y="30"/>
                    <a:pt x="369" y="29"/>
                  </a:cubicBezTo>
                  <a:cubicBezTo>
                    <a:pt x="262" y="26"/>
                    <a:pt x="167" y="58"/>
                    <a:pt x="104" y="89"/>
                  </a:cubicBezTo>
                  <a:cubicBezTo>
                    <a:pt x="96" y="92"/>
                    <a:pt x="88" y="96"/>
                    <a:pt x="81" y="99"/>
                  </a:cubicBezTo>
                  <a:cubicBezTo>
                    <a:pt x="74" y="103"/>
                    <a:pt x="68" y="107"/>
                    <a:pt x="61" y="110"/>
                  </a:cubicBezTo>
                  <a:cubicBezTo>
                    <a:pt x="50" y="117"/>
                    <a:pt x="39" y="122"/>
                    <a:pt x="30" y="128"/>
                  </a:cubicBezTo>
                  <a:cubicBezTo>
                    <a:pt x="12" y="137"/>
                    <a:pt x="2" y="141"/>
                    <a:pt x="1" y="140"/>
                  </a:cubicBez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6972072" y="2697389"/>
              <a:ext cx="374650" cy="15875"/>
            </a:xfrm>
            <a:custGeom>
              <a:rect b="b" l="l" r="r" t="t"/>
              <a:pathLst>
                <a:path extrusionOk="0" h="38" w="932">
                  <a:moveTo>
                    <a:pt x="932" y="30"/>
                  </a:moveTo>
                  <a:cubicBezTo>
                    <a:pt x="932" y="38"/>
                    <a:pt x="723" y="38"/>
                    <a:pt x="466" y="32"/>
                  </a:cubicBezTo>
                  <a:cubicBezTo>
                    <a:pt x="208" y="26"/>
                    <a:pt x="0" y="15"/>
                    <a:pt x="0" y="8"/>
                  </a:cubicBezTo>
                  <a:cubicBezTo>
                    <a:pt x="0" y="1"/>
                    <a:pt x="209" y="0"/>
                    <a:pt x="466" y="6"/>
                  </a:cubicBezTo>
                  <a:cubicBezTo>
                    <a:pt x="724" y="13"/>
                    <a:pt x="932" y="23"/>
                    <a:pt x="932" y="30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148285" y="2514827"/>
              <a:ext cx="15875" cy="371475"/>
            </a:xfrm>
            <a:custGeom>
              <a:rect b="b" l="l" r="r" t="t"/>
              <a:pathLst>
                <a:path extrusionOk="0" h="932" w="38">
                  <a:moveTo>
                    <a:pt x="8" y="932"/>
                  </a:moveTo>
                  <a:cubicBezTo>
                    <a:pt x="0" y="931"/>
                    <a:pt x="0" y="723"/>
                    <a:pt x="6" y="466"/>
                  </a:cubicBezTo>
                  <a:cubicBezTo>
                    <a:pt x="12" y="209"/>
                    <a:pt x="23" y="0"/>
                    <a:pt x="30" y="1"/>
                  </a:cubicBezTo>
                  <a:cubicBezTo>
                    <a:pt x="37" y="1"/>
                    <a:pt x="38" y="209"/>
                    <a:pt x="32" y="466"/>
                  </a:cubicBezTo>
                  <a:cubicBezTo>
                    <a:pt x="25" y="723"/>
                    <a:pt x="15" y="932"/>
                    <a:pt x="8" y="932"/>
                  </a:cubicBez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057797" y="2514827"/>
              <a:ext cx="103188" cy="373063"/>
            </a:xfrm>
            <a:custGeom>
              <a:rect b="b" l="l" r="r" t="t"/>
              <a:pathLst>
                <a:path extrusionOk="0" h="936" w="259">
                  <a:moveTo>
                    <a:pt x="234" y="933"/>
                  </a:moveTo>
                  <a:cubicBezTo>
                    <a:pt x="232" y="936"/>
                    <a:pt x="180" y="901"/>
                    <a:pt x="121" y="822"/>
                  </a:cubicBezTo>
                  <a:cubicBezTo>
                    <a:pt x="92" y="783"/>
                    <a:pt x="61" y="732"/>
                    <a:pt x="38" y="671"/>
                  </a:cubicBezTo>
                  <a:cubicBezTo>
                    <a:pt x="15" y="610"/>
                    <a:pt x="0" y="538"/>
                    <a:pt x="2" y="462"/>
                  </a:cubicBezTo>
                  <a:cubicBezTo>
                    <a:pt x="3" y="386"/>
                    <a:pt x="22" y="315"/>
                    <a:pt x="49" y="256"/>
                  </a:cubicBezTo>
                  <a:cubicBezTo>
                    <a:pt x="76" y="196"/>
                    <a:pt x="109" y="147"/>
                    <a:pt x="140" y="109"/>
                  </a:cubicBezTo>
                  <a:cubicBezTo>
                    <a:pt x="203" y="33"/>
                    <a:pt x="254" y="0"/>
                    <a:pt x="256" y="2"/>
                  </a:cubicBezTo>
                  <a:cubicBezTo>
                    <a:pt x="259" y="5"/>
                    <a:pt x="212" y="43"/>
                    <a:pt x="154" y="120"/>
                  </a:cubicBezTo>
                  <a:cubicBezTo>
                    <a:pt x="126" y="159"/>
                    <a:pt x="95" y="207"/>
                    <a:pt x="71" y="265"/>
                  </a:cubicBezTo>
                  <a:cubicBezTo>
                    <a:pt x="46" y="323"/>
                    <a:pt x="29" y="390"/>
                    <a:pt x="28" y="463"/>
                  </a:cubicBezTo>
                  <a:cubicBezTo>
                    <a:pt x="26" y="535"/>
                    <a:pt x="39" y="604"/>
                    <a:pt x="60" y="663"/>
                  </a:cubicBezTo>
                  <a:cubicBezTo>
                    <a:pt x="81" y="722"/>
                    <a:pt x="109" y="772"/>
                    <a:pt x="136" y="812"/>
                  </a:cubicBezTo>
                  <a:cubicBezTo>
                    <a:pt x="190" y="891"/>
                    <a:pt x="236" y="930"/>
                    <a:pt x="234" y="933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154635" y="2514827"/>
              <a:ext cx="103188" cy="373063"/>
            </a:xfrm>
            <a:custGeom>
              <a:rect b="b" l="l" r="r" t="t"/>
              <a:pathLst>
                <a:path extrusionOk="0" h="936" w="259">
                  <a:moveTo>
                    <a:pt x="26" y="3"/>
                  </a:moveTo>
                  <a:cubicBezTo>
                    <a:pt x="27" y="0"/>
                    <a:pt x="79" y="35"/>
                    <a:pt x="138" y="113"/>
                  </a:cubicBezTo>
                  <a:cubicBezTo>
                    <a:pt x="167" y="153"/>
                    <a:pt x="198" y="203"/>
                    <a:pt x="221" y="265"/>
                  </a:cubicBezTo>
                  <a:cubicBezTo>
                    <a:pt x="244" y="326"/>
                    <a:pt x="259" y="398"/>
                    <a:pt x="257" y="473"/>
                  </a:cubicBezTo>
                  <a:cubicBezTo>
                    <a:pt x="256" y="549"/>
                    <a:pt x="237" y="620"/>
                    <a:pt x="210" y="680"/>
                  </a:cubicBezTo>
                  <a:cubicBezTo>
                    <a:pt x="184" y="740"/>
                    <a:pt x="150" y="789"/>
                    <a:pt x="119" y="826"/>
                  </a:cubicBezTo>
                  <a:cubicBezTo>
                    <a:pt x="56" y="902"/>
                    <a:pt x="5" y="936"/>
                    <a:pt x="3" y="933"/>
                  </a:cubicBezTo>
                  <a:cubicBezTo>
                    <a:pt x="0" y="930"/>
                    <a:pt x="47" y="892"/>
                    <a:pt x="105" y="815"/>
                  </a:cubicBezTo>
                  <a:cubicBezTo>
                    <a:pt x="133" y="777"/>
                    <a:pt x="164" y="729"/>
                    <a:pt x="188" y="671"/>
                  </a:cubicBezTo>
                  <a:cubicBezTo>
                    <a:pt x="213" y="613"/>
                    <a:pt x="230" y="545"/>
                    <a:pt x="232" y="473"/>
                  </a:cubicBezTo>
                  <a:cubicBezTo>
                    <a:pt x="233" y="401"/>
                    <a:pt x="220" y="332"/>
                    <a:pt x="199" y="273"/>
                  </a:cubicBezTo>
                  <a:cubicBezTo>
                    <a:pt x="178" y="214"/>
                    <a:pt x="150" y="164"/>
                    <a:pt x="123" y="124"/>
                  </a:cubicBezTo>
                  <a:cubicBezTo>
                    <a:pt x="69" y="45"/>
                    <a:pt x="23" y="5"/>
                    <a:pt x="26" y="3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6822847" y="2357664"/>
              <a:ext cx="682625" cy="677863"/>
            </a:xfrm>
            <a:custGeom>
              <a:rect b="b" l="l" r="r" t="t"/>
              <a:pathLst>
                <a:path extrusionOk="0" h="1702" w="1700">
                  <a:moveTo>
                    <a:pt x="373" y="1554"/>
                  </a:moveTo>
                  <a:lnTo>
                    <a:pt x="373" y="1554"/>
                  </a:lnTo>
                  <a:lnTo>
                    <a:pt x="373" y="1554"/>
                  </a:lnTo>
                  <a:cubicBezTo>
                    <a:pt x="373" y="1554"/>
                    <a:pt x="371" y="1555"/>
                    <a:pt x="367" y="1556"/>
                  </a:cubicBezTo>
                  <a:cubicBezTo>
                    <a:pt x="363" y="1557"/>
                    <a:pt x="358" y="1558"/>
                    <a:pt x="350" y="1560"/>
                  </a:cubicBezTo>
                  <a:cubicBezTo>
                    <a:pt x="336" y="1563"/>
                    <a:pt x="314" y="1568"/>
                    <a:pt x="286" y="1575"/>
                  </a:cubicBezTo>
                  <a:cubicBezTo>
                    <a:pt x="229" y="1588"/>
                    <a:pt x="145" y="1607"/>
                    <a:pt x="38" y="1632"/>
                  </a:cubicBezTo>
                  <a:lnTo>
                    <a:pt x="35" y="1632"/>
                  </a:lnTo>
                  <a:lnTo>
                    <a:pt x="36" y="1629"/>
                  </a:lnTo>
                  <a:cubicBezTo>
                    <a:pt x="61" y="1538"/>
                    <a:pt x="92" y="1427"/>
                    <a:pt x="127" y="1300"/>
                  </a:cubicBezTo>
                  <a:lnTo>
                    <a:pt x="128" y="1298"/>
                  </a:lnTo>
                  <a:lnTo>
                    <a:pt x="130" y="1298"/>
                  </a:lnTo>
                  <a:lnTo>
                    <a:pt x="130" y="1298"/>
                  </a:lnTo>
                  <a:lnTo>
                    <a:pt x="127" y="1302"/>
                  </a:lnTo>
                  <a:cubicBezTo>
                    <a:pt x="60" y="1195"/>
                    <a:pt x="10" y="1057"/>
                    <a:pt x="2" y="901"/>
                  </a:cubicBezTo>
                  <a:cubicBezTo>
                    <a:pt x="0" y="862"/>
                    <a:pt x="1" y="822"/>
                    <a:pt x="5" y="782"/>
                  </a:cubicBezTo>
                  <a:cubicBezTo>
                    <a:pt x="11" y="742"/>
                    <a:pt x="14" y="700"/>
                    <a:pt x="26" y="659"/>
                  </a:cubicBezTo>
                  <a:cubicBezTo>
                    <a:pt x="34" y="618"/>
                    <a:pt x="51" y="578"/>
                    <a:pt x="65" y="537"/>
                  </a:cubicBezTo>
                  <a:cubicBezTo>
                    <a:pt x="75" y="517"/>
                    <a:pt x="84" y="497"/>
                    <a:pt x="93" y="477"/>
                  </a:cubicBezTo>
                  <a:cubicBezTo>
                    <a:pt x="98" y="467"/>
                    <a:pt x="103" y="457"/>
                    <a:pt x="109" y="448"/>
                  </a:cubicBezTo>
                  <a:cubicBezTo>
                    <a:pt x="115" y="438"/>
                    <a:pt x="121" y="428"/>
                    <a:pt x="127" y="419"/>
                  </a:cubicBezTo>
                  <a:cubicBezTo>
                    <a:pt x="174" y="342"/>
                    <a:pt x="235" y="271"/>
                    <a:pt x="308" y="210"/>
                  </a:cubicBezTo>
                  <a:cubicBezTo>
                    <a:pt x="382" y="149"/>
                    <a:pt x="468" y="100"/>
                    <a:pt x="562" y="67"/>
                  </a:cubicBezTo>
                  <a:cubicBezTo>
                    <a:pt x="750" y="0"/>
                    <a:pt x="971" y="1"/>
                    <a:pt x="1168" y="84"/>
                  </a:cubicBezTo>
                  <a:cubicBezTo>
                    <a:pt x="1348" y="159"/>
                    <a:pt x="1492" y="296"/>
                    <a:pt x="1581" y="456"/>
                  </a:cubicBezTo>
                  <a:cubicBezTo>
                    <a:pt x="1668" y="617"/>
                    <a:pt x="1700" y="800"/>
                    <a:pt x="1677" y="966"/>
                  </a:cubicBezTo>
                  <a:cubicBezTo>
                    <a:pt x="1657" y="1134"/>
                    <a:pt x="1584" y="1283"/>
                    <a:pt x="1489" y="1398"/>
                  </a:cubicBezTo>
                  <a:cubicBezTo>
                    <a:pt x="1392" y="1512"/>
                    <a:pt x="1275" y="1594"/>
                    <a:pt x="1156" y="1640"/>
                  </a:cubicBezTo>
                  <a:cubicBezTo>
                    <a:pt x="1038" y="1687"/>
                    <a:pt x="922" y="1702"/>
                    <a:pt x="821" y="1699"/>
                  </a:cubicBezTo>
                  <a:cubicBezTo>
                    <a:pt x="720" y="1698"/>
                    <a:pt x="635" y="1677"/>
                    <a:pt x="568" y="1654"/>
                  </a:cubicBezTo>
                  <a:cubicBezTo>
                    <a:pt x="501" y="1630"/>
                    <a:pt x="452" y="1604"/>
                    <a:pt x="420" y="1585"/>
                  </a:cubicBezTo>
                  <a:cubicBezTo>
                    <a:pt x="404" y="1575"/>
                    <a:pt x="392" y="1568"/>
                    <a:pt x="385" y="1562"/>
                  </a:cubicBezTo>
                  <a:cubicBezTo>
                    <a:pt x="378" y="1558"/>
                    <a:pt x="375" y="1555"/>
                    <a:pt x="373" y="1554"/>
                  </a:cubicBezTo>
                  <a:cubicBezTo>
                    <a:pt x="375" y="1555"/>
                    <a:pt x="378" y="1557"/>
                    <a:pt x="385" y="1562"/>
                  </a:cubicBezTo>
                  <a:cubicBezTo>
                    <a:pt x="393" y="1567"/>
                    <a:pt x="405" y="1574"/>
                    <a:pt x="421" y="1584"/>
                  </a:cubicBezTo>
                  <a:cubicBezTo>
                    <a:pt x="453" y="1602"/>
                    <a:pt x="502" y="1628"/>
                    <a:pt x="569" y="1651"/>
                  </a:cubicBezTo>
                  <a:cubicBezTo>
                    <a:pt x="636" y="1673"/>
                    <a:pt x="721" y="1694"/>
                    <a:pt x="822" y="1694"/>
                  </a:cubicBezTo>
                  <a:cubicBezTo>
                    <a:pt x="921" y="1697"/>
                    <a:pt x="1037" y="1681"/>
                    <a:pt x="1154" y="1634"/>
                  </a:cubicBezTo>
                  <a:cubicBezTo>
                    <a:pt x="1272" y="1588"/>
                    <a:pt x="1388" y="1506"/>
                    <a:pt x="1484" y="1393"/>
                  </a:cubicBezTo>
                  <a:cubicBezTo>
                    <a:pt x="1577" y="1279"/>
                    <a:pt x="1649" y="1131"/>
                    <a:pt x="1669" y="965"/>
                  </a:cubicBezTo>
                  <a:cubicBezTo>
                    <a:pt x="1691" y="800"/>
                    <a:pt x="1660" y="620"/>
                    <a:pt x="1574" y="460"/>
                  </a:cubicBezTo>
                  <a:cubicBezTo>
                    <a:pt x="1486" y="302"/>
                    <a:pt x="1343" y="166"/>
                    <a:pt x="1165" y="92"/>
                  </a:cubicBezTo>
                  <a:cubicBezTo>
                    <a:pt x="970" y="10"/>
                    <a:pt x="751" y="9"/>
                    <a:pt x="565" y="75"/>
                  </a:cubicBezTo>
                  <a:cubicBezTo>
                    <a:pt x="472" y="108"/>
                    <a:pt x="386" y="156"/>
                    <a:pt x="314" y="216"/>
                  </a:cubicBezTo>
                  <a:cubicBezTo>
                    <a:pt x="241" y="276"/>
                    <a:pt x="180" y="347"/>
                    <a:pt x="133" y="423"/>
                  </a:cubicBezTo>
                  <a:cubicBezTo>
                    <a:pt x="127" y="432"/>
                    <a:pt x="122" y="442"/>
                    <a:pt x="116" y="451"/>
                  </a:cubicBezTo>
                  <a:cubicBezTo>
                    <a:pt x="110" y="461"/>
                    <a:pt x="105" y="470"/>
                    <a:pt x="100" y="480"/>
                  </a:cubicBezTo>
                  <a:cubicBezTo>
                    <a:pt x="91" y="500"/>
                    <a:pt x="82" y="520"/>
                    <a:pt x="72" y="540"/>
                  </a:cubicBezTo>
                  <a:cubicBezTo>
                    <a:pt x="58" y="580"/>
                    <a:pt x="42" y="620"/>
                    <a:pt x="33" y="661"/>
                  </a:cubicBezTo>
                  <a:cubicBezTo>
                    <a:pt x="21" y="701"/>
                    <a:pt x="18" y="743"/>
                    <a:pt x="12" y="782"/>
                  </a:cubicBezTo>
                  <a:cubicBezTo>
                    <a:pt x="8" y="822"/>
                    <a:pt x="7" y="862"/>
                    <a:pt x="9" y="901"/>
                  </a:cubicBezTo>
                  <a:cubicBezTo>
                    <a:pt x="16" y="1056"/>
                    <a:pt x="66" y="1193"/>
                    <a:pt x="132" y="1299"/>
                  </a:cubicBezTo>
                  <a:lnTo>
                    <a:pt x="135" y="1304"/>
                  </a:lnTo>
                  <a:lnTo>
                    <a:pt x="129" y="1304"/>
                  </a:lnTo>
                  <a:lnTo>
                    <a:pt x="129" y="1304"/>
                  </a:lnTo>
                  <a:lnTo>
                    <a:pt x="132" y="1302"/>
                  </a:lnTo>
                  <a:cubicBezTo>
                    <a:pt x="97" y="1428"/>
                    <a:pt x="65" y="1539"/>
                    <a:pt x="40" y="1630"/>
                  </a:cubicBezTo>
                  <a:lnTo>
                    <a:pt x="37" y="1628"/>
                  </a:lnTo>
                  <a:cubicBezTo>
                    <a:pt x="145" y="1604"/>
                    <a:pt x="228" y="1585"/>
                    <a:pt x="285" y="1573"/>
                  </a:cubicBezTo>
                  <a:cubicBezTo>
                    <a:pt x="314" y="1567"/>
                    <a:pt x="335" y="1562"/>
                    <a:pt x="350" y="1559"/>
                  </a:cubicBezTo>
                  <a:cubicBezTo>
                    <a:pt x="357" y="1557"/>
                    <a:pt x="363" y="1556"/>
                    <a:pt x="367" y="1555"/>
                  </a:cubicBezTo>
                  <a:cubicBezTo>
                    <a:pt x="371" y="1554"/>
                    <a:pt x="373" y="1554"/>
                    <a:pt x="373" y="1554"/>
                  </a:cubicBezTo>
                  <a:lnTo>
                    <a:pt x="373" y="1554"/>
                  </a:lnTo>
                  <a:lnTo>
                    <a:pt x="373" y="1554"/>
                  </a:ln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48"/>
          <p:cNvGrpSpPr/>
          <p:nvPr/>
        </p:nvGrpSpPr>
        <p:grpSpPr>
          <a:xfrm>
            <a:off x="777275" y="1789885"/>
            <a:ext cx="1498127" cy="872746"/>
            <a:chOff x="4874985" y="3099027"/>
            <a:chExt cx="3319453" cy="1636713"/>
          </a:xfrm>
        </p:grpSpPr>
        <p:grpSp>
          <p:nvGrpSpPr>
            <p:cNvPr id="832" name="Google Shape;832;p48"/>
            <p:cNvGrpSpPr/>
            <p:nvPr/>
          </p:nvGrpSpPr>
          <p:grpSpPr>
            <a:xfrm>
              <a:off x="7092713" y="3148239"/>
              <a:ext cx="1101725" cy="1379538"/>
              <a:chOff x="7264171" y="3148239"/>
              <a:chExt cx="1101725" cy="1379538"/>
            </a:xfrm>
          </p:grpSpPr>
          <p:sp>
            <p:nvSpPr>
              <p:cNvPr id="833" name="Google Shape;833;p48"/>
              <p:cNvSpPr/>
              <p:nvPr/>
            </p:nvSpPr>
            <p:spPr>
              <a:xfrm>
                <a:off x="7486421" y="3178402"/>
                <a:ext cx="201613" cy="409575"/>
              </a:xfrm>
              <a:custGeom>
                <a:rect b="b" l="l" r="r" t="t"/>
                <a:pathLst>
                  <a:path extrusionOk="0" h="1027" w="502">
                    <a:moveTo>
                      <a:pt x="287" y="31"/>
                    </a:moveTo>
                    <a:cubicBezTo>
                      <a:pt x="205" y="50"/>
                      <a:pt x="153" y="132"/>
                      <a:pt x="136" y="214"/>
                    </a:cubicBezTo>
                    <a:cubicBezTo>
                      <a:pt x="118" y="296"/>
                      <a:pt x="127" y="381"/>
                      <a:pt x="119" y="464"/>
                    </a:cubicBezTo>
                    <a:cubicBezTo>
                      <a:pt x="111" y="547"/>
                      <a:pt x="82" y="636"/>
                      <a:pt x="12" y="682"/>
                    </a:cubicBezTo>
                    <a:cubicBezTo>
                      <a:pt x="35" y="688"/>
                      <a:pt x="58" y="695"/>
                      <a:pt x="82" y="702"/>
                    </a:cubicBezTo>
                    <a:cubicBezTo>
                      <a:pt x="68" y="745"/>
                      <a:pt x="39" y="783"/>
                      <a:pt x="0" y="807"/>
                    </a:cubicBezTo>
                    <a:cubicBezTo>
                      <a:pt x="27" y="828"/>
                      <a:pt x="61" y="840"/>
                      <a:pt x="95" y="839"/>
                    </a:cubicBezTo>
                    <a:cubicBezTo>
                      <a:pt x="54" y="850"/>
                      <a:pt x="43" y="909"/>
                      <a:pt x="65" y="945"/>
                    </a:cubicBezTo>
                    <a:cubicBezTo>
                      <a:pt x="88" y="981"/>
                      <a:pt x="131" y="998"/>
                      <a:pt x="172" y="1008"/>
                    </a:cubicBezTo>
                    <a:cubicBezTo>
                      <a:pt x="221" y="1020"/>
                      <a:pt x="273" y="1027"/>
                      <a:pt x="321" y="1013"/>
                    </a:cubicBezTo>
                    <a:cubicBezTo>
                      <a:pt x="388" y="992"/>
                      <a:pt x="439" y="933"/>
                      <a:pt x="465" y="867"/>
                    </a:cubicBezTo>
                    <a:cubicBezTo>
                      <a:pt x="490" y="802"/>
                      <a:pt x="495" y="730"/>
                      <a:pt x="497" y="660"/>
                    </a:cubicBezTo>
                    <a:cubicBezTo>
                      <a:pt x="502" y="483"/>
                      <a:pt x="492" y="305"/>
                      <a:pt x="447" y="134"/>
                    </a:cubicBezTo>
                    <a:cubicBezTo>
                      <a:pt x="436" y="93"/>
                      <a:pt x="421" y="49"/>
                      <a:pt x="386" y="24"/>
                    </a:cubicBezTo>
                    <a:cubicBezTo>
                      <a:pt x="351" y="0"/>
                      <a:pt x="290" y="10"/>
                      <a:pt x="280" y="51"/>
                    </a:cubicBezTo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8"/>
              <p:cNvSpPr/>
              <p:nvPr/>
            </p:nvSpPr>
            <p:spPr>
              <a:xfrm>
                <a:off x="7264171" y="3687989"/>
                <a:ext cx="1101725" cy="839788"/>
              </a:xfrm>
              <a:custGeom>
                <a:rect b="b" l="l" r="r" t="t"/>
                <a:pathLst>
                  <a:path extrusionOk="0" h="2108" w="2744">
                    <a:moveTo>
                      <a:pt x="2680" y="1300"/>
                    </a:moveTo>
                    <a:cubicBezTo>
                      <a:pt x="2661" y="1227"/>
                      <a:pt x="2548" y="812"/>
                      <a:pt x="2447" y="541"/>
                    </a:cubicBezTo>
                    <a:cubicBezTo>
                      <a:pt x="2336" y="240"/>
                      <a:pt x="2105" y="178"/>
                      <a:pt x="2105" y="178"/>
                    </a:cubicBezTo>
                    <a:cubicBezTo>
                      <a:pt x="1586" y="1"/>
                      <a:pt x="1119" y="0"/>
                      <a:pt x="621" y="172"/>
                    </a:cubicBezTo>
                    <a:cubicBezTo>
                      <a:pt x="605" y="177"/>
                      <a:pt x="590" y="183"/>
                      <a:pt x="575" y="188"/>
                    </a:cubicBezTo>
                    <a:lnTo>
                      <a:pt x="573" y="189"/>
                    </a:lnTo>
                    <a:lnTo>
                      <a:pt x="573" y="189"/>
                    </a:lnTo>
                    <a:cubicBezTo>
                      <a:pt x="204" y="334"/>
                      <a:pt x="166" y="724"/>
                      <a:pt x="166" y="724"/>
                    </a:cubicBezTo>
                    <a:lnTo>
                      <a:pt x="10" y="1671"/>
                    </a:lnTo>
                    <a:cubicBezTo>
                      <a:pt x="9" y="1679"/>
                      <a:pt x="7" y="1687"/>
                      <a:pt x="7" y="1694"/>
                    </a:cubicBezTo>
                    <a:lnTo>
                      <a:pt x="5" y="1703"/>
                    </a:lnTo>
                    <a:lnTo>
                      <a:pt x="6" y="1703"/>
                    </a:lnTo>
                    <a:cubicBezTo>
                      <a:pt x="0" y="1792"/>
                      <a:pt x="51" y="1879"/>
                      <a:pt x="133" y="1917"/>
                    </a:cubicBezTo>
                    <a:cubicBezTo>
                      <a:pt x="350" y="2017"/>
                      <a:pt x="557" y="1993"/>
                      <a:pt x="735" y="1920"/>
                    </a:cubicBezTo>
                    <a:lnTo>
                      <a:pt x="605" y="2108"/>
                    </a:lnTo>
                    <a:lnTo>
                      <a:pt x="1411" y="2108"/>
                    </a:lnTo>
                    <a:lnTo>
                      <a:pt x="2145" y="2108"/>
                    </a:lnTo>
                    <a:lnTo>
                      <a:pt x="2042" y="1859"/>
                    </a:lnTo>
                    <a:lnTo>
                      <a:pt x="2076" y="1709"/>
                    </a:lnTo>
                    <a:lnTo>
                      <a:pt x="2315" y="1996"/>
                    </a:lnTo>
                    <a:cubicBezTo>
                      <a:pt x="2343" y="2031"/>
                      <a:pt x="2382" y="2056"/>
                      <a:pt x="2425" y="2068"/>
                    </a:cubicBezTo>
                    <a:cubicBezTo>
                      <a:pt x="2700" y="2100"/>
                      <a:pt x="2744" y="1690"/>
                      <a:pt x="2692" y="1452"/>
                    </a:cubicBezTo>
                    <a:lnTo>
                      <a:pt x="2692" y="1452"/>
                    </a:lnTo>
                  </a:path>
                </a:pathLst>
              </a:custGeom>
              <a:solidFill>
                <a:srgbClr val="33535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48"/>
              <p:cNvSpPr/>
              <p:nvPr/>
            </p:nvSpPr>
            <p:spPr>
              <a:xfrm>
                <a:off x="7615009" y="3670527"/>
                <a:ext cx="333375" cy="544513"/>
              </a:xfrm>
              <a:custGeom>
                <a:rect b="b" l="l" r="r" t="t"/>
                <a:pathLst>
                  <a:path extrusionOk="0" h="1366" w="833">
                    <a:moveTo>
                      <a:pt x="833" y="117"/>
                    </a:moveTo>
                    <a:cubicBezTo>
                      <a:pt x="833" y="117"/>
                      <a:pt x="585" y="1366"/>
                      <a:pt x="498" y="1357"/>
                    </a:cubicBezTo>
                    <a:cubicBezTo>
                      <a:pt x="410" y="1348"/>
                      <a:pt x="0" y="140"/>
                      <a:pt x="0" y="140"/>
                    </a:cubicBezTo>
                    <a:cubicBezTo>
                      <a:pt x="0" y="140"/>
                      <a:pt x="524" y="0"/>
                      <a:pt x="833" y="117"/>
                    </a:cubicBezTo>
                    <a:close/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8"/>
              <p:cNvSpPr/>
              <p:nvPr/>
            </p:nvSpPr>
            <p:spPr>
              <a:xfrm>
                <a:off x="7557859" y="3179989"/>
                <a:ext cx="325438" cy="676275"/>
              </a:xfrm>
              <a:custGeom>
                <a:rect b="b" l="l" r="r" t="t"/>
                <a:pathLst>
                  <a:path extrusionOk="0" h="1694" w="809">
                    <a:moveTo>
                      <a:pt x="269" y="1440"/>
                    </a:moveTo>
                    <a:cubicBezTo>
                      <a:pt x="268" y="1296"/>
                      <a:pt x="263" y="1145"/>
                      <a:pt x="263" y="1145"/>
                    </a:cubicBezTo>
                    <a:cubicBezTo>
                      <a:pt x="263" y="1145"/>
                      <a:pt x="78" y="1115"/>
                      <a:pt x="38" y="873"/>
                    </a:cubicBezTo>
                    <a:cubicBezTo>
                      <a:pt x="0" y="643"/>
                      <a:pt x="35" y="110"/>
                      <a:pt x="35" y="110"/>
                    </a:cubicBezTo>
                    <a:cubicBezTo>
                      <a:pt x="301" y="0"/>
                      <a:pt x="617" y="70"/>
                      <a:pt x="809" y="283"/>
                    </a:cubicBezTo>
                    <a:lnTo>
                      <a:pt x="800" y="1451"/>
                    </a:lnTo>
                    <a:cubicBezTo>
                      <a:pt x="799" y="1587"/>
                      <a:pt x="682" y="1694"/>
                      <a:pt x="537" y="1692"/>
                    </a:cubicBezTo>
                    <a:cubicBezTo>
                      <a:pt x="390" y="1690"/>
                      <a:pt x="270" y="1577"/>
                      <a:pt x="269" y="1440"/>
                    </a:cubicBezTo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8"/>
              <p:cNvSpPr/>
              <p:nvPr/>
            </p:nvSpPr>
            <p:spPr>
              <a:xfrm>
                <a:off x="7595959" y="3373664"/>
                <a:ext cx="25400" cy="23813"/>
              </a:xfrm>
              <a:custGeom>
                <a:rect b="b" l="l" r="r" t="t"/>
                <a:pathLst>
                  <a:path extrusionOk="0" h="61" w="63">
                    <a:moveTo>
                      <a:pt x="0" y="29"/>
                    </a:moveTo>
                    <a:cubicBezTo>
                      <a:pt x="0" y="46"/>
                      <a:pt x="13" y="60"/>
                      <a:pt x="30" y="60"/>
                    </a:cubicBezTo>
                    <a:cubicBezTo>
                      <a:pt x="48" y="61"/>
                      <a:pt x="62" y="49"/>
                      <a:pt x="62" y="32"/>
                    </a:cubicBezTo>
                    <a:cubicBezTo>
                      <a:pt x="63" y="16"/>
                      <a:pt x="49" y="2"/>
                      <a:pt x="32" y="1"/>
                    </a:cubicBezTo>
                    <a:cubicBezTo>
                      <a:pt x="15" y="0"/>
                      <a:pt x="1" y="13"/>
                      <a:pt x="0" y="29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8"/>
              <p:cNvSpPr/>
              <p:nvPr/>
            </p:nvSpPr>
            <p:spPr>
              <a:xfrm>
                <a:off x="7580084" y="3362552"/>
                <a:ext cx="49213" cy="15875"/>
              </a:xfrm>
              <a:custGeom>
                <a:rect b="b" l="l" r="r" t="t"/>
                <a:pathLst>
                  <a:path extrusionOk="0" h="37" w="125">
                    <a:moveTo>
                      <a:pt x="1" y="33"/>
                    </a:moveTo>
                    <a:cubicBezTo>
                      <a:pt x="5" y="37"/>
                      <a:pt x="29" y="20"/>
                      <a:pt x="62" y="20"/>
                    </a:cubicBezTo>
                    <a:cubicBezTo>
                      <a:pt x="95" y="19"/>
                      <a:pt x="120" y="36"/>
                      <a:pt x="124" y="32"/>
                    </a:cubicBezTo>
                    <a:cubicBezTo>
                      <a:pt x="125" y="30"/>
                      <a:pt x="121" y="23"/>
                      <a:pt x="111" y="15"/>
                    </a:cubicBezTo>
                    <a:cubicBezTo>
                      <a:pt x="100" y="7"/>
                      <a:pt x="82" y="0"/>
                      <a:pt x="61" y="0"/>
                    </a:cubicBezTo>
                    <a:cubicBezTo>
                      <a:pt x="41" y="1"/>
                      <a:pt x="23" y="8"/>
                      <a:pt x="13" y="16"/>
                    </a:cubicBezTo>
                    <a:cubicBezTo>
                      <a:pt x="3" y="24"/>
                      <a:pt x="0" y="31"/>
                      <a:pt x="1" y="33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7732484" y="3380014"/>
                <a:ext cx="25400" cy="23813"/>
              </a:xfrm>
              <a:custGeom>
                <a:rect b="b" l="l" r="r" t="t"/>
                <a:pathLst>
                  <a:path extrusionOk="0" h="61" w="63">
                    <a:moveTo>
                      <a:pt x="1" y="29"/>
                    </a:moveTo>
                    <a:cubicBezTo>
                      <a:pt x="0" y="46"/>
                      <a:pt x="14" y="60"/>
                      <a:pt x="31" y="61"/>
                    </a:cubicBezTo>
                    <a:cubicBezTo>
                      <a:pt x="48" y="61"/>
                      <a:pt x="62" y="49"/>
                      <a:pt x="63" y="32"/>
                    </a:cubicBezTo>
                    <a:cubicBezTo>
                      <a:pt x="63" y="16"/>
                      <a:pt x="50" y="2"/>
                      <a:pt x="33" y="1"/>
                    </a:cubicBezTo>
                    <a:cubicBezTo>
                      <a:pt x="16" y="0"/>
                      <a:pt x="1" y="13"/>
                      <a:pt x="1" y="29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7719784" y="3367314"/>
                <a:ext cx="50800" cy="14288"/>
              </a:xfrm>
              <a:custGeom>
                <a:rect b="b" l="l" r="r" t="t"/>
                <a:pathLst>
                  <a:path extrusionOk="0" h="37" w="126">
                    <a:moveTo>
                      <a:pt x="2" y="33"/>
                    </a:moveTo>
                    <a:cubicBezTo>
                      <a:pt x="6" y="37"/>
                      <a:pt x="29" y="20"/>
                      <a:pt x="62" y="20"/>
                    </a:cubicBezTo>
                    <a:cubicBezTo>
                      <a:pt x="96" y="19"/>
                      <a:pt x="120" y="36"/>
                      <a:pt x="124" y="32"/>
                    </a:cubicBezTo>
                    <a:cubicBezTo>
                      <a:pt x="126" y="30"/>
                      <a:pt x="122" y="23"/>
                      <a:pt x="111" y="15"/>
                    </a:cubicBezTo>
                    <a:cubicBezTo>
                      <a:pt x="100" y="7"/>
                      <a:pt x="83" y="0"/>
                      <a:pt x="62" y="0"/>
                    </a:cubicBezTo>
                    <a:cubicBezTo>
                      <a:pt x="41" y="1"/>
                      <a:pt x="24" y="8"/>
                      <a:pt x="13" y="16"/>
                    </a:cubicBezTo>
                    <a:cubicBezTo>
                      <a:pt x="3" y="24"/>
                      <a:pt x="0" y="31"/>
                      <a:pt x="2" y="33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7637234" y="3367314"/>
                <a:ext cx="41275" cy="112713"/>
              </a:xfrm>
              <a:custGeom>
                <a:rect b="b" l="l" r="r" t="t"/>
                <a:pathLst>
                  <a:path extrusionOk="0" h="281" w="105">
                    <a:moveTo>
                      <a:pt x="88" y="279"/>
                    </a:moveTo>
                    <a:cubicBezTo>
                      <a:pt x="88" y="278"/>
                      <a:pt x="68" y="274"/>
                      <a:pt x="34" y="270"/>
                    </a:cubicBezTo>
                    <a:cubicBezTo>
                      <a:pt x="25" y="269"/>
                      <a:pt x="17" y="268"/>
                      <a:pt x="16" y="262"/>
                    </a:cubicBezTo>
                    <a:cubicBezTo>
                      <a:pt x="14" y="256"/>
                      <a:pt x="17" y="246"/>
                      <a:pt x="21" y="236"/>
                    </a:cubicBezTo>
                    <a:cubicBezTo>
                      <a:pt x="29" y="216"/>
                      <a:pt x="37" y="194"/>
                      <a:pt x="46" y="171"/>
                    </a:cubicBezTo>
                    <a:cubicBezTo>
                      <a:pt x="81" y="79"/>
                      <a:pt x="105" y="3"/>
                      <a:pt x="102" y="1"/>
                    </a:cubicBezTo>
                    <a:cubicBezTo>
                      <a:pt x="98" y="0"/>
                      <a:pt x="67" y="74"/>
                      <a:pt x="33" y="167"/>
                    </a:cubicBezTo>
                    <a:cubicBezTo>
                      <a:pt x="24" y="189"/>
                      <a:pt x="16" y="211"/>
                      <a:pt x="9" y="232"/>
                    </a:cubicBezTo>
                    <a:cubicBezTo>
                      <a:pt x="6" y="242"/>
                      <a:pt x="0" y="253"/>
                      <a:pt x="5" y="265"/>
                    </a:cubicBezTo>
                    <a:cubicBezTo>
                      <a:pt x="7" y="272"/>
                      <a:pt x="13" y="276"/>
                      <a:pt x="19" y="278"/>
                    </a:cubicBezTo>
                    <a:cubicBezTo>
                      <a:pt x="24" y="279"/>
                      <a:pt x="29" y="280"/>
                      <a:pt x="33" y="280"/>
                    </a:cubicBezTo>
                    <a:cubicBezTo>
                      <a:pt x="67" y="281"/>
                      <a:pt x="88" y="281"/>
                      <a:pt x="88" y="279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7664221" y="3600677"/>
                <a:ext cx="130175" cy="66675"/>
              </a:xfrm>
              <a:custGeom>
                <a:rect b="b" l="l" r="r" t="t"/>
                <a:pathLst>
                  <a:path extrusionOk="0" h="167" w="324">
                    <a:moveTo>
                      <a:pt x="0" y="89"/>
                    </a:moveTo>
                    <a:cubicBezTo>
                      <a:pt x="0" y="89"/>
                      <a:pt x="163" y="98"/>
                      <a:pt x="324" y="0"/>
                    </a:cubicBezTo>
                    <a:cubicBezTo>
                      <a:pt x="324" y="0"/>
                      <a:pt x="246" y="167"/>
                      <a:pt x="4" y="146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6826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7676921" y="3500664"/>
                <a:ext cx="42863" cy="31750"/>
              </a:xfrm>
              <a:custGeom>
                <a:rect b="b" l="l" r="r" t="t"/>
                <a:pathLst>
                  <a:path extrusionOk="0" h="78" w="106">
                    <a:moveTo>
                      <a:pt x="4" y="25"/>
                    </a:moveTo>
                    <a:cubicBezTo>
                      <a:pt x="16" y="9"/>
                      <a:pt x="37" y="0"/>
                      <a:pt x="58" y="2"/>
                    </a:cubicBezTo>
                    <a:cubicBezTo>
                      <a:pt x="72" y="4"/>
                      <a:pt x="87" y="11"/>
                      <a:pt x="96" y="22"/>
                    </a:cubicBezTo>
                    <a:cubicBezTo>
                      <a:pt x="104" y="34"/>
                      <a:pt x="106" y="51"/>
                      <a:pt x="98" y="62"/>
                    </a:cubicBezTo>
                    <a:cubicBezTo>
                      <a:pt x="90" y="75"/>
                      <a:pt x="71" y="78"/>
                      <a:pt x="55" y="73"/>
                    </a:cubicBezTo>
                    <a:cubicBezTo>
                      <a:pt x="39" y="69"/>
                      <a:pt x="25" y="59"/>
                      <a:pt x="12" y="48"/>
                    </a:cubicBezTo>
                    <a:cubicBezTo>
                      <a:pt x="8" y="45"/>
                      <a:pt x="5" y="42"/>
                      <a:pt x="2" y="38"/>
                    </a:cubicBezTo>
                    <a:cubicBezTo>
                      <a:pt x="0" y="34"/>
                      <a:pt x="0" y="29"/>
                      <a:pt x="2" y="26"/>
                    </a:cubicBezTo>
                  </a:path>
                </a:pathLst>
              </a:custGeom>
              <a:solidFill>
                <a:srgbClr val="F6826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7668984" y="3487964"/>
                <a:ext cx="46038" cy="39688"/>
              </a:xfrm>
              <a:custGeom>
                <a:rect b="b" l="l" r="r" t="t"/>
                <a:pathLst>
                  <a:path extrusionOk="0" h="97" w="113">
                    <a:moveTo>
                      <a:pt x="106" y="0"/>
                    </a:moveTo>
                    <a:cubicBezTo>
                      <a:pt x="101" y="0"/>
                      <a:pt x="101" y="36"/>
                      <a:pt x="70" y="62"/>
                    </a:cubicBezTo>
                    <a:cubicBezTo>
                      <a:pt x="40" y="88"/>
                      <a:pt x="1" y="84"/>
                      <a:pt x="1" y="89"/>
                    </a:cubicBezTo>
                    <a:cubicBezTo>
                      <a:pt x="0" y="91"/>
                      <a:pt x="9" y="96"/>
                      <a:pt x="26" y="96"/>
                    </a:cubicBezTo>
                    <a:cubicBezTo>
                      <a:pt x="42" y="97"/>
                      <a:pt x="65" y="92"/>
                      <a:pt x="84" y="76"/>
                    </a:cubicBezTo>
                    <a:cubicBezTo>
                      <a:pt x="103" y="60"/>
                      <a:pt x="111" y="39"/>
                      <a:pt x="112" y="24"/>
                    </a:cubicBezTo>
                    <a:cubicBezTo>
                      <a:pt x="113" y="9"/>
                      <a:pt x="109" y="0"/>
                      <a:pt x="106" y="0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7554684" y="3148239"/>
                <a:ext cx="276225" cy="195263"/>
              </a:xfrm>
              <a:custGeom>
                <a:rect b="b" l="l" r="r" t="t"/>
                <a:pathLst>
                  <a:path extrusionOk="0" h="492" w="690">
                    <a:moveTo>
                      <a:pt x="689" y="171"/>
                    </a:moveTo>
                    <a:cubicBezTo>
                      <a:pt x="602" y="299"/>
                      <a:pt x="370" y="432"/>
                      <a:pt x="203" y="465"/>
                    </a:cubicBezTo>
                    <a:cubicBezTo>
                      <a:pt x="222" y="439"/>
                      <a:pt x="324" y="374"/>
                      <a:pt x="343" y="348"/>
                    </a:cubicBezTo>
                    <a:cubicBezTo>
                      <a:pt x="268" y="406"/>
                      <a:pt x="161" y="484"/>
                      <a:pt x="60" y="491"/>
                    </a:cubicBezTo>
                    <a:cubicBezTo>
                      <a:pt x="48" y="492"/>
                      <a:pt x="35" y="492"/>
                      <a:pt x="25" y="486"/>
                    </a:cubicBezTo>
                    <a:cubicBezTo>
                      <a:pt x="12" y="478"/>
                      <a:pt x="9" y="462"/>
                      <a:pt x="7" y="448"/>
                    </a:cubicBezTo>
                    <a:cubicBezTo>
                      <a:pt x="0" y="389"/>
                      <a:pt x="2" y="288"/>
                      <a:pt x="10" y="229"/>
                    </a:cubicBezTo>
                    <a:cubicBezTo>
                      <a:pt x="19" y="170"/>
                      <a:pt x="45" y="111"/>
                      <a:pt x="95" y="71"/>
                    </a:cubicBezTo>
                    <a:cubicBezTo>
                      <a:pt x="158" y="20"/>
                      <a:pt x="251" y="6"/>
                      <a:pt x="338" y="3"/>
                    </a:cubicBezTo>
                    <a:cubicBezTo>
                      <a:pt x="411" y="0"/>
                      <a:pt x="486" y="3"/>
                      <a:pt x="554" y="28"/>
                    </a:cubicBezTo>
                    <a:cubicBezTo>
                      <a:pt x="621" y="53"/>
                      <a:pt x="679" y="104"/>
                      <a:pt x="690" y="167"/>
                    </a:cubicBezTo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7776934" y="3154589"/>
                <a:ext cx="193675" cy="461963"/>
              </a:xfrm>
              <a:custGeom>
                <a:rect b="b" l="l" r="r" t="t"/>
                <a:pathLst>
                  <a:path extrusionOk="0" h="1159" w="485">
                    <a:moveTo>
                      <a:pt x="421" y="738"/>
                    </a:moveTo>
                    <a:cubicBezTo>
                      <a:pt x="433" y="675"/>
                      <a:pt x="441" y="615"/>
                      <a:pt x="443" y="576"/>
                    </a:cubicBezTo>
                    <a:cubicBezTo>
                      <a:pt x="448" y="451"/>
                      <a:pt x="485" y="0"/>
                      <a:pt x="56" y="45"/>
                    </a:cubicBezTo>
                    <a:lnTo>
                      <a:pt x="80" y="166"/>
                    </a:lnTo>
                    <a:cubicBezTo>
                      <a:pt x="80" y="166"/>
                      <a:pt x="0" y="446"/>
                      <a:pt x="184" y="636"/>
                    </a:cubicBezTo>
                    <a:cubicBezTo>
                      <a:pt x="184" y="636"/>
                      <a:pt x="132" y="1031"/>
                      <a:pt x="260" y="1159"/>
                    </a:cubicBezTo>
                    <a:cubicBezTo>
                      <a:pt x="260" y="1159"/>
                      <a:pt x="398" y="872"/>
                      <a:pt x="421" y="738"/>
                    </a:cubicBezTo>
                    <a:close/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7845196" y="3397477"/>
                <a:ext cx="61913" cy="96838"/>
              </a:xfrm>
              <a:custGeom>
                <a:rect b="b" l="l" r="r" t="t"/>
                <a:pathLst>
                  <a:path extrusionOk="0" h="241" w="154">
                    <a:moveTo>
                      <a:pt x="8" y="5"/>
                    </a:moveTo>
                    <a:cubicBezTo>
                      <a:pt x="34" y="0"/>
                      <a:pt x="61" y="0"/>
                      <a:pt x="86" y="9"/>
                    </a:cubicBezTo>
                    <a:cubicBezTo>
                      <a:pt x="110" y="18"/>
                      <a:pt x="132" y="37"/>
                      <a:pt x="143" y="61"/>
                    </a:cubicBezTo>
                    <a:cubicBezTo>
                      <a:pt x="154" y="85"/>
                      <a:pt x="153" y="113"/>
                      <a:pt x="144" y="138"/>
                    </a:cubicBezTo>
                    <a:cubicBezTo>
                      <a:pt x="135" y="163"/>
                      <a:pt x="119" y="185"/>
                      <a:pt x="100" y="203"/>
                    </a:cubicBezTo>
                    <a:cubicBezTo>
                      <a:pt x="87" y="217"/>
                      <a:pt x="72" y="229"/>
                      <a:pt x="54" y="235"/>
                    </a:cubicBezTo>
                    <a:cubicBezTo>
                      <a:pt x="36" y="241"/>
                      <a:pt x="14" y="239"/>
                      <a:pt x="0" y="227"/>
                    </a:cubicBezTo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8"/>
              <p:cNvSpPr/>
              <p:nvPr/>
            </p:nvSpPr>
            <p:spPr>
              <a:xfrm>
                <a:off x="7853134" y="3413352"/>
                <a:ext cx="31750" cy="55563"/>
              </a:xfrm>
              <a:custGeom>
                <a:rect b="b" l="l" r="r" t="t"/>
                <a:pathLst>
                  <a:path extrusionOk="0" h="141" w="78">
                    <a:moveTo>
                      <a:pt x="3" y="124"/>
                    </a:moveTo>
                    <a:cubicBezTo>
                      <a:pt x="0" y="125"/>
                      <a:pt x="11" y="141"/>
                      <a:pt x="35" y="135"/>
                    </a:cubicBezTo>
                    <a:cubicBezTo>
                      <a:pt x="46" y="131"/>
                      <a:pt x="57" y="121"/>
                      <a:pt x="64" y="109"/>
                    </a:cubicBezTo>
                    <a:cubicBezTo>
                      <a:pt x="71" y="96"/>
                      <a:pt x="75" y="82"/>
                      <a:pt x="77" y="66"/>
                    </a:cubicBezTo>
                    <a:cubicBezTo>
                      <a:pt x="78" y="50"/>
                      <a:pt x="74" y="33"/>
                      <a:pt x="65" y="20"/>
                    </a:cubicBezTo>
                    <a:cubicBezTo>
                      <a:pt x="57" y="8"/>
                      <a:pt x="43" y="1"/>
                      <a:pt x="31" y="1"/>
                    </a:cubicBezTo>
                    <a:cubicBezTo>
                      <a:pt x="7" y="0"/>
                      <a:pt x="0" y="17"/>
                      <a:pt x="2" y="18"/>
                    </a:cubicBezTo>
                    <a:cubicBezTo>
                      <a:pt x="4" y="19"/>
                      <a:pt x="14" y="11"/>
                      <a:pt x="30" y="14"/>
                    </a:cubicBezTo>
                    <a:cubicBezTo>
                      <a:pt x="45" y="17"/>
                      <a:pt x="60" y="38"/>
                      <a:pt x="57" y="64"/>
                    </a:cubicBezTo>
                    <a:cubicBezTo>
                      <a:pt x="54" y="91"/>
                      <a:pt x="44" y="115"/>
                      <a:pt x="30" y="121"/>
                    </a:cubicBezTo>
                    <a:cubicBezTo>
                      <a:pt x="15" y="129"/>
                      <a:pt x="5" y="122"/>
                      <a:pt x="3" y="124"/>
                    </a:cubicBezTo>
                  </a:path>
                </a:pathLst>
              </a:custGeom>
              <a:solidFill>
                <a:srgbClr val="F6826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8"/>
              <p:cNvSpPr/>
              <p:nvPr/>
            </p:nvSpPr>
            <p:spPr>
              <a:xfrm>
                <a:off x="7505471" y="4043589"/>
                <a:ext cx="4763" cy="174625"/>
              </a:xfrm>
              <a:prstGeom prst="ellipse">
                <a:avLst/>
              </a:pr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8"/>
              <p:cNvSpPr/>
              <p:nvPr/>
            </p:nvSpPr>
            <p:spPr>
              <a:xfrm>
                <a:off x="7657871" y="4032477"/>
                <a:ext cx="169863" cy="258763"/>
              </a:xfrm>
              <a:custGeom>
                <a:rect b="b" l="l" r="r" t="t"/>
                <a:pathLst>
                  <a:path extrusionOk="0" h="651" w="424">
                    <a:moveTo>
                      <a:pt x="252" y="19"/>
                    </a:moveTo>
                    <a:cubicBezTo>
                      <a:pt x="252" y="19"/>
                      <a:pt x="36" y="22"/>
                      <a:pt x="22" y="70"/>
                    </a:cubicBezTo>
                    <a:cubicBezTo>
                      <a:pt x="0" y="149"/>
                      <a:pt x="40" y="584"/>
                      <a:pt x="40" y="584"/>
                    </a:cubicBezTo>
                    <a:lnTo>
                      <a:pt x="239" y="651"/>
                    </a:lnTo>
                    <a:cubicBezTo>
                      <a:pt x="239" y="651"/>
                      <a:pt x="335" y="628"/>
                      <a:pt x="291" y="444"/>
                    </a:cubicBezTo>
                    <a:cubicBezTo>
                      <a:pt x="247" y="259"/>
                      <a:pt x="159" y="111"/>
                      <a:pt x="159" y="111"/>
                    </a:cubicBezTo>
                    <a:cubicBezTo>
                      <a:pt x="159" y="111"/>
                      <a:pt x="424" y="119"/>
                      <a:pt x="417" y="60"/>
                    </a:cubicBezTo>
                    <a:cubicBezTo>
                      <a:pt x="409" y="0"/>
                      <a:pt x="252" y="19"/>
                      <a:pt x="252" y="19"/>
                    </a:cubicBezTo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8"/>
              <p:cNvSpPr/>
              <p:nvPr/>
            </p:nvSpPr>
            <p:spPr>
              <a:xfrm>
                <a:off x="7724546" y="4081689"/>
                <a:ext cx="111125" cy="38100"/>
              </a:xfrm>
              <a:custGeom>
                <a:rect b="b" l="l" r="r" t="t"/>
                <a:pathLst>
                  <a:path extrusionOk="0" h="95" w="277">
                    <a:moveTo>
                      <a:pt x="0" y="24"/>
                    </a:moveTo>
                    <a:cubicBezTo>
                      <a:pt x="12" y="22"/>
                      <a:pt x="277" y="0"/>
                      <a:pt x="260" y="42"/>
                    </a:cubicBezTo>
                    <a:cubicBezTo>
                      <a:pt x="243" y="84"/>
                      <a:pt x="0" y="95"/>
                      <a:pt x="0" y="9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8"/>
              <p:cNvSpPr/>
              <p:nvPr/>
            </p:nvSpPr>
            <p:spPr>
              <a:xfrm>
                <a:off x="7694384" y="3835627"/>
                <a:ext cx="371475" cy="461963"/>
              </a:xfrm>
              <a:custGeom>
                <a:rect b="b" l="l" r="r" t="t"/>
                <a:pathLst>
                  <a:path extrusionOk="0" h="291" w="234">
                    <a:moveTo>
                      <a:pt x="234" y="0"/>
                    </a:moveTo>
                    <a:lnTo>
                      <a:pt x="226" y="207"/>
                    </a:lnTo>
                    <a:lnTo>
                      <a:pt x="195" y="287"/>
                    </a:lnTo>
                    <a:lnTo>
                      <a:pt x="8" y="291"/>
                    </a:lnTo>
                    <a:lnTo>
                      <a:pt x="0" y="3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8"/>
              <p:cNvSpPr/>
              <p:nvPr/>
            </p:nvSpPr>
            <p:spPr>
              <a:xfrm>
                <a:off x="7303859" y="4156302"/>
                <a:ext cx="355600" cy="174625"/>
              </a:xfrm>
              <a:custGeom>
                <a:rect b="b" l="l" r="r" t="t"/>
                <a:pathLst>
                  <a:path extrusionOk="0" h="438" w="888">
                    <a:moveTo>
                      <a:pt x="888" y="0"/>
                    </a:moveTo>
                    <a:cubicBezTo>
                      <a:pt x="888" y="1"/>
                      <a:pt x="885" y="2"/>
                      <a:pt x="879" y="5"/>
                    </a:cubicBezTo>
                    <a:cubicBezTo>
                      <a:pt x="872" y="8"/>
                      <a:pt x="863" y="12"/>
                      <a:pt x="852" y="17"/>
                    </a:cubicBezTo>
                    <a:cubicBezTo>
                      <a:pt x="828" y="27"/>
                      <a:pt x="795" y="42"/>
                      <a:pt x="754" y="59"/>
                    </a:cubicBezTo>
                    <a:cubicBezTo>
                      <a:pt x="669" y="95"/>
                      <a:pt x="554" y="143"/>
                      <a:pt x="427" y="196"/>
                    </a:cubicBezTo>
                    <a:cubicBezTo>
                      <a:pt x="363" y="222"/>
                      <a:pt x="302" y="247"/>
                      <a:pt x="246" y="270"/>
                    </a:cubicBezTo>
                    <a:cubicBezTo>
                      <a:pt x="191" y="292"/>
                      <a:pt x="141" y="313"/>
                      <a:pt x="102" y="336"/>
                    </a:cubicBezTo>
                    <a:cubicBezTo>
                      <a:pt x="63" y="359"/>
                      <a:pt x="37" y="385"/>
                      <a:pt x="21" y="405"/>
                    </a:cubicBezTo>
                    <a:cubicBezTo>
                      <a:pt x="6" y="425"/>
                      <a:pt x="1" y="438"/>
                      <a:pt x="0" y="437"/>
                    </a:cubicBezTo>
                    <a:cubicBezTo>
                      <a:pt x="0" y="437"/>
                      <a:pt x="1" y="434"/>
                      <a:pt x="4" y="428"/>
                    </a:cubicBezTo>
                    <a:cubicBezTo>
                      <a:pt x="6" y="422"/>
                      <a:pt x="11" y="413"/>
                      <a:pt x="19" y="403"/>
                    </a:cubicBezTo>
                    <a:cubicBezTo>
                      <a:pt x="33" y="382"/>
                      <a:pt x="60" y="355"/>
                      <a:pt x="99" y="331"/>
                    </a:cubicBezTo>
                    <a:cubicBezTo>
                      <a:pt x="138" y="306"/>
                      <a:pt x="188" y="285"/>
                      <a:pt x="243" y="262"/>
                    </a:cubicBezTo>
                    <a:cubicBezTo>
                      <a:pt x="299" y="239"/>
                      <a:pt x="359" y="214"/>
                      <a:pt x="423" y="188"/>
                    </a:cubicBezTo>
                    <a:cubicBezTo>
                      <a:pt x="551" y="136"/>
                      <a:pt x="666" y="88"/>
                      <a:pt x="751" y="54"/>
                    </a:cubicBezTo>
                    <a:cubicBezTo>
                      <a:pt x="793" y="37"/>
                      <a:pt x="827" y="24"/>
                      <a:pt x="851" y="14"/>
                    </a:cubicBezTo>
                    <a:cubicBezTo>
                      <a:pt x="862" y="10"/>
                      <a:pt x="871" y="6"/>
                      <a:pt x="878" y="4"/>
                    </a:cubicBezTo>
                    <a:cubicBezTo>
                      <a:pt x="885" y="1"/>
                      <a:pt x="888" y="0"/>
                      <a:pt x="888" y="0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8"/>
              <p:cNvSpPr/>
              <p:nvPr/>
            </p:nvSpPr>
            <p:spPr>
              <a:xfrm>
                <a:off x="7559446" y="4284889"/>
                <a:ext cx="198438" cy="168275"/>
              </a:xfrm>
              <a:custGeom>
                <a:rect b="b" l="l" r="r" t="t"/>
                <a:pathLst>
                  <a:path extrusionOk="0" h="422" w="496">
                    <a:moveTo>
                      <a:pt x="495" y="0"/>
                    </a:moveTo>
                    <a:cubicBezTo>
                      <a:pt x="496" y="1"/>
                      <a:pt x="490" y="8"/>
                      <a:pt x="479" y="20"/>
                    </a:cubicBezTo>
                    <a:cubicBezTo>
                      <a:pt x="468" y="32"/>
                      <a:pt x="452" y="50"/>
                      <a:pt x="431" y="71"/>
                    </a:cubicBezTo>
                    <a:cubicBezTo>
                      <a:pt x="390" y="113"/>
                      <a:pt x="330" y="168"/>
                      <a:pt x="261" y="226"/>
                    </a:cubicBezTo>
                    <a:cubicBezTo>
                      <a:pt x="192" y="283"/>
                      <a:pt x="127" y="333"/>
                      <a:pt x="79" y="368"/>
                    </a:cubicBezTo>
                    <a:cubicBezTo>
                      <a:pt x="56" y="385"/>
                      <a:pt x="36" y="399"/>
                      <a:pt x="22" y="408"/>
                    </a:cubicBezTo>
                    <a:cubicBezTo>
                      <a:pt x="9" y="417"/>
                      <a:pt x="1" y="422"/>
                      <a:pt x="1" y="422"/>
                    </a:cubicBezTo>
                    <a:cubicBezTo>
                      <a:pt x="0" y="421"/>
                      <a:pt x="7" y="415"/>
                      <a:pt x="20" y="405"/>
                    </a:cubicBezTo>
                    <a:cubicBezTo>
                      <a:pt x="35" y="394"/>
                      <a:pt x="53" y="380"/>
                      <a:pt x="76" y="363"/>
                    </a:cubicBezTo>
                    <a:cubicBezTo>
                      <a:pt x="122" y="327"/>
                      <a:pt x="186" y="277"/>
                      <a:pt x="255" y="219"/>
                    </a:cubicBezTo>
                    <a:cubicBezTo>
                      <a:pt x="324" y="162"/>
                      <a:pt x="384" y="107"/>
                      <a:pt x="427" y="66"/>
                    </a:cubicBezTo>
                    <a:cubicBezTo>
                      <a:pt x="448" y="46"/>
                      <a:pt x="465" y="29"/>
                      <a:pt x="477" y="18"/>
                    </a:cubicBezTo>
                    <a:cubicBezTo>
                      <a:pt x="488" y="6"/>
                      <a:pt x="495" y="0"/>
                      <a:pt x="495" y="0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48"/>
              <p:cNvSpPr/>
              <p:nvPr/>
            </p:nvSpPr>
            <p:spPr>
              <a:xfrm>
                <a:off x="8013471" y="4270602"/>
                <a:ext cx="193675" cy="225425"/>
              </a:xfrm>
              <a:custGeom>
                <a:rect b="b" l="l" r="r" t="t"/>
                <a:pathLst>
                  <a:path extrusionOk="0" h="565" w="483">
                    <a:moveTo>
                      <a:pt x="481" y="564"/>
                    </a:moveTo>
                    <a:cubicBezTo>
                      <a:pt x="479" y="565"/>
                      <a:pt x="370" y="441"/>
                      <a:pt x="238" y="285"/>
                    </a:cubicBezTo>
                    <a:cubicBezTo>
                      <a:pt x="106" y="130"/>
                      <a:pt x="0" y="3"/>
                      <a:pt x="2" y="1"/>
                    </a:cubicBezTo>
                    <a:cubicBezTo>
                      <a:pt x="3" y="0"/>
                      <a:pt x="112" y="125"/>
                      <a:pt x="245" y="280"/>
                    </a:cubicBezTo>
                    <a:cubicBezTo>
                      <a:pt x="377" y="435"/>
                      <a:pt x="483" y="562"/>
                      <a:pt x="481" y="564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48"/>
              <p:cNvSpPr/>
              <p:nvPr/>
            </p:nvSpPr>
            <p:spPr>
              <a:xfrm>
                <a:off x="8065859" y="4127727"/>
                <a:ext cx="225425" cy="128588"/>
              </a:xfrm>
              <a:custGeom>
                <a:rect b="b" l="l" r="r" t="t"/>
                <a:pathLst>
                  <a:path extrusionOk="0" h="325" w="562">
                    <a:moveTo>
                      <a:pt x="561" y="325"/>
                    </a:moveTo>
                    <a:cubicBezTo>
                      <a:pt x="561" y="325"/>
                      <a:pt x="553" y="322"/>
                      <a:pt x="537" y="316"/>
                    </a:cubicBezTo>
                    <a:cubicBezTo>
                      <a:pt x="522" y="310"/>
                      <a:pt x="500" y="301"/>
                      <a:pt x="473" y="289"/>
                    </a:cubicBezTo>
                    <a:cubicBezTo>
                      <a:pt x="420" y="265"/>
                      <a:pt x="347" y="229"/>
                      <a:pt x="269" y="184"/>
                    </a:cubicBezTo>
                    <a:cubicBezTo>
                      <a:pt x="191" y="139"/>
                      <a:pt x="123" y="93"/>
                      <a:pt x="76" y="59"/>
                    </a:cubicBezTo>
                    <a:cubicBezTo>
                      <a:pt x="52" y="42"/>
                      <a:pt x="33" y="27"/>
                      <a:pt x="20" y="17"/>
                    </a:cubicBezTo>
                    <a:cubicBezTo>
                      <a:pt x="7" y="7"/>
                      <a:pt x="0" y="1"/>
                      <a:pt x="1" y="0"/>
                    </a:cubicBezTo>
                    <a:cubicBezTo>
                      <a:pt x="1" y="0"/>
                      <a:pt x="9" y="5"/>
                      <a:pt x="22" y="14"/>
                    </a:cubicBezTo>
                    <a:cubicBezTo>
                      <a:pt x="37" y="24"/>
                      <a:pt x="56" y="38"/>
                      <a:pt x="79" y="54"/>
                    </a:cubicBezTo>
                    <a:cubicBezTo>
                      <a:pt x="128" y="87"/>
                      <a:pt x="196" y="131"/>
                      <a:pt x="273" y="176"/>
                    </a:cubicBezTo>
                    <a:cubicBezTo>
                      <a:pt x="351" y="221"/>
                      <a:pt x="423" y="258"/>
                      <a:pt x="476" y="283"/>
                    </a:cubicBezTo>
                    <a:cubicBezTo>
                      <a:pt x="501" y="295"/>
                      <a:pt x="522" y="305"/>
                      <a:pt x="539" y="313"/>
                    </a:cubicBezTo>
                    <a:cubicBezTo>
                      <a:pt x="554" y="320"/>
                      <a:pt x="562" y="324"/>
                      <a:pt x="561" y="325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8"/>
              <p:cNvSpPr/>
              <p:nvPr/>
            </p:nvSpPr>
            <p:spPr>
              <a:xfrm>
                <a:off x="8116659" y="4026127"/>
                <a:ext cx="20638" cy="158750"/>
              </a:xfrm>
              <a:custGeom>
                <a:rect b="b" l="l" r="r" t="t"/>
                <a:pathLst>
                  <a:path extrusionOk="0" h="396" w="54">
                    <a:moveTo>
                      <a:pt x="52" y="395"/>
                    </a:moveTo>
                    <a:cubicBezTo>
                      <a:pt x="49" y="396"/>
                      <a:pt x="36" y="307"/>
                      <a:pt x="23" y="198"/>
                    </a:cubicBezTo>
                    <a:cubicBezTo>
                      <a:pt x="9" y="89"/>
                      <a:pt x="0" y="1"/>
                      <a:pt x="2" y="0"/>
                    </a:cubicBezTo>
                    <a:cubicBezTo>
                      <a:pt x="5" y="0"/>
                      <a:pt x="18" y="88"/>
                      <a:pt x="31" y="197"/>
                    </a:cubicBezTo>
                    <a:cubicBezTo>
                      <a:pt x="45" y="306"/>
                      <a:pt x="54" y="395"/>
                      <a:pt x="52" y="395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8"/>
              <p:cNvSpPr/>
              <p:nvPr/>
            </p:nvSpPr>
            <p:spPr>
              <a:xfrm>
                <a:off x="7840434" y="3460977"/>
                <a:ext cx="101600" cy="100013"/>
              </a:xfrm>
              <a:custGeom>
                <a:rect b="b" l="l" r="r" t="t"/>
                <a:pathLst>
                  <a:path extrusionOk="0" h="250" w="254">
                    <a:moveTo>
                      <a:pt x="113" y="0"/>
                    </a:moveTo>
                    <a:cubicBezTo>
                      <a:pt x="113" y="0"/>
                      <a:pt x="111" y="4"/>
                      <a:pt x="106" y="10"/>
                    </a:cubicBezTo>
                    <a:cubicBezTo>
                      <a:pt x="100" y="18"/>
                      <a:pt x="93" y="27"/>
                      <a:pt x="85" y="39"/>
                    </a:cubicBezTo>
                    <a:cubicBezTo>
                      <a:pt x="65" y="64"/>
                      <a:pt x="39" y="98"/>
                      <a:pt x="8" y="138"/>
                    </a:cubicBezTo>
                    <a:lnTo>
                      <a:pt x="7" y="133"/>
                    </a:lnTo>
                    <a:cubicBezTo>
                      <a:pt x="44" y="162"/>
                      <a:pt x="87" y="196"/>
                      <a:pt x="132" y="231"/>
                    </a:cubicBezTo>
                    <a:cubicBezTo>
                      <a:pt x="136" y="234"/>
                      <a:pt x="140" y="237"/>
                      <a:pt x="144" y="240"/>
                    </a:cubicBezTo>
                    <a:lnTo>
                      <a:pt x="138" y="241"/>
                    </a:lnTo>
                    <a:cubicBezTo>
                      <a:pt x="178" y="191"/>
                      <a:pt x="215" y="145"/>
                      <a:pt x="246" y="105"/>
                    </a:cubicBezTo>
                    <a:lnTo>
                      <a:pt x="247" y="110"/>
                    </a:lnTo>
                    <a:cubicBezTo>
                      <a:pt x="214" y="84"/>
                      <a:pt x="186" y="61"/>
                      <a:pt x="165" y="44"/>
                    </a:cubicBezTo>
                    <a:cubicBezTo>
                      <a:pt x="156" y="36"/>
                      <a:pt x="149" y="30"/>
                      <a:pt x="143" y="25"/>
                    </a:cubicBezTo>
                    <a:cubicBezTo>
                      <a:pt x="138" y="21"/>
                      <a:pt x="135" y="18"/>
                      <a:pt x="135" y="18"/>
                    </a:cubicBezTo>
                    <a:cubicBezTo>
                      <a:pt x="135" y="18"/>
                      <a:pt x="139" y="19"/>
                      <a:pt x="144" y="23"/>
                    </a:cubicBezTo>
                    <a:cubicBezTo>
                      <a:pt x="150" y="28"/>
                      <a:pt x="158" y="34"/>
                      <a:pt x="168" y="41"/>
                    </a:cubicBezTo>
                    <a:cubicBezTo>
                      <a:pt x="189" y="57"/>
                      <a:pt x="217" y="79"/>
                      <a:pt x="251" y="105"/>
                    </a:cubicBezTo>
                    <a:lnTo>
                      <a:pt x="254" y="107"/>
                    </a:lnTo>
                    <a:lnTo>
                      <a:pt x="252" y="110"/>
                    </a:lnTo>
                    <a:cubicBezTo>
                      <a:pt x="221" y="149"/>
                      <a:pt x="184" y="196"/>
                      <a:pt x="144" y="246"/>
                    </a:cubicBezTo>
                    <a:lnTo>
                      <a:pt x="142" y="250"/>
                    </a:lnTo>
                    <a:lnTo>
                      <a:pt x="138" y="247"/>
                    </a:lnTo>
                    <a:cubicBezTo>
                      <a:pt x="135" y="244"/>
                      <a:pt x="131" y="241"/>
                      <a:pt x="127" y="238"/>
                    </a:cubicBezTo>
                    <a:cubicBezTo>
                      <a:pt x="82" y="202"/>
                      <a:pt x="39" y="168"/>
                      <a:pt x="3" y="139"/>
                    </a:cubicBezTo>
                    <a:lnTo>
                      <a:pt x="0" y="137"/>
                    </a:lnTo>
                    <a:lnTo>
                      <a:pt x="2" y="134"/>
                    </a:lnTo>
                    <a:cubicBezTo>
                      <a:pt x="34" y="94"/>
                      <a:pt x="61" y="61"/>
                      <a:pt x="81" y="36"/>
                    </a:cubicBezTo>
                    <a:cubicBezTo>
                      <a:pt x="90" y="25"/>
                      <a:pt x="98" y="16"/>
                      <a:pt x="104" y="9"/>
                    </a:cubicBezTo>
                    <a:cubicBezTo>
                      <a:pt x="109" y="3"/>
                      <a:pt x="112" y="0"/>
                      <a:pt x="113" y="0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8"/>
              <p:cNvSpPr/>
              <p:nvPr/>
            </p:nvSpPr>
            <p:spPr>
              <a:xfrm>
                <a:off x="7776934" y="4015014"/>
                <a:ext cx="288925" cy="250825"/>
              </a:xfrm>
              <a:custGeom>
                <a:rect b="b" l="l" r="r" t="t"/>
                <a:pathLst>
                  <a:path extrusionOk="0" h="631" w="721">
                    <a:moveTo>
                      <a:pt x="589" y="631"/>
                    </a:moveTo>
                    <a:cubicBezTo>
                      <a:pt x="468" y="629"/>
                      <a:pt x="306" y="605"/>
                      <a:pt x="231" y="593"/>
                    </a:cubicBezTo>
                    <a:cubicBezTo>
                      <a:pt x="90" y="570"/>
                      <a:pt x="92" y="558"/>
                      <a:pt x="97" y="542"/>
                    </a:cubicBezTo>
                    <a:cubicBezTo>
                      <a:pt x="110" y="499"/>
                      <a:pt x="345" y="572"/>
                      <a:pt x="303" y="526"/>
                    </a:cubicBezTo>
                    <a:cubicBezTo>
                      <a:pt x="261" y="481"/>
                      <a:pt x="6" y="471"/>
                      <a:pt x="22" y="426"/>
                    </a:cubicBezTo>
                    <a:cubicBezTo>
                      <a:pt x="43" y="368"/>
                      <a:pt x="287" y="449"/>
                      <a:pt x="308" y="455"/>
                    </a:cubicBezTo>
                    <a:cubicBezTo>
                      <a:pt x="329" y="460"/>
                      <a:pt x="337" y="430"/>
                      <a:pt x="318" y="426"/>
                    </a:cubicBezTo>
                    <a:cubicBezTo>
                      <a:pt x="290" y="420"/>
                      <a:pt x="0" y="356"/>
                      <a:pt x="19" y="299"/>
                    </a:cubicBezTo>
                    <a:cubicBezTo>
                      <a:pt x="30" y="267"/>
                      <a:pt x="85" y="294"/>
                      <a:pt x="85" y="294"/>
                    </a:cubicBezTo>
                    <a:cubicBezTo>
                      <a:pt x="85" y="294"/>
                      <a:pt x="353" y="374"/>
                      <a:pt x="361" y="347"/>
                    </a:cubicBezTo>
                    <a:cubicBezTo>
                      <a:pt x="370" y="319"/>
                      <a:pt x="214" y="267"/>
                      <a:pt x="160" y="253"/>
                    </a:cubicBezTo>
                    <a:cubicBezTo>
                      <a:pt x="107" y="239"/>
                      <a:pt x="92" y="208"/>
                      <a:pt x="117" y="189"/>
                    </a:cubicBezTo>
                    <a:cubicBezTo>
                      <a:pt x="134" y="177"/>
                      <a:pt x="299" y="216"/>
                      <a:pt x="352" y="231"/>
                    </a:cubicBezTo>
                    <a:cubicBezTo>
                      <a:pt x="405" y="246"/>
                      <a:pt x="549" y="290"/>
                      <a:pt x="494" y="210"/>
                    </a:cubicBezTo>
                    <a:lnTo>
                      <a:pt x="492" y="206"/>
                    </a:lnTo>
                    <a:cubicBezTo>
                      <a:pt x="435" y="129"/>
                      <a:pt x="417" y="51"/>
                      <a:pt x="428" y="25"/>
                    </a:cubicBezTo>
                    <a:cubicBezTo>
                      <a:pt x="438" y="0"/>
                      <a:pt x="473" y="1"/>
                      <a:pt x="487" y="25"/>
                    </a:cubicBezTo>
                    <a:cubicBezTo>
                      <a:pt x="489" y="29"/>
                      <a:pt x="491" y="33"/>
                      <a:pt x="492" y="38"/>
                    </a:cubicBezTo>
                    <a:cubicBezTo>
                      <a:pt x="493" y="40"/>
                      <a:pt x="494" y="43"/>
                      <a:pt x="494" y="45"/>
                    </a:cubicBezTo>
                    <a:cubicBezTo>
                      <a:pt x="504" y="70"/>
                      <a:pt x="525" y="104"/>
                      <a:pt x="543" y="130"/>
                    </a:cubicBezTo>
                    <a:cubicBezTo>
                      <a:pt x="560" y="154"/>
                      <a:pt x="580" y="175"/>
                      <a:pt x="604" y="192"/>
                    </a:cubicBezTo>
                    <a:cubicBezTo>
                      <a:pt x="631" y="212"/>
                      <a:pt x="700" y="285"/>
                      <a:pt x="721" y="298"/>
                    </a:cubicBezTo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0" name="Google Shape;860;p48"/>
            <p:cNvGrpSpPr/>
            <p:nvPr/>
          </p:nvGrpSpPr>
          <p:grpSpPr>
            <a:xfrm>
              <a:off x="4874985" y="3099027"/>
              <a:ext cx="1357312" cy="1366838"/>
              <a:chOff x="4874985" y="3099027"/>
              <a:chExt cx="1357312" cy="1366838"/>
            </a:xfrm>
          </p:grpSpPr>
          <p:sp>
            <p:nvSpPr>
              <p:cNvPr id="861" name="Google Shape;861;p48"/>
              <p:cNvSpPr/>
              <p:nvPr/>
            </p:nvSpPr>
            <p:spPr>
              <a:xfrm>
                <a:off x="5446485" y="3138714"/>
                <a:ext cx="352425" cy="682625"/>
              </a:xfrm>
              <a:custGeom>
                <a:rect b="b" l="l" r="r" t="t"/>
                <a:pathLst>
                  <a:path extrusionOk="0" h="1714" w="876">
                    <a:moveTo>
                      <a:pt x="568" y="1712"/>
                    </a:moveTo>
                    <a:lnTo>
                      <a:pt x="568" y="1712"/>
                    </a:lnTo>
                    <a:cubicBezTo>
                      <a:pt x="412" y="1709"/>
                      <a:pt x="285" y="1584"/>
                      <a:pt x="281" y="1428"/>
                    </a:cubicBezTo>
                    <a:cubicBezTo>
                      <a:pt x="277" y="1298"/>
                      <a:pt x="274" y="1173"/>
                      <a:pt x="274" y="1173"/>
                    </a:cubicBezTo>
                    <a:cubicBezTo>
                      <a:pt x="274" y="1173"/>
                      <a:pt x="35" y="1151"/>
                      <a:pt x="18" y="915"/>
                    </a:cubicBezTo>
                    <a:cubicBezTo>
                      <a:pt x="0" y="679"/>
                      <a:pt x="8" y="134"/>
                      <a:pt x="8" y="134"/>
                    </a:cubicBezTo>
                    <a:cubicBezTo>
                      <a:pt x="274" y="0"/>
                      <a:pt x="592" y="20"/>
                      <a:pt x="839" y="187"/>
                    </a:cubicBezTo>
                    <a:lnTo>
                      <a:pt x="876" y="212"/>
                    </a:lnTo>
                    <a:lnTo>
                      <a:pt x="865" y="1422"/>
                    </a:lnTo>
                    <a:cubicBezTo>
                      <a:pt x="864" y="1584"/>
                      <a:pt x="730" y="1714"/>
                      <a:pt x="568" y="1712"/>
                    </a:cubicBezTo>
                    <a:close/>
                  </a:path>
                </a:pathLst>
              </a:custGeom>
              <a:solidFill>
                <a:srgbClr val="C0776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48"/>
              <p:cNvSpPr/>
              <p:nvPr/>
            </p:nvSpPr>
            <p:spPr>
              <a:xfrm>
                <a:off x="5517922" y="3332389"/>
                <a:ext cx="39688" cy="115888"/>
              </a:xfrm>
              <a:custGeom>
                <a:rect b="b" l="l" r="r" t="t"/>
                <a:pathLst>
                  <a:path extrusionOk="0" h="291" w="95">
                    <a:moveTo>
                      <a:pt x="89" y="285"/>
                    </a:moveTo>
                    <a:cubicBezTo>
                      <a:pt x="89" y="283"/>
                      <a:pt x="68" y="280"/>
                      <a:pt x="35" y="277"/>
                    </a:cubicBezTo>
                    <a:cubicBezTo>
                      <a:pt x="27" y="277"/>
                      <a:pt x="20" y="276"/>
                      <a:pt x="19" y="271"/>
                    </a:cubicBezTo>
                    <a:cubicBezTo>
                      <a:pt x="17" y="266"/>
                      <a:pt x="20" y="257"/>
                      <a:pt x="24" y="246"/>
                    </a:cubicBezTo>
                    <a:cubicBezTo>
                      <a:pt x="31" y="224"/>
                      <a:pt x="38" y="202"/>
                      <a:pt x="45" y="179"/>
                    </a:cubicBezTo>
                    <a:cubicBezTo>
                      <a:pt x="75" y="82"/>
                      <a:pt x="95" y="3"/>
                      <a:pt x="90" y="1"/>
                    </a:cubicBezTo>
                    <a:cubicBezTo>
                      <a:pt x="86" y="0"/>
                      <a:pt x="57" y="77"/>
                      <a:pt x="28" y="173"/>
                    </a:cubicBezTo>
                    <a:cubicBezTo>
                      <a:pt x="21" y="197"/>
                      <a:pt x="14" y="219"/>
                      <a:pt x="7" y="241"/>
                    </a:cubicBezTo>
                    <a:cubicBezTo>
                      <a:pt x="5" y="251"/>
                      <a:pt x="0" y="263"/>
                      <a:pt x="5" y="277"/>
                    </a:cubicBezTo>
                    <a:cubicBezTo>
                      <a:pt x="8" y="284"/>
                      <a:pt x="15" y="288"/>
                      <a:pt x="21" y="290"/>
                    </a:cubicBezTo>
                    <a:cubicBezTo>
                      <a:pt x="26" y="291"/>
                      <a:pt x="31" y="291"/>
                      <a:pt x="35" y="291"/>
                    </a:cubicBezTo>
                    <a:cubicBezTo>
                      <a:pt x="68" y="290"/>
                      <a:pt x="89" y="288"/>
                      <a:pt x="89" y="285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8"/>
              <p:cNvSpPr/>
              <p:nvPr/>
            </p:nvSpPr>
            <p:spPr>
              <a:xfrm>
                <a:off x="5535385" y="3457802"/>
                <a:ext cx="69850" cy="44450"/>
              </a:xfrm>
              <a:custGeom>
                <a:rect b="b" l="l" r="r" t="t"/>
                <a:pathLst>
                  <a:path extrusionOk="0" h="114" w="177">
                    <a:moveTo>
                      <a:pt x="157" y="0"/>
                    </a:moveTo>
                    <a:cubicBezTo>
                      <a:pt x="91" y="30"/>
                      <a:pt x="61" y="40"/>
                      <a:pt x="0" y="56"/>
                    </a:cubicBezTo>
                    <a:cubicBezTo>
                      <a:pt x="0" y="56"/>
                      <a:pt x="42" y="114"/>
                      <a:pt x="108" y="85"/>
                    </a:cubicBezTo>
                    <a:cubicBezTo>
                      <a:pt x="177" y="55"/>
                      <a:pt x="157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5556022" y="3562577"/>
                <a:ext cx="122238" cy="69850"/>
              </a:xfrm>
              <a:custGeom>
                <a:rect b="b" l="l" r="r" t="t"/>
                <a:pathLst>
                  <a:path extrusionOk="0" h="175" w="303">
                    <a:moveTo>
                      <a:pt x="0" y="107"/>
                    </a:moveTo>
                    <a:cubicBezTo>
                      <a:pt x="0" y="107"/>
                      <a:pt x="150" y="110"/>
                      <a:pt x="303" y="0"/>
                    </a:cubicBezTo>
                    <a:cubicBezTo>
                      <a:pt x="303" y="0"/>
                      <a:pt x="240" y="175"/>
                      <a:pt x="3" y="168"/>
                    </a:cubicBezTo>
                    <a:lnTo>
                      <a:pt x="0" y="107"/>
                    </a:lnTo>
                  </a:path>
                </a:pathLst>
              </a:custGeom>
              <a:solidFill>
                <a:srgbClr val="AC584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5792560" y="3324452"/>
                <a:ext cx="68263" cy="125413"/>
              </a:xfrm>
              <a:custGeom>
                <a:rect b="b" l="l" r="r" t="t"/>
                <a:pathLst>
                  <a:path extrusionOk="0" h="313" w="168">
                    <a:moveTo>
                      <a:pt x="2" y="37"/>
                    </a:moveTo>
                    <a:cubicBezTo>
                      <a:pt x="2" y="18"/>
                      <a:pt x="17" y="2"/>
                      <a:pt x="36" y="2"/>
                    </a:cubicBezTo>
                    <a:cubicBezTo>
                      <a:pt x="80" y="0"/>
                      <a:pt x="152" y="18"/>
                      <a:pt x="159" y="140"/>
                    </a:cubicBezTo>
                    <a:cubicBezTo>
                      <a:pt x="168" y="313"/>
                      <a:pt x="1" y="270"/>
                      <a:pt x="0" y="265"/>
                    </a:cubicBezTo>
                    <a:cubicBezTo>
                      <a:pt x="0" y="261"/>
                      <a:pt x="1" y="105"/>
                      <a:pt x="2" y="37"/>
                    </a:cubicBezTo>
                    <a:close/>
                  </a:path>
                </a:pathLst>
              </a:custGeom>
              <a:solidFill>
                <a:srgbClr val="C0776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48"/>
              <p:cNvSpPr/>
              <p:nvPr/>
            </p:nvSpPr>
            <p:spPr>
              <a:xfrm>
                <a:off x="5808435" y="3346677"/>
                <a:ext cx="30163" cy="61913"/>
              </a:xfrm>
              <a:custGeom>
                <a:rect b="b" l="l" r="r" t="t"/>
                <a:pathLst>
                  <a:path extrusionOk="0" h="155" w="76">
                    <a:moveTo>
                      <a:pt x="1" y="140"/>
                    </a:moveTo>
                    <a:cubicBezTo>
                      <a:pt x="2" y="139"/>
                      <a:pt x="4" y="142"/>
                      <a:pt x="9" y="144"/>
                    </a:cubicBezTo>
                    <a:cubicBezTo>
                      <a:pt x="14" y="146"/>
                      <a:pt x="23" y="147"/>
                      <a:pt x="32" y="143"/>
                    </a:cubicBezTo>
                    <a:cubicBezTo>
                      <a:pt x="50" y="135"/>
                      <a:pt x="64" y="105"/>
                      <a:pt x="63" y="74"/>
                    </a:cubicBezTo>
                    <a:cubicBezTo>
                      <a:pt x="62" y="58"/>
                      <a:pt x="58" y="43"/>
                      <a:pt x="52" y="31"/>
                    </a:cubicBezTo>
                    <a:cubicBezTo>
                      <a:pt x="46" y="18"/>
                      <a:pt x="37" y="10"/>
                      <a:pt x="28" y="9"/>
                    </a:cubicBezTo>
                    <a:cubicBezTo>
                      <a:pt x="18" y="7"/>
                      <a:pt x="12" y="13"/>
                      <a:pt x="10" y="18"/>
                    </a:cubicBezTo>
                    <a:cubicBezTo>
                      <a:pt x="8" y="23"/>
                      <a:pt x="10" y="27"/>
                      <a:pt x="9" y="27"/>
                    </a:cubicBezTo>
                    <a:cubicBezTo>
                      <a:pt x="8" y="27"/>
                      <a:pt x="5" y="24"/>
                      <a:pt x="6" y="17"/>
                    </a:cubicBezTo>
                    <a:cubicBezTo>
                      <a:pt x="6" y="14"/>
                      <a:pt x="8" y="9"/>
                      <a:pt x="12" y="6"/>
                    </a:cubicBezTo>
                    <a:cubicBezTo>
                      <a:pt x="16" y="2"/>
                      <a:pt x="22" y="0"/>
                      <a:pt x="29" y="0"/>
                    </a:cubicBezTo>
                    <a:cubicBezTo>
                      <a:pt x="42" y="1"/>
                      <a:pt x="55" y="12"/>
                      <a:pt x="62" y="26"/>
                    </a:cubicBezTo>
                    <a:cubicBezTo>
                      <a:pt x="69" y="39"/>
                      <a:pt x="74" y="56"/>
                      <a:pt x="75" y="73"/>
                    </a:cubicBezTo>
                    <a:cubicBezTo>
                      <a:pt x="76" y="108"/>
                      <a:pt x="60" y="142"/>
                      <a:pt x="35" y="151"/>
                    </a:cubicBezTo>
                    <a:cubicBezTo>
                      <a:pt x="23" y="155"/>
                      <a:pt x="12" y="152"/>
                      <a:pt x="7" y="148"/>
                    </a:cubicBezTo>
                    <a:cubicBezTo>
                      <a:pt x="1" y="144"/>
                      <a:pt x="0" y="140"/>
                      <a:pt x="1" y="140"/>
                    </a:cubicBezTo>
                  </a:path>
                </a:pathLst>
              </a:custGeom>
              <a:solidFill>
                <a:srgbClr val="AC584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8"/>
              <p:cNvSpPr/>
              <p:nvPr/>
            </p:nvSpPr>
            <p:spPr>
              <a:xfrm>
                <a:off x="5479822" y="3338739"/>
                <a:ext cx="25400" cy="25400"/>
              </a:xfrm>
              <a:custGeom>
                <a:rect b="b" l="l" r="r" t="t"/>
                <a:pathLst>
                  <a:path extrusionOk="0" h="61" w="65">
                    <a:moveTo>
                      <a:pt x="1" y="31"/>
                    </a:moveTo>
                    <a:cubicBezTo>
                      <a:pt x="1" y="48"/>
                      <a:pt x="16" y="61"/>
                      <a:pt x="34" y="61"/>
                    </a:cubicBezTo>
                    <a:cubicBezTo>
                      <a:pt x="51" y="61"/>
                      <a:pt x="65" y="47"/>
                      <a:pt x="65" y="30"/>
                    </a:cubicBezTo>
                    <a:cubicBezTo>
                      <a:pt x="64" y="13"/>
                      <a:pt x="49" y="0"/>
                      <a:pt x="32" y="0"/>
                    </a:cubicBezTo>
                    <a:cubicBezTo>
                      <a:pt x="14" y="0"/>
                      <a:pt x="0" y="14"/>
                      <a:pt x="1" y="31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8"/>
              <p:cNvSpPr/>
              <p:nvPr/>
            </p:nvSpPr>
            <p:spPr>
              <a:xfrm>
                <a:off x="5457597" y="3322864"/>
                <a:ext cx="50800" cy="17463"/>
              </a:xfrm>
              <a:custGeom>
                <a:rect b="b" l="l" r="r" t="t"/>
                <a:pathLst>
                  <a:path extrusionOk="0" h="44" w="130">
                    <a:moveTo>
                      <a:pt x="2" y="40"/>
                    </a:moveTo>
                    <a:cubicBezTo>
                      <a:pt x="7" y="44"/>
                      <a:pt x="29" y="24"/>
                      <a:pt x="64" y="22"/>
                    </a:cubicBezTo>
                    <a:cubicBezTo>
                      <a:pt x="98" y="19"/>
                      <a:pt x="125" y="35"/>
                      <a:pt x="128" y="30"/>
                    </a:cubicBezTo>
                    <a:cubicBezTo>
                      <a:pt x="130" y="28"/>
                      <a:pt x="125" y="21"/>
                      <a:pt x="114" y="14"/>
                    </a:cubicBezTo>
                    <a:cubicBezTo>
                      <a:pt x="102" y="7"/>
                      <a:pt x="83" y="0"/>
                      <a:pt x="62" y="2"/>
                    </a:cubicBezTo>
                    <a:cubicBezTo>
                      <a:pt x="40" y="4"/>
                      <a:pt x="23" y="13"/>
                      <a:pt x="13" y="22"/>
                    </a:cubicBezTo>
                    <a:cubicBezTo>
                      <a:pt x="3" y="30"/>
                      <a:pt x="0" y="38"/>
                      <a:pt x="2" y="40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48"/>
              <p:cNvSpPr/>
              <p:nvPr/>
            </p:nvSpPr>
            <p:spPr>
              <a:xfrm>
                <a:off x="5616347" y="3337152"/>
                <a:ext cx="26988" cy="23813"/>
              </a:xfrm>
              <a:custGeom>
                <a:rect b="b" l="l" r="r" t="t"/>
                <a:pathLst>
                  <a:path extrusionOk="0" h="61" w="66">
                    <a:moveTo>
                      <a:pt x="1" y="31"/>
                    </a:moveTo>
                    <a:cubicBezTo>
                      <a:pt x="1" y="48"/>
                      <a:pt x="16" y="61"/>
                      <a:pt x="34" y="61"/>
                    </a:cubicBezTo>
                    <a:cubicBezTo>
                      <a:pt x="52" y="61"/>
                      <a:pt x="66" y="47"/>
                      <a:pt x="65" y="30"/>
                    </a:cubicBezTo>
                    <a:cubicBezTo>
                      <a:pt x="64" y="13"/>
                      <a:pt x="49" y="0"/>
                      <a:pt x="32" y="0"/>
                    </a:cubicBezTo>
                    <a:cubicBezTo>
                      <a:pt x="14" y="0"/>
                      <a:pt x="0" y="14"/>
                      <a:pt x="1" y="31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5597297" y="3322864"/>
                <a:ext cx="52388" cy="17463"/>
              </a:xfrm>
              <a:custGeom>
                <a:rect b="b" l="l" r="r" t="t"/>
                <a:pathLst>
                  <a:path extrusionOk="0" h="44" w="129">
                    <a:moveTo>
                      <a:pt x="2" y="40"/>
                    </a:moveTo>
                    <a:cubicBezTo>
                      <a:pt x="6" y="44"/>
                      <a:pt x="29" y="24"/>
                      <a:pt x="63" y="22"/>
                    </a:cubicBezTo>
                    <a:cubicBezTo>
                      <a:pt x="98" y="19"/>
                      <a:pt x="124" y="35"/>
                      <a:pt x="128" y="30"/>
                    </a:cubicBezTo>
                    <a:cubicBezTo>
                      <a:pt x="129" y="28"/>
                      <a:pt x="125" y="21"/>
                      <a:pt x="113" y="14"/>
                    </a:cubicBezTo>
                    <a:cubicBezTo>
                      <a:pt x="102" y="7"/>
                      <a:pt x="83" y="0"/>
                      <a:pt x="61" y="2"/>
                    </a:cubicBezTo>
                    <a:cubicBezTo>
                      <a:pt x="40" y="4"/>
                      <a:pt x="22" y="13"/>
                      <a:pt x="13" y="22"/>
                    </a:cubicBezTo>
                    <a:cubicBezTo>
                      <a:pt x="3" y="30"/>
                      <a:pt x="0" y="38"/>
                      <a:pt x="2" y="40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8"/>
              <p:cNvSpPr/>
              <p:nvPr/>
            </p:nvSpPr>
            <p:spPr>
              <a:xfrm>
                <a:off x="5676672" y="3130777"/>
                <a:ext cx="152400" cy="269875"/>
              </a:xfrm>
              <a:custGeom>
                <a:rect b="b" l="l" r="r" t="t"/>
                <a:pathLst>
                  <a:path extrusionOk="0" h="675" w="378">
                    <a:moveTo>
                      <a:pt x="32" y="72"/>
                    </a:moveTo>
                    <a:cubicBezTo>
                      <a:pt x="0" y="145"/>
                      <a:pt x="16" y="237"/>
                      <a:pt x="72" y="294"/>
                    </a:cubicBezTo>
                    <a:cubicBezTo>
                      <a:pt x="95" y="318"/>
                      <a:pt x="124" y="336"/>
                      <a:pt x="144" y="363"/>
                    </a:cubicBezTo>
                    <a:cubicBezTo>
                      <a:pt x="186" y="419"/>
                      <a:pt x="179" y="495"/>
                      <a:pt x="186" y="564"/>
                    </a:cubicBezTo>
                    <a:cubicBezTo>
                      <a:pt x="189" y="596"/>
                      <a:pt x="196" y="630"/>
                      <a:pt x="220" y="652"/>
                    </a:cubicBezTo>
                    <a:cubicBezTo>
                      <a:pt x="244" y="674"/>
                      <a:pt x="288" y="675"/>
                      <a:pt x="304" y="648"/>
                    </a:cubicBezTo>
                    <a:cubicBezTo>
                      <a:pt x="309" y="639"/>
                      <a:pt x="311" y="630"/>
                      <a:pt x="313" y="620"/>
                    </a:cubicBezTo>
                    <a:cubicBezTo>
                      <a:pt x="327" y="543"/>
                      <a:pt x="342" y="466"/>
                      <a:pt x="356" y="389"/>
                    </a:cubicBezTo>
                    <a:cubicBezTo>
                      <a:pt x="367" y="331"/>
                      <a:pt x="378" y="272"/>
                      <a:pt x="368" y="214"/>
                    </a:cubicBezTo>
                    <a:cubicBezTo>
                      <a:pt x="356" y="147"/>
                      <a:pt x="315" y="85"/>
                      <a:pt x="257" y="48"/>
                    </a:cubicBezTo>
                    <a:cubicBezTo>
                      <a:pt x="199" y="11"/>
                      <a:pt x="126" y="0"/>
                      <a:pt x="59" y="18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48"/>
              <p:cNvSpPr/>
              <p:nvPr/>
            </p:nvSpPr>
            <p:spPr>
              <a:xfrm>
                <a:off x="5365522" y="3099027"/>
                <a:ext cx="363538" cy="165100"/>
              </a:xfrm>
              <a:custGeom>
                <a:rect b="b" l="l" r="r" t="t"/>
                <a:pathLst>
                  <a:path extrusionOk="0" h="415" w="906">
                    <a:moveTo>
                      <a:pt x="844" y="106"/>
                    </a:moveTo>
                    <a:cubicBezTo>
                      <a:pt x="764" y="90"/>
                      <a:pt x="719" y="65"/>
                      <a:pt x="662" y="39"/>
                    </a:cubicBezTo>
                    <a:cubicBezTo>
                      <a:pt x="605" y="14"/>
                      <a:pt x="541" y="2"/>
                      <a:pt x="481" y="19"/>
                    </a:cubicBezTo>
                    <a:cubicBezTo>
                      <a:pt x="441" y="30"/>
                      <a:pt x="403" y="54"/>
                      <a:pt x="361" y="54"/>
                    </a:cubicBezTo>
                    <a:cubicBezTo>
                      <a:pt x="320" y="53"/>
                      <a:pt x="283" y="29"/>
                      <a:pt x="243" y="16"/>
                    </a:cubicBezTo>
                    <a:cubicBezTo>
                      <a:pt x="190" y="0"/>
                      <a:pt x="130" y="6"/>
                      <a:pt x="80" y="33"/>
                    </a:cubicBezTo>
                    <a:cubicBezTo>
                      <a:pt x="42" y="54"/>
                      <a:pt x="7" y="93"/>
                      <a:pt x="3" y="139"/>
                    </a:cubicBezTo>
                    <a:cubicBezTo>
                      <a:pt x="0" y="186"/>
                      <a:pt x="42" y="234"/>
                      <a:pt x="83" y="221"/>
                    </a:cubicBezTo>
                    <a:cubicBezTo>
                      <a:pt x="40" y="236"/>
                      <a:pt x="22" y="300"/>
                      <a:pt x="44" y="343"/>
                    </a:cubicBezTo>
                    <a:cubicBezTo>
                      <a:pt x="66" y="386"/>
                      <a:pt x="116" y="406"/>
                      <a:pt x="161" y="398"/>
                    </a:cubicBezTo>
                    <a:cubicBezTo>
                      <a:pt x="207" y="391"/>
                      <a:pt x="247" y="362"/>
                      <a:pt x="279" y="327"/>
                    </a:cubicBezTo>
                    <a:cubicBezTo>
                      <a:pt x="280" y="379"/>
                      <a:pt x="332" y="415"/>
                      <a:pt x="380" y="414"/>
                    </a:cubicBezTo>
                    <a:cubicBezTo>
                      <a:pt x="429" y="412"/>
                      <a:pt x="472" y="383"/>
                      <a:pt x="512" y="353"/>
                    </a:cubicBezTo>
                    <a:cubicBezTo>
                      <a:pt x="552" y="323"/>
                      <a:pt x="593" y="291"/>
                      <a:pt x="640" y="280"/>
                    </a:cubicBezTo>
                    <a:cubicBezTo>
                      <a:pt x="673" y="273"/>
                      <a:pt x="707" y="277"/>
                      <a:pt x="740" y="273"/>
                    </a:cubicBezTo>
                    <a:cubicBezTo>
                      <a:pt x="774" y="269"/>
                      <a:pt x="810" y="255"/>
                      <a:pt x="826" y="223"/>
                    </a:cubicBezTo>
                    <a:cubicBezTo>
                      <a:pt x="842" y="191"/>
                      <a:pt x="906" y="154"/>
                      <a:pt x="872" y="153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8"/>
              <p:cNvSpPr/>
              <p:nvPr/>
            </p:nvSpPr>
            <p:spPr>
              <a:xfrm>
                <a:off x="5513160" y="3173639"/>
                <a:ext cx="173038" cy="77788"/>
              </a:xfrm>
              <a:custGeom>
                <a:rect b="b" l="l" r="r" t="t"/>
                <a:pathLst>
                  <a:path extrusionOk="0" h="193" w="429">
                    <a:moveTo>
                      <a:pt x="0" y="171"/>
                    </a:moveTo>
                    <a:cubicBezTo>
                      <a:pt x="1" y="171"/>
                      <a:pt x="6" y="176"/>
                      <a:pt x="18" y="181"/>
                    </a:cubicBezTo>
                    <a:cubicBezTo>
                      <a:pt x="30" y="186"/>
                      <a:pt x="49" y="187"/>
                      <a:pt x="71" y="181"/>
                    </a:cubicBezTo>
                    <a:cubicBezTo>
                      <a:pt x="83" y="178"/>
                      <a:pt x="94" y="173"/>
                      <a:pt x="106" y="166"/>
                    </a:cubicBezTo>
                    <a:cubicBezTo>
                      <a:pt x="118" y="159"/>
                      <a:pt x="129" y="150"/>
                      <a:pt x="142" y="140"/>
                    </a:cubicBezTo>
                    <a:cubicBezTo>
                      <a:pt x="155" y="131"/>
                      <a:pt x="168" y="122"/>
                      <a:pt x="184" y="114"/>
                    </a:cubicBezTo>
                    <a:cubicBezTo>
                      <a:pt x="199" y="106"/>
                      <a:pt x="218" y="101"/>
                      <a:pt x="236" y="101"/>
                    </a:cubicBezTo>
                    <a:cubicBezTo>
                      <a:pt x="273" y="100"/>
                      <a:pt x="307" y="110"/>
                      <a:pt x="337" y="107"/>
                    </a:cubicBezTo>
                    <a:cubicBezTo>
                      <a:pt x="368" y="106"/>
                      <a:pt x="392" y="89"/>
                      <a:pt x="405" y="70"/>
                    </a:cubicBezTo>
                    <a:cubicBezTo>
                      <a:pt x="419" y="52"/>
                      <a:pt x="424" y="33"/>
                      <a:pt x="426" y="20"/>
                    </a:cubicBezTo>
                    <a:cubicBezTo>
                      <a:pt x="427" y="7"/>
                      <a:pt x="426" y="0"/>
                      <a:pt x="426" y="0"/>
                    </a:cubicBezTo>
                    <a:cubicBezTo>
                      <a:pt x="427" y="0"/>
                      <a:pt x="427" y="2"/>
                      <a:pt x="428" y="5"/>
                    </a:cubicBezTo>
                    <a:cubicBezTo>
                      <a:pt x="429" y="9"/>
                      <a:pt x="429" y="14"/>
                      <a:pt x="429" y="21"/>
                    </a:cubicBezTo>
                    <a:cubicBezTo>
                      <a:pt x="428" y="34"/>
                      <a:pt x="424" y="54"/>
                      <a:pt x="410" y="74"/>
                    </a:cubicBezTo>
                    <a:cubicBezTo>
                      <a:pt x="403" y="84"/>
                      <a:pt x="394" y="94"/>
                      <a:pt x="381" y="101"/>
                    </a:cubicBezTo>
                    <a:cubicBezTo>
                      <a:pt x="369" y="109"/>
                      <a:pt x="354" y="114"/>
                      <a:pt x="338" y="115"/>
                    </a:cubicBezTo>
                    <a:cubicBezTo>
                      <a:pt x="306" y="118"/>
                      <a:pt x="272" y="109"/>
                      <a:pt x="236" y="109"/>
                    </a:cubicBezTo>
                    <a:cubicBezTo>
                      <a:pt x="201" y="109"/>
                      <a:pt x="172" y="129"/>
                      <a:pt x="147" y="147"/>
                    </a:cubicBezTo>
                    <a:cubicBezTo>
                      <a:pt x="134" y="156"/>
                      <a:pt x="122" y="165"/>
                      <a:pt x="110" y="172"/>
                    </a:cubicBezTo>
                    <a:cubicBezTo>
                      <a:pt x="97" y="179"/>
                      <a:pt x="85" y="184"/>
                      <a:pt x="73" y="187"/>
                    </a:cubicBezTo>
                    <a:cubicBezTo>
                      <a:pt x="50" y="193"/>
                      <a:pt x="29" y="190"/>
                      <a:pt x="17" y="184"/>
                    </a:cubicBezTo>
                    <a:cubicBezTo>
                      <a:pt x="11" y="181"/>
                      <a:pt x="6" y="178"/>
                      <a:pt x="4" y="175"/>
                    </a:cubicBezTo>
                    <a:cubicBezTo>
                      <a:pt x="1" y="173"/>
                      <a:pt x="0" y="172"/>
                      <a:pt x="0" y="171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8"/>
              <p:cNvSpPr/>
              <p:nvPr/>
            </p:nvSpPr>
            <p:spPr>
              <a:xfrm>
                <a:off x="5689372" y="3106964"/>
                <a:ext cx="15875" cy="44450"/>
              </a:xfrm>
              <a:custGeom>
                <a:rect b="b" l="l" r="r" t="t"/>
                <a:pathLst>
                  <a:path extrusionOk="0" h="110" w="40">
                    <a:moveTo>
                      <a:pt x="11" y="1"/>
                    </a:moveTo>
                    <a:cubicBezTo>
                      <a:pt x="14" y="2"/>
                      <a:pt x="9" y="27"/>
                      <a:pt x="16" y="57"/>
                    </a:cubicBezTo>
                    <a:cubicBezTo>
                      <a:pt x="23" y="86"/>
                      <a:pt x="40" y="106"/>
                      <a:pt x="38" y="108"/>
                    </a:cubicBezTo>
                    <a:cubicBezTo>
                      <a:pt x="37" y="110"/>
                      <a:pt x="16" y="91"/>
                      <a:pt x="8" y="59"/>
                    </a:cubicBezTo>
                    <a:cubicBezTo>
                      <a:pt x="0" y="26"/>
                      <a:pt x="9" y="0"/>
                      <a:pt x="11" y="1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8"/>
              <p:cNvSpPr/>
              <p:nvPr/>
            </p:nvSpPr>
            <p:spPr>
              <a:xfrm>
                <a:off x="5705247" y="3105377"/>
                <a:ext cx="25400" cy="47625"/>
              </a:xfrm>
              <a:custGeom>
                <a:rect b="b" l="l" r="r" t="t"/>
                <a:pathLst>
                  <a:path extrusionOk="0" h="117" w="63">
                    <a:moveTo>
                      <a:pt x="61" y="2"/>
                    </a:moveTo>
                    <a:cubicBezTo>
                      <a:pt x="63" y="3"/>
                      <a:pt x="42" y="24"/>
                      <a:pt x="25" y="56"/>
                    </a:cubicBezTo>
                    <a:cubicBezTo>
                      <a:pt x="9" y="87"/>
                      <a:pt x="5" y="117"/>
                      <a:pt x="2" y="116"/>
                    </a:cubicBezTo>
                    <a:cubicBezTo>
                      <a:pt x="0" y="116"/>
                      <a:pt x="0" y="85"/>
                      <a:pt x="18" y="52"/>
                    </a:cubicBezTo>
                    <a:cubicBezTo>
                      <a:pt x="35" y="18"/>
                      <a:pt x="60" y="0"/>
                      <a:pt x="61" y="2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4874985" y="3280002"/>
                <a:ext cx="638175" cy="1028700"/>
              </a:xfrm>
              <a:custGeom>
                <a:rect b="b" l="l" r="r" t="t"/>
                <a:pathLst>
                  <a:path extrusionOk="0" h="2579" w="1591">
                    <a:moveTo>
                      <a:pt x="1279" y="1276"/>
                    </a:moveTo>
                    <a:cubicBezTo>
                      <a:pt x="1279" y="1276"/>
                      <a:pt x="801" y="1768"/>
                      <a:pt x="594" y="1768"/>
                    </a:cubicBezTo>
                    <a:cubicBezTo>
                      <a:pt x="526" y="1768"/>
                      <a:pt x="473" y="948"/>
                      <a:pt x="472" y="712"/>
                    </a:cubicBezTo>
                    <a:cubicBezTo>
                      <a:pt x="491" y="668"/>
                      <a:pt x="499" y="652"/>
                      <a:pt x="519" y="627"/>
                    </a:cubicBezTo>
                    <a:cubicBezTo>
                      <a:pt x="538" y="603"/>
                      <a:pt x="555" y="579"/>
                      <a:pt x="579" y="560"/>
                    </a:cubicBezTo>
                    <a:cubicBezTo>
                      <a:pt x="608" y="538"/>
                      <a:pt x="647" y="509"/>
                      <a:pt x="673" y="500"/>
                    </a:cubicBezTo>
                    <a:cubicBezTo>
                      <a:pt x="705" y="488"/>
                      <a:pt x="708" y="444"/>
                      <a:pt x="678" y="435"/>
                    </a:cubicBezTo>
                    <a:cubicBezTo>
                      <a:pt x="649" y="427"/>
                      <a:pt x="559" y="456"/>
                      <a:pt x="479" y="532"/>
                    </a:cubicBezTo>
                    <a:cubicBezTo>
                      <a:pt x="398" y="608"/>
                      <a:pt x="422" y="438"/>
                      <a:pt x="430" y="375"/>
                    </a:cubicBezTo>
                    <a:cubicBezTo>
                      <a:pt x="438" y="313"/>
                      <a:pt x="452" y="119"/>
                      <a:pt x="435" y="102"/>
                    </a:cubicBezTo>
                    <a:cubicBezTo>
                      <a:pt x="410" y="78"/>
                      <a:pt x="377" y="101"/>
                      <a:pt x="371" y="163"/>
                    </a:cubicBezTo>
                    <a:cubicBezTo>
                      <a:pt x="365" y="226"/>
                      <a:pt x="333" y="411"/>
                      <a:pt x="301" y="407"/>
                    </a:cubicBezTo>
                    <a:cubicBezTo>
                      <a:pt x="268" y="402"/>
                      <a:pt x="312" y="85"/>
                      <a:pt x="312" y="85"/>
                    </a:cubicBezTo>
                    <a:cubicBezTo>
                      <a:pt x="312" y="85"/>
                      <a:pt x="332" y="19"/>
                      <a:pt x="294" y="12"/>
                    </a:cubicBezTo>
                    <a:cubicBezTo>
                      <a:pt x="226" y="0"/>
                      <a:pt x="205" y="339"/>
                      <a:pt x="204" y="371"/>
                    </a:cubicBezTo>
                    <a:cubicBezTo>
                      <a:pt x="203" y="394"/>
                      <a:pt x="167" y="390"/>
                      <a:pt x="169" y="366"/>
                    </a:cubicBezTo>
                    <a:cubicBezTo>
                      <a:pt x="172" y="341"/>
                      <a:pt x="220" y="51"/>
                      <a:pt x="151" y="38"/>
                    </a:cubicBezTo>
                    <a:cubicBezTo>
                      <a:pt x="98" y="28"/>
                      <a:pt x="131" y="317"/>
                      <a:pt x="87" y="372"/>
                    </a:cubicBezTo>
                    <a:cubicBezTo>
                      <a:pt x="44" y="428"/>
                      <a:pt x="85" y="150"/>
                      <a:pt x="34" y="142"/>
                    </a:cubicBezTo>
                    <a:cubicBezTo>
                      <a:pt x="15" y="140"/>
                      <a:pt x="0" y="140"/>
                      <a:pt x="0" y="303"/>
                    </a:cubicBezTo>
                    <a:cubicBezTo>
                      <a:pt x="0" y="390"/>
                      <a:pt x="33" y="522"/>
                      <a:pt x="20" y="690"/>
                    </a:cubicBezTo>
                    <a:cubicBezTo>
                      <a:pt x="42" y="1186"/>
                      <a:pt x="18" y="2579"/>
                      <a:pt x="570" y="2414"/>
                    </a:cubicBezTo>
                    <a:cubicBezTo>
                      <a:pt x="1177" y="2232"/>
                      <a:pt x="1591" y="1834"/>
                      <a:pt x="1591" y="1834"/>
                    </a:cubicBezTo>
                    <a:lnTo>
                      <a:pt x="1279" y="1276"/>
                    </a:lnTo>
                  </a:path>
                </a:pathLst>
              </a:custGeom>
              <a:solidFill>
                <a:srgbClr val="C0776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5925910" y="3964214"/>
                <a:ext cx="22225" cy="204788"/>
              </a:xfrm>
              <a:custGeom>
                <a:rect b="b" l="l" r="r" t="t"/>
                <a:pathLst>
                  <a:path extrusionOk="0" h="512" w="58">
                    <a:moveTo>
                      <a:pt x="1" y="0"/>
                    </a:moveTo>
                    <a:cubicBezTo>
                      <a:pt x="1" y="0"/>
                      <a:pt x="3" y="7"/>
                      <a:pt x="6" y="20"/>
                    </a:cubicBezTo>
                    <a:cubicBezTo>
                      <a:pt x="9" y="33"/>
                      <a:pt x="13" y="51"/>
                      <a:pt x="17" y="74"/>
                    </a:cubicBezTo>
                    <a:cubicBezTo>
                      <a:pt x="26" y="120"/>
                      <a:pt x="36" y="184"/>
                      <a:pt x="44" y="255"/>
                    </a:cubicBezTo>
                    <a:cubicBezTo>
                      <a:pt x="52" y="326"/>
                      <a:pt x="56" y="390"/>
                      <a:pt x="57" y="437"/>
                    </a:cubicBezTo>
                    <a:cubicBezTo>
                      <a:pt x="58" y="460"/>
                      <a:pt x="58" y="479"/>
                      <a:pt x="58" y="492"/>
                    </a:cubicBezTo>
                    <a:cubicBezTo>
                      <a:pt x="58" y="505"/>
                      <a:pt x="58" y="512"/>
                      <a:pt x="57" y="512"/>
                    </a:cubicBezTo>
                    <a:cubicBezTo>
                      <a:pt x="57" y="512"/>
                      <a:pt x="56" y="505"/>
                      <a:pt x="55" y="492"/>
                    </a:cubicBezTo>
                    <a:cubicBezTo>
                      <a:pt x="54" y="477"/>
                      <a:pt x="53" y="459"/>
                      <a:pt x="51" y="437"/>
                    </a:cubicBezTo>
                    <a:cubicBezTo>
                      <a:pt x="48" y="391"/>
                      <a:pt x="43" y="326"/>
                      <a:pt x="35" y="256"/>
                    </a:cubicBezTo>
                    <a:cubicBezTo>
                      <a:pt x="27" y="185"/>
                      <a:pt x="18" y="121"/>
                      <a:pt x="11" y="75"/>
                    </a:cubicBezTo>
                    <a:cubicBezTo>
                      <a:pt x="8" y="53"/>
                      <a:pt x="5" y="35"/>
                      <a:pt x="3" y="21"/>
                    </a:cubicBezTo>
                    <a:cubicBezTo>
                      <a:pt x="1" y="8"/>
                      <a:pt x="0" y="0"/>
                      <a:pt x="1" y="0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5143272" y="3680052"/>
                <a:ext cx="1089025" cy="785813"/>
              </a:xfrm>
              <a:custGeom>
                <a:rect b="b" l="l" r="r" t="t"/>
                <a:pathLst>
                  <a:path extrusionOk="0" h="1971" w="2710">
                    <a:moveTo>
                      <a:pt x="526" y="1963"/>
                    </a:moveTo>
                    <a:lnTo>
                      <a:pt x="2055" y="1971"/>
                    </a:lnTo>
                    <a:lnTo>
                      <a:pt x="2003" y="1648"/>
                    </a:lnTo>
                    <a:cubicBezTo>
                      <a:pt x="2027" y="1426"/>
                      <a:pt x="2001" y="1188"/>
                      <a:pt x="2001" y="1188"/>
                    </a:cubicBezTo>
                    <a:lnTo>
                      <a:pt x="2078" y="1398"/>
                    </a:lnTo>
                    <a:lnTo>
                      <a:pt x="2710" y="1082"/>
                    </a:lnTo>
                    <a:cubicBezTo>
                      <a:pt x="2710" y="1082"/>
                      <a:pt x="2481" y="470"/>
                      <a:pt x="2288" y="262"/>
                    </a:cubicBezTo>
                    <a:cubicBezTo>
                      <a:pt x="2045" y="0"/>
                      <a:pt x="1608" y="26"/>
                      <a:pt x="1608" y="26"/>
                    </a:cubicBezTo>
                    <a:lnTo>
                      <a:pt x="1313" y="227"/>
                    </a:lnTo>
                    <a:lnTo>
                      <a:pt x="1041" y="35"/>
                    </a:lnTo>
                    <a:cubicBezTo>
                      <a:pt x="1041" y="35"/>
                      <a:pt x="825" y="55"/>
                      <a:pt x="621" y="158"/>
                    </a:cubicBezTo>
                    <a:lnTo>
                      <a:pt x="607" y="162"/>
                    </a:lnTo>
                    <a:lnTo>
                      <a:pt x="607" y="165"/>
                    </a:lnTo>
                    <a:cubicBezTo>
                      <a:pt x="447" y="248"/>
                      <a:pt x="218" y="452"/>
                      <a:pt x="0" y="651"/>
                    </a:cubicBezTo>
                    <a:lnTo>
                      <a:pt x="252" y="895"/>
                    </a:lnTo>
                    <a:lnTo>
                      <a:pt x="530" y="1155"/>
                    </a:lnTo>
                    <a:cubicBezTo>
                      <a:pt x="530" y="1155"/>
                      <a:pt x="577" y="1150"/>
                      <a:pt x="578" y="1153"/>
                    </a:cubicBezTo>
                    <a:cubicBezTo>
                      <a:pt x="583" y="1180"/>
                      <a:pt x="526" y="1963"/>
                      <a:pt x="526" y="1963"/>
                    </a:cubicBezTo>
                  </a:path>
                </a:pathLst>
              </a:custGeom>
              <a:solidFill>
                <a:srgbClr val="33535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5948135" y="4157889"/>
                <a:ext cx="58738" cy="79375"/>
              </a:xfrm>
              <a:custGeom>
                <a:rect b="b" l="l" r="r" t="t"/>
                <a:pathLst>
                  <a:path extrusionOk="0" h="50" w="37">
                    <a:moveTo>
                      <a:pt x="19" y="5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9" y="50"/>
                    </a:lnTo>
                    <a:lnTo>
                      <a:pt x="37" y="42"/>
                    </a:lnTo>
                    <a:lnTo>
                      <a:pt x="37" y="42"/>
                    </a:lnTo>
                    <a:lnTo>
                      <a:pt x="19" y="50"/>
                    </a:lnTo>
                    <a:close/>
                  </a:path>
                </a:pathLst>
              </a:custGeom>
              <a:solidFill>
                <a:srgbClr val="C3C5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6006872" y="4221389"/>
                <a:ext cx="4763" cy="3175"/>
              </a:xfrm>
              <a:custGeom>
                <a:rect b="b" l="l" r="r" t="t"/>
                <a:pathLst>
                  <a:path extrusionOk="0" h="2" w="3">
                    <a:moveTo>
                      <a:pt x="0" y="2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15C5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5917972" y="3926114"/>
                <a:ext cx="93663" cy="311150"/>
              </a:xfrm>
              <a:custGeom>
                <a:rect b="b" l="l" r="r" t="t"/>
                <a:pathLst>
                  <a:path extrusionOk="0" h="782" w="236">
                    <a:moveTo>
                      <a:pt x="152" y="782"/>
                    </a:moveTo>
                    <a:lnTo>
                      <a:pt x="78" y="581"/>
                    </a:lnTo>
                    <a:lnTo>
                      <a:pt x="75" y="572"/>
                    </a:lnTo>
                    <a:lnTo>
                      <a:pt x="75" y="572"/>
                    </a:lnTo>
                    <a:cubicBezTo>
                      <a:pt x="75" y="572"/>
                      <a:pt x="0" y="133"/>
                      <a:pt x="28" y="0"/>
                    </a:cubicBezTo>
                    <a:lnTo>
                      <a:pt x="236" y="740"/>
                    </a:lnTo>
                    <a:lnTo>
                      <a:pt x="222" y="748"/>
                    </a:lnTo>
                    <a:lnTo>
                      <a:pt x="152" y="782"/>
                    </a:lnTo>
                  </a:path>
                </a:pathLst>
              </a:custGeom>
              <a:solidFill>
                <a:srgbClr val="263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5556022" y="3649889"/>
                <a:ext cx="252413" cy="212725"/>
              </a:xfrm>
              <a:custGeom>
                <a:rect b="b" l="l" r="r" t="t"/>
                <a:pathLst>
                  <a:path extrusionOk="0" h="531" w="630">
                    <a:moveTo>
                      <a:pt x="0" y="107"/>
                    </a:moveTo>
                    <a:lnTo>
                      <a:pt x="0" y="27"/>
                    </a:lnTo>
                    <a:cubicBezTo>
                      <a:pt x="0" y="27"/>
                      <a:pt x="239" y="8"/>
                      <a:pt x="287" y="290"/>
                    </a:cubicBezTo>
                    <a:cubicBezTo>
                      <a:pt x="287" y="290"/>
                      <a:pt x="365" y="27"/>
                      <a:pt x="597" y="0"/>
                    </a:cubicBezTo>
                    <a:lnTo>
                      <a:pt x="630" y="124"/>
                    </a:lnTo>
                    <a:cubicBezTo>
                      <a:pt x="630" y="124"/>
                      <a:pt x="520" y="467"/>
                      <a:pt x="504" y="470"/>
                    </a:cubicBezTo>
                    <a:cubicBezTo>
                      <a:pt x="488" y="473"/>
                      <a:pt x="287" y="531"/>
                      <a:pt x="287" y="531"/>
                    </a:cubicBezTo>
                    <a:lnTo>
                      <a:pt x="171" y="505"/>
                    </a:lnTo>
                    <a:lnTo>
                      <a:pt x="42" y="358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33535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5692547" y="3695927"/>
                <a:ext cx="117475" cy="92075"/>
              </a:xfrm>
              <a:custGeom>
                <a:rect b="b" l="l" r="r" t="t"/>
                <a:pathLst>
                  <a:path extrusionOk="0" h="230" w="296">
                    <a:moveTo>
                      <a:pt x="295" y="0"/>
                    </a:moveTo>
                    <a:cubicBezTo>
                      <a:pt x="296" y="1"/>
                      <a:pt x="291" y="6"/>
                      <a:pt x="282" y="14"/>
                    </a:cubicBezTo>
                    <a:cubicBezTo>
                      <a:pt x="273" y="23"/>
                      <a:pt x="261" y="35"/>
                      <a:pt x="246" y="51"/>
                    </a:cubicBezTo>
                    <a:cubicBezTo>
                      <a:pt x="216" y="83"/>
                      <a:pt x="177" y="130"/>
                      <a:pt x="142" y="187"/>
                    </a:cubicBezTo>
                    <a:cubicBezTo>
                      <a:pt x="135" y="199"/>
                      <a:pt x="128" y="211"/>
                      <a:pt x="122" y="223"/>
                    </a:cubicBezTo>
                    <a:lnTo>
                      <a:pt x="118" y="230"/>
                    </a:lnTo>
                    <a:lnTo>
                      <a:pt x="114" y="223"/>
                    </a:lnTo>
                    <a:cubicBezTo>
                      <a:pt x="88" y="173"/>
                      <a:pt x="64" y="129"/>
                      <a:pt x="46" y="96"/>
                    </a:cubicBezTo>
                    <a:cubicBezTo>
                      <a:pt x="42" y="88"/>
                      <a:pt x="36" y="82"/>
                      <a:pt x="31" y="78"/>
                    </a:cubicBezTo>
                    <a:cubicBezTo>
                      <a:pt x="25" y="74"/>
                      <a:pt x="20" y="73"/>
                      <a:pt x="15" y="72"/>
                    </a:cubicBezTo>
                    <a:cubicBezTo>
                      <a:pt x="5" y="72"/>
                      <a:pt x="1" y="76"/>
                      <a:pt x="0" y="75"/>
                    </a:cubicBezTo>
                    <a:cubicBezTo>
                      <a:pt x="0" y="75"/>
                      <a:pt x="4" y="70"/>
                      <a:pt x="15" y="69"/>
                    </a:cubicBezTo>
                    <a:cubicBezTo>
                      <a:pt x="20" y="69"/>
                      <a:pt x="27" y="71"/>
                      <a:pt x="33" y="75"/>
                    </a:cubicBezTo>
                    <a:cubicBezTo>
                      <a:pt x="40" y="79"/>
                      <a:pt x="46" y="85"/>
                      <a:pt x="51" y="93"/>
                    </a:cubicBezTo>
                    <a:cubicBezTo>
                      <a:pt x="70" y="124"/>
                      <a:pt x="94" y="168"/>
                      <a:pt x="122" y="219"/>
                    </a:cubicBezTo>
                    <a:lnTo>
                      <a:pt x="114" y="219"/>
                    </a:lnTo>
                    <a:cubicBezTo>
                      <a:pt x="120" y="207"/>
                      <a:pt x="127" y="195"/>
                      <a:pt x="135" y="183"/>
                    </a:cubicBezTo>
                    <a:cubicBezTo>
                      <a:pt x="170" y="125"/>
                      <a:pt x="210" y="78"/>
                      <a:pt x="241" y="47"/>
                    </a:cubicBezTo>
                    <a:cubicBezTo>
                      <a:pt x="257" y="31"/>
                      <a:pt x="270" y="20"/>
                      <a:pt x="280" y="12"/>
                    </a:cubicBezTo>
                    <a:cubicBezTo>
                      <a:pt x="289" y="4"/>
                      <a:pt x="295" y="0"/>
                      <a:pt x="295" y="0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5548085" y="3702277"/>
                <a:ext cx="96838" cy="71438"/>
              </a:xfrm>
              <a:custGeom>
                <a:rect b="b" l="l" r="r" t="t"/>
                <a:pathLst>
                  <a:path extrusionOk="0" h="182" w="239">
                    <a:moveTo>
                      <a:pt x="1" y="0"/>
                    </a:moveTo>
                    <a:cubicBezTo>
                      <a:pt x="1" y="0"/>
                      <a:pt x="5" y="4"/>
                      <a:pt x="12" y="12"/>
                    </a:cubicBezTo>
                    <a:cubicBezTo>
                      <a:pt x="19" y="21"/>
                      <a:pt x="29" y="32"/>
                      <a:pt x="41" y="47"/>
                    </a:cubicBezTo>
                    <a:cubicBezTo>
                      <a:pt x="64" y="77"/>
                      <a:pt x="97" y="118"/>
                      <a:pt x="132" y="164"/>
                    </a:cubicBezTo>
                    <a:cubicBezTo>
                      <a:pt x="134" y="166"/>
                      <a:pt x="136" y="169"/>
                      <a:pt x="138" y="171"/>
                    </a:cubicBezTo>
                    <a:lnTo>
                      <a:pt x="130" y="172"/>
                    </a:lnTo>
                    <a:cubicBezTo>
                      <a:pt x="143" y="148"/>
                      <a:pt x="144" y="121"/>
                      <a:pt x="150" y="97"/>
                    </a:cubicBezTo>
                    <a:cubicBezTo>
                      <a:pt x="155" y="74"/>
                      <a:pt x="167" y="52"/>
                      <a:pt x="183" y="42"/>
                    </a:cubicBezTo>
                    <a:cubicBezTo>
                      <a:pt x="200" y="32"/>
                      <a:pt x="216" y="32"/>
                      <a:pt x="226" y="36"/>
                    </a:cubicBezTo>
                    <a:cubicBezTo>
                      <a:pt x="231" y="38"/>
                      <a:pt x="234" y="41"/>
                      <a:pt x="236" y="43"/>
                    </a:cubicBezTo>
                    <a:cubicBezTo>
                      <a:pt x="238" y="45"/>
                      <a:pt x="239" y="46"/>
                      <a:pt x="239" y="46"/>
                    </a:cubicBezTo>
                    <a:cubicBezTo>
                      <a:pt x="238" y="47"/>
                      <a:pt x="234" y="42"/>
                      <a:pt x="225" y="39"/>
                    </a:cubicBezTo>
                    <a:cubicBezTo>
                      <a:pt x="216" y="37"/>
                      <a:pt x="201" y="37"/>
                      <a:pt x="186" y="47"/>
                    </a:cubicBezTo>
                    <a:cubicBezTo>
                      <a:pt x="172" y="57"/>
                      <a:pt x="163" y="76"/>
                      <a:pt x="158" y="99"/>
                    </a:cubicBezTo>
                    <a:cubicBezTo>
                      <a:pt x="152" y="122"/>
                      <a:pt x="152" y="150"/>
                      <a:pt x="138" y="176"/>
                    </a:cubicBezTo>
                    <a:lnTo>
                      <a:pt x="135" y="182"/>
                    </a:lnTo>
                    <a:lnTo>
                      <a:pt x="131" y="177"/>
                    </a:lnTo>
                    <a:cubicBezTo>
                      <a:pt x="129" y="174"/>
                      <a:pt x="127" y="172"/>
                      <a:pt x="125" y="169"/>
                    </a:cubicBezTo>
                    <a:cubicBezTo>
                      <a:pt x="90" y="123"/>
                      <a:pt x="58" y="81"/>
                      <a:pt x="36" y="51"/>
                    </a:cubicBezTo>
                    <a:cubicBezTo>
                      <a:pt x="24" y="36"/>
                      <a:pt x="15" y="23"/>
                      <a:pt x="9" y="15"/>
                    </a:cubicBezTo>
                    <a:cubicBezTo>
                      <a:pt x="3" y="6"/>
                      <a:pt x="0" y="1"/>
                      <a:pt x="1" y="0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48"/>
              <p:cNvSpPr/>
              <p:nvPr/>
            </p:nvSpPr>
            <p:spPr>
              <a:xfrm>
                <a:off x="5616347" y="3767364"/>
                <a:ext cx="50800" cy="695325"/>
              </a:xfrm>
              <a:custGeom>
                <a:rect b="b" l="l" r="r" t="t"/>
                <a:pathLst>
                  <a:path extrusionOk="0" h="1746" w="124">
                    <a:moveTo>
                      <a:pt x="0" y="1746"/>
                    </a:moveTo>
                    <a:cubicBezTo>
                      <a:pt x="0" y="1746"/>
                      <a:pt x="0" y="1745"/>
                      <a:pt x="0" y="1742"/>
                    </a:cubicBezTo>
                    <a:cubicBezTo>
                      <a:pt x="0" y="1738"/>
                      <a:pt x="1" y="1734"/>
                      <a:pt x="1" y="1729"/>
                    </a:cubicBezTo>
                    <a:cubicBezTo>
                      <a:pt x="1" y="1716"/>
                      <a:pt x="2" y="1699"/>
                      <a:pt x="4" y="1678"/>
                    </a:cubicBezTo>
                    <a:cubicBezTo>
                      <a:pt x="6" y="1633"/>
                      <a:pt x="10" y="1569"/>
                      <a:pt x="15" y="1490"/>
                    </a:cubicBezTo>
                    <a:cubicBezTo>
                      <a:pt x="26" y="1332"/>
                      <a:pt x="41" y="1114"/>
                      <a:pt x="58" y="873"/>
                    </a:cubicBezTo>
                    <a:cubicBezTo>
                      <a:pt x="75" y="632"/>
                      <a:pt x="91" y="414"/>
                      <a:pt x="103" y="256"/>
                    </a:cubicBezTo>
                    <a:cubicBezTo>
                      <a:pt x="109" y="177"/>
                      <a:pt x="114" y="113"/>
                      <a:pt x="117" y="69"/>
                    </a:cubicBezTo>
                    <a:cubicBezTo>
                      <a:pt x="119" y="47"/>
                      <a:pt x="121" y="30"/>
                      <a:pt x="122" y="18"/>
                    </a:cubicBezTo>
                    <a:cubicBezTo>
                      <a:pt x="122" y="12"/>
                      <a:pt x="123" y="8"/>
                      <a:pt x="123" y="5"/>
                    </a:cubicBezTo>
                    <a:cubicBezTo>
                      <a:pt x="124" y="2"/>
                      <a:pt x="124" y="0"/>
                      <a:pt x="124" y="0"/>
                    </a:cubicBezTo>
                    <a:cubicBezTo>
                      <a:pt x="124" y="0"/>
                      <a:pt x="124" y="2"/>
                      <a:pt x="124" y="5"/>
                    </a:cubicBezTo>
                    <a:cubicBezTo>
                      <a:pt x="124" y="8"/>
                      <a:pt x="124" y="12"/>
                      <a:pt x="124" y="18"/>
                    </a:cubicBezTo>
                    <a:cubicBezTo>
                      <a:pt x="123" y="30"/>
                      <a:pt x="122" y="47"/>
                      <a:pt x="121" y="69"/>
                    </a:cubicBezTo>
                    <a:cubicBezTo>
                      <a:pt x="118" y="114"/>
                      <a:pt x="114" y="177"/>
                      <a:pt x="109" y="256"/>
                    </a:cubicBezTo>
                    <a:cubicBezTo>
                      <a:pt x="98" y="415"/>
                      <a:pt x="83" y="633"/>
                      <a:pt x="66" y="873"/>
                    </a:cubicBezTo>
                    <a:cubicBezTo>
                      <a:pt x="49" y="1114"/>
                      <a:pt x="33" y="1332"/>
                      <a:pt x="22" y="1491"/>
                    </a:cubicBezTo>
                    <a:cubicBezTo>
                      <a:pt x="15" y="1569"/>
                      <a:pt x="10" y="1633"/>
                      <a:pt x="7" y="1678"/>
                    </a:cubicBezTo>
                    <a:cubicBezTo>
                      <a:pt x="5" y="1699"/>
                      <a:pt x="4" y="1716"/>
                      <a:pt x="3" y="1729"/>
                    </a:cubicBezTo>
                    <a:cubicBezTo>
                      <a:pt x="2" y="1734"/>
                      <a:pt x="2" y="1738"/>
                      <a:pt x="1" y="1742"/>
                    </a:cubicBezTo>
                    <a:cubicBezTo>
                      <a:pt x="1" y="1745"/>
                      <a:pt x="1" y="1746"/>
                      <a:pt x="0" y="1746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48"/>
              <p:cNvSpPr/>
              <p:nvPr/>
            </p:nvSpPr>
            <p:spPr>
              <a:xfrm>
                <a:off x="5375047" y="3872139"/>
                <a:ext cx="22225" cy="268288"/>
              </a:xfrm>
              <a:custGeom>
                <a:rect b="b" l="l" r="r" t="t"/>
                <a:pathLst>
                  <a:path extrusionOk="0" h="672" w="53">
                    <a:moveTo>
                      <a:pt x="53" y="0"/>
                    </a:moveTo>
                    <a:cubicBezTo>
                      <a:pt x="53" y="0"/>
                      <a:pt x="53" y="9"/>
                      <a:pt x="51" y="26"/>
                    </a:cubicBezTo>
                    <a:cubicBezTo>
                      <a:pt x="50" y="45"/>
                      <a:pt x="48" y="69"/>
                      <a:pt x="46" y="98"/>
                    </a:cubicBezTo>
                    <a:cubicBezTo>
                      <a:pt x="41" y="159"/>
                      <a:pt x="36" y="243"/>
                      <a:pt x="31" y="336"/>
                    </a:cubicBezTo>
                    <a:cubicBezTo>
                      <a:pt x="26" y="429"/>
                      <a:pt x="20" y="513"/>
                      <a:pt x="14" y="574"/>
                    </a:cubicBezTo>
                    <a:cubicBezTo>
                      <a:pt x="11" y="604"/>
                      <a:pt x="8" y="629"/>
                      <a:pt x="6" y="646"/>
                    </a:cubicBezTo>
                    <a:cubicBezTo>
                      <a:pt x="3" y="663"/>
                      <a:pt x="1" y="672"/>
                      <a:pt x="1" y="672"/>
                    </a:cubicBezTo>
                    <a:cubicBezTo>
                      <a:pt x="0" y="672"/>
                      <a:pt x="1" y="662"/>
                      <a:pt x="2" y="645"/>
                    </a:cubicBezTo>
                    <a:cubicBezTo>
                      <a:pt x="4" y="627"/>
                      <a:pt x="6" y="603"/>
                      <a:pt x="8" y="573"/>
                    </a:cubicBezTo>
                    <a:cubicBezTo>
                      <a:pt x="13" y="513"/>
                      <a:pt x="17" y="429"/>
                      <a:pt x="22" y="336"/>
                    </a:cubicBezTo>
                    <a:cubicBezTo>
                      <a:pt x="28" y="243"/>
                      <a:pt x="33" y="158"/>
                      <a:pt x="39" y="98"/>
                    </a:cubicBezTo>
                    <a:cubicBezTo>
                      <a:pt x="42" y="67"/>
                      <a:pt x="45" y="43"/>
                      <a:pt x="48" y="26"/>
                    </a:cubicBezTo>
                    <a:cubicBezTo>
                      <a:pt x="50" y="9"/>
                      <a:pt x="52" y="0"/>
                      <a:pt x="53" y="0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48"/>
              <p:cNvSpPr/>
              <p:nvPr/>
            </p:nvSpPr>
            <p:spPr>
              <a:xfrm>
                <a:off x="5630635" y="3749902"/>
                <a:ext cx="71438" cy="87313"/>
              </a:xfrm>
              <a:custGeom>
                <a:rect b="b" l="l" r="r" t="t"/>
                <a:pathLst>
                  <a:path extrusionOk="0" h="217" w="179">
                    <a:moveTo>
                      <a:pt x="82" y="0"/>
                    </a:moveTo>
                    <a:cubicBezTo>
                      <a:pt x="82" y="0"/>
                      <a:pt x="0" y="107"/>
                      <a:pt x="12" y="123"/>
                    </a:cubicBezTo>
                    <a:cubicBezTo>
                      <a:pt x="24" y="139"/>
                      <a:pt x="82" y="217"/>
                      <a:pt x="82" y="217"/>
                    </a:cubicBezTo>
                    <a:lnTo>
                      <a:pt x="132" y="217"/>
                    </a:lnTo>
                    <a:cubicBezTo>
                      <a:pt x="132" y="217"/>
                      <a:pt x="179" y="86"/>
                      <a:pt x="167" y="69"/>
                    </a:cubicBezTo>
                    <a:cubicBezTo>
                      <a:pt x="155" y="52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48"/>
              <p:cNvSpPr/>
              <p:nvPr/>
            </p:nvSpPr>
            <p:spPr>
              <a:xfrm>
                <a:off x="5678260" y="3738789"/>
                <a:ext cx="50800" cy="53975"/>
              </a:xfrm>
              <a:custGeom>
                <a:rect b="b" l="l" r="r" t="t"/>
                <a:pathLst>
                  <a:path extrusionOk="0" h="34" w="32">
                    <a:moveTo>
                      <a:pt x="23" y="0"/>
                    </a:moveTo>
                    <a:lnTo>
                      <a:pt x="0" y="18"/>
                    </a:lnTo>
                    <a:lnTo>
                      <a:pt x="9" y="34"/>
                    </a:lnTo>
                    <a:lnTo>
                      <a:pt x="32" y="1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48"/>
              <p:cNvSpPr/>
              <p:nvPr/>
            </p:nvSpPr>
            <p:spPr>
              <a:xfrm>
                <a:off x="5606822" y="3724502"/>
                <a:ext cx="52388" cy="60325"/>
              </a:xfrm>
              <a:custGeom>
                <a:rect b="b" l="l" r="r" t="t"/>
                <a:pathLst>
                  <a:path extrusionOk="0" h="38" w="33">
                    <a:moveTo>
                      <a:pt x="0" y="20"/>
                    </a:moveTo>
                    <a:lnTo>
                      <a:pt x="21" y="38"/>
                    </a:lnTo>
                    <a:lnTo>
                      <a:pt x="33" y="20"/>
                    </a:lnTo>
                    <a:lnTo>
                      <a:pt x="6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48"/>
              <p:cNvSpPr/>
              <p:nvPr/>
            </p:nvSpPr>
            <p:spPr>
              <a:xfrm>
                <a:off x="5613172" y="3830864"/>
                <a:ext cx="115888" cy="611188"/>
              </a:xfrm>
              <a:custGeom>
                <a:rect b="b" l="l" r="r" t="t"/>
                <a:pathLst>
                  <a:path extrusionOk="0" h="385" w="73">
                    <a:moveTo>
                      <a:pt x="32" y="4"/>
                    </a:moveTo>
                    <a:lnTo>
                      <a:pt x="0" y="287"/>
                    </a:lnTo>
                    <a:lnTo>
                      <a:pt x="31" y="385"/>
                    </a:lnTo>
                    <a:lnTo>
                      <a:pt x="73" y="288"/>
                    </a:lnTo>
                    <a:lnTo>
                      <a:pt x="46" y="0"/>
                    </a:lnTo>
                    <a:lnTo>
                      <a:pt x="32" y="4"/>
                    </a:lnTo>
                    <a:close/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48"/>
              <p:cNvSpPr/>
              <p:nvPr/>
            </p:nvSpPr>
            <p:spPr>
              <a:xfrm>
                <a:off x="5917972" y="3741964"/>
                <a:ext cx="100013" cy="152400"/>
              </a:xfrm>
              <a:custGeom>
                <a:rect b="b" l="l" r="r" t="t"/>
                <a:pathLst>
                  <a:path extrusionOk="0" h="382" w="249">
                    <a:moveTo>
                      <a:pt x="249" y="26"/>
                    </a:moveTo>
                    <a:cubicBezTo>
                      <a:pt x="248" y="27"/>
                      <a:pt x="244" y="21"/>
                      <a:pt x="232" y="15"/>
                    </a:cubicBezTo>
                    <a:cubicBezTo>
                      <a:pt x="221" y="9"/>
                      <a:pt x="202" y="5"/>
                      <a:pt x="181" y="12"/>
                    </a:cubicBezTo>
                    <a:cubicBezTo>
                      <a:pt x="159" y="18"/>
                      <a:pt x="137" y="35"/>
                      <a:pt x="116" y="57"/>
                    </a:cubicBezTo>
                    <a:cubicBezTo>
                      <a:pt x="95" y="79"/>
                      <a:pt x="74" y="106"/>
                      <a:pt x="57" y="136"/>
                    </a:cubicBezTo>
                    <a:cubicBezTo>
                      <a:pt x="23" y="198"/>
                      <a:pt x="9" y="261"/>
                      <a:pt x="7" y="307"/>
                    </a:cubicBezTo>
                    <a:cubicBezTo>
                      <a:pt x="4" y="353"/>
                      <a:pt x="10" y="382"/>
                      <a:pt x="8" y="382"/>
                    </a:cubicBezTo>
                    <a:cubicBezTo>
                      <a:pt x="8" y="382"/>
                      <a:pt x="6" y="375"/>
                      <a:pt x="4" y="362"/>
                    </a:cubicBezTo>
                    <a:cubicBezTo>
                      <a:pt x="2" y="349"/>
                      <a:pt x="0" y="330"/>
                      <a:pt x="1" y="307"/>
                    </a:cubicBezTo>
                    <a:cubicBezTo>
                      <a:pt x="2" y="260"/>
                      <a:pt x="14" y="195"/>
                      <a:pt x="49" y="132"/>
                    </a:cubicBezTo>
                    <a:cubicBezTo>
                      <a:pt x="67" y="101"/>
                      <a:pt x="88" y="74"/>
                      <a:pt x="110" y="52"/>
                    </a:cubicBezTo>
                    <a:cubicBezTo>
                      <a:pt x="132" y="30"/>
                      <a:pt x="155" y="12"/>
                      <a:pt x="179" y="6"/>
                    </a:cubicBezTo>
                    <a:cubicBezTo>
                      <a:pt x="202" y="0"/>
                      <a:pt x="223" y="5"/>
                      <a:pt x="234" y="12"/>
                    </a:cubicBezTo>
                    <a:cubicBezTo>
                      <a:pt x="240" y="15"/>
                      <a:pt x="244" y="19"/>
                      <a:pt x="246" y="22"/>
                    </a:cubicBezTo>
                    <a:cubicBezTo>
                      <a:pt x="248" y="24"/>
                      <a:pt x="249" y="26"/>
                      <a:pt x="249" y="26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2" name="Google Shape;892;p48"/>
            <p:cNvGrpSpPr/>
            <p:nvPr/>
          </p:nvGrpSpPr>
          <p:grpSpPr>
            <a:xfrm>
              <a:off x="5930672" y="3135539"/>
              <a:ext cx="1152526" cy="1600201"/>
              <a:chOff x="5930672" y="3135539"/>
              <a:chExt cx="1152526" cy="1600201"/>
            </a:xfrm>
          </p:grpSpPr>
          <p:sp>
            <p:nvSpPr>
              <p:cNvPr id="893" name="Google Shape;893;p48"/>
              <p:cNvSpPr/>
              <p:nvPr/>
            </p:nvSpPr>
            <p:spPr>
              <a:xfrm>
                <a:off x="5995760" y="4091214"/>
                <a:ext cx="327025" cy="371475"/>
              </a:xfrm>
              <a:custGeom>
                <a:rect b="b" l="l" r="r" t="t"/>
                <a:pathLst>
                  <a:path extrusionOk="0" h="234" w="206">
                    <a:moveTo>
                      <a:pt x="115" y="0"/>
                    </a:moveTo>
                    <a:lnTo>
                      <a:pt x="206" y="234"/>
                    </a:lnTo>
                    <a:lnTo>
                      <a:pt x="66" y="234"/>
                    </a:lnTo>
                    <a:lnTo>
                      <a:pt x="0" y="6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C0776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6357710" y="3197452"/>
                <a:ext cx="493713" cy="698500"/>
              </a:xfrm>
              <a:custGeom>
                <a:rect b="b" l="l" r="r" t="t"/>
                <a:pathLst>
                  <a:path extrusionOk="0" h="1752" w="1229">
                    <a:moveTo>
                      <a:pt x="345" y="0"/>
                    </a:moveTo>
                    <a:cubicBezTo>
                      <a:pt x="238" y="65"/>
                      <a:pt x="164" y="175"/>
                      <a:pt x="120" y="292"/>
                    </a:cubicBezTo>
                    <a:cubicBezTo>
                      <a:pt x="76" y="409"/>
                      <a:pt x="59" y="535"/>
                      <a:pt x="46" y="659"/>
                    </a:cubicBezTo>
                    <a:cubicBezTo>
                      <a:pt x="12" y="988"/>
                      <a:pt x="0" y="1319"/>
                      <a:pt x="12" y="1650"/>
                    </a:cubicBezTo>
                    <a:cubicBezTo>
                      <a:pt x="416" y="1701"/>
                      <a:pt x="823" y="1752"/>
                      <a:pt x="1229" y="1725"/>
                    </a:cubicBezTo>
                    <a:cubicBezTo>
                      <a:pt x="1158" y="1261"/>
                      <a:pt x="1114" y="797"/>
                      <a:pt x="1170" y="332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5975122" y="3714977"/>
                <a:ext cx="1092200" cy="1020763"/>
              </a:xfrm>
              <a:custGeom>
                <a:rect b="b" l="l" r="r" t="t"/>
                <a:pathLst>
                  <a:path extrusionOk="0" h="2561" w="2720">
                    <a:moveTo>
                      <a:pt x="2205" y="2556"/>
                    </a:moveTo>
                    <a:lnTo>
                      <a:pt x="1911" y="1961"/>
                    </a:lnTo>
                    <a:lnTo>
                      <a:pt x="2023" y="1526"/>
                    </a:lnTo>
                    <a:cubicBezTo>
                      <a:pt x="2036" y="1618"/>
                      <a:pt x="2048" y="1698"/>
                      <a:pt x="2048" y="1698"/>
                    </a:cubicBezTo>
                    <a:lnTo>
                      <a:pt x="2679" y="1665"/>
                    </a:lnTo>
                    <a:cubicBezTo>
                      <a:pt x="2703" y="1664"/>
                      <a:pt x="2720" y="1643"/>
                      <a:pt x="2717" y="1619"/>
                    </a:cubicBezTo>
                    <a:lnTo>
                      <a:pt x="2593" y="749"/>
                    </a:lnTo>
                    <a:cubicBezTo>
                      <a:pt x="2593" y="749"/>
                      <a:pt x="2554" y="346"/>
                      <a:pt x="2172" y="196"/>
                    </a:cubicBezTo>
                    <a:lnTo>
                      <a:pt x="2172" y="196"/>
                    </a:lnTo>
                    <a:lnTo>
                      <a:pt x="2170" y="195"/>
                    </a:lnTo>
                    <a:cubicBezTo>
                      <a:pt x="2155" y="189"/>
                      <a:pt x="2139" y="184"/>
                      <a:pt x="2122" y="179"/>
                    </a:cubicBezTo>
                    <a:cubicBezTo>
                      <a:pt x="1607" y="0"/>
                      <a:pt x="1125" y="1"/>
                      <a:pt x="588" y="184"/>
                    </a:cubicBezTo>
                    <a:cubicBezTo>
                      <a:pt x="588" y="184"/>
                      <a:pt x="349" y="248"/>
                      <a:pt x="234" y="560"/>
                    </a:cubicBezTo>
                    <a:cubicBezTo>
                      <a:pt x="118" y="871"/>
                      <a:pt x="0" y="1328"/>
                      <a:pt x="0" y="1328"/>
                    </a:cubicBezTo>
                    <a:lnTo>
                      <a:pt x="536" y="1517"/>
                    </a:lnTo>
                    <a:lnTo>
                      <a:pt x="539" y="1427"/>
                    </a:lnTo>
                    <a:lnTo>
                      <a:pt x="657" y="1879"/>
                    </a:lnTo>
                    <a:lnTo>
                      <a:pt x="398" y="2539"/>
                    </a:lnTo>
                    <a:lnTo>
                      <a:pt x="1304" y="2561"/>
                    </a:lnTo>
                    <a:lnTo>
                      <a:pt x="2205" y="2556"/>
                    </a:lnTo>
                    <a:close/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5930672" y="4242027"/>
                <a:ext cx="933450" cy="388938"/>
              </a:xfrm>
              <a:custGeom>
                <a:rect b="b" l="l" r="r" t="t"/>
                <a:pathLst>
                  <a:path extrusionOk="0" h="975" w="2328">
                    <a:moveTo>
                      <a:pt x="112" y="0"/>
                    </a:moveTo>
                    <a:lnTo>
                      <a:pt x="52" y="284"/>
                    </a:lnTo>
                    <a:cubicBezTo>
                      <a:pt x="0" y="528"/>
                      <a:pt x="181" y="779"/>
                      <a:pt x="429" y="807"/>
                    </a:cubicBezTo>
                    <a:lnTo>
                      <a:pt x="1747" y="942"/>
                    </a:lnTo>
                    <a:cubicBezTo>
                      <a:pt x="2040" y="975"/>
                      <a:pt x="2303" y="761"/>
                      <a:pt x="2328" y="467"/>
                    </a:cubicBezTo>
                    <a:lnTo>
                      <a:pt x="666" y="309"/>
                    </a:lnTo>
                    <a:lnTo>
                      <a:pt x="676" y="149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6633935" y="4240439"/>
                <a:ext cx="303213" cy="190500"/>
              </a:xfrm>
              <a:custGeom>
                <a:rect b="b" l="l" r="r" t="t"/>
                <a:pathLst>
                  <a:path extrusionOk="0" h="476" w="755">
                    <a:moveTo>
                      <a:pt x="8" y="292"/>
                    </a:moveTo>
                    <a:lnTo>
                      <a:pt x="110" y="273"/>
                    </a:lnTo>
                    <a:cubicBezTo>
                      <a:pt x="110" y="273"/>
                      <a:pt x="353" y="7"/>
                      <a:pt x="398" y="3"/>
                    </a:cubicBezTo>
                    <a:cubicBezTo>
                      <a:pt x="436" y="0"/>
                      <a:pt x="642" y="2"/>
                      <a:pt x="714" y="3"/>
                    </a:cubicBezTo>
                    <a:cubicBezTo>
                      <a:pt x="728" y="3"/>
                      <a:pt x="739" y="14"/>
                      <a:pt x="739" y="28"/>
                    </a:cubicBezTo>
                    <a:cubicBezTo>
                      <a:pt x="739" y="42"/>
                      <a:pt x="728" y="53"/>
                      <a:pt x="715" y="53"/>
                    </a:cubicBezTo>
                    <a:lnTo>
                      <a:pt x="471" y="63"/>
                    </a:lnTo>
                    <a:lnTo>
                      <a:pt x="470" y="82"/>
                    </a:lnTo>
                    <a:lnTo>
                      <a:pt x="714" y="85"/>
                    </a:lnTo>
                    <a:cubicBezTo>
                      <a:pt x="739" y="87"/>
                      <a:pt x="755" y="127"/>
                      <a:pt x="675" y="134"/>
                    </a:cubicBezTo>
                    <a:lnTo>
                      <a:pt x="471" y="141"/>
                    </a:lnTo>
                    <a:lnTo>
                      <a:pt x="471" y="154"/>
                    </a:lnTo>
                    <a:lnTo>
                      <a:pt x="678" y="183"/>
                    </a:lnTo>
                    <a:cubicBezTo>
                      <a:pt x="689" y="184"/>
                      <a:pt x="716" y="190"/>
                      <a:pt x="716" y="200"/>
                    </a:cubicBezTo>
                    <a:cubicBezTo>
                      <a:pt x="716" y="200"/>
                      <a:pt x="729" y="226"/>
                      <a:pt x="670" y="234"/>
                    </a:cubicBezTo>
                    <a:cubicBezTo>
                      <a:pt x="650" y="236"/>
                      <a:pt x="470" y="230"/>
                      <a:pt x="470" y="230"/>
                    </a:cubicBezTo>
                    <a:lnTo>
                      <a:pt x="477" y="246"/>
                    </a:lnTo>
                    <a:lnTo>
                      <a:pt x="663" y="286"/>
                    </a:lnTo>
                    <a:cubicBezTo>
                      <a:pt x="677" y="289"/>
                      <a:pt x="686" y="302"/>
                      <a:pt x="684" y="316"/>
                    </a:cubicBezTo>
                    <a:cubicBezTo>
                      <a:pt x="682" y="330"/>
                      <a:pt x="669" y="340"/>
                      <a:pt x="655" y="339"/>
                    </a:cubicBezTo>
                    <a:lnTo>
                      <a:pt x="456" y="320"/>
                    </a:lnTo>
                    <a:lnTo>
                      <a:pt x="261" y="476"/>
                    </a:lnTo>
                    <a:lnTo>
                      <a:pt x="0" y="476"/>
                    </a:lnTo>
                    <a:lnTo>
                      <a:pt x="8" y="292"/>
                    </a:lnTo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6376760" y="3689577"/>
                <a:ext cx="346075" cy="571500"/>
              </a:xfrm>
              <a:custGeom>
                <a:rect b="b" l="l" r="r" t="t"/>
                <a:pathLst>
                  <a:path extrusionOk="0" h="1434" w="862">
                    <a:moveTo>
                      <a:pt x="0" y="121"/>
                    </a:moveTo>
                    <a:cubicBezTo>
                      <a:pt x="0" y="121"/>
                      <a:pt x="257" y="1434"/>
                      <a:pt x="347" y="1424"/>
                    </a:cubicBezTo>
                    <a:cubicBezTo>
                      <a:pt x="438" y="1415"/>
                      <a:pt x="862" y="166"/>
                      <a:pt x="862" y="166"/>
                    </a:cubicBezTo>
                    <a:cubicBezTo>
                      <a:pt x="862" y="166"/>
                      <a:pt x="320" y="0"/>
                      <a:pt x="0" y="121"/>
                    </a:cubicBezTo>
                    <a:close/>
                  </a:path>
                </a:pathLst>
              </a:custGeom>
              <a:solidFill>
                <a:srgbClr val="FAFA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6830785" y="4083277"/>
                <a:ext cx="4763" cy="160338"/>
              </a:xfrm>
              <a:prstGeom prst="ellipse">
                <a:avLst/>
              </a:pr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6200547" y="4089627"/>
                <a:ext cx="22225" cy="157163"/>
              </a:xfrm>
              <a:custGeom>
                <a:rect b="b" l="l" r="r" t="t"/>
                <a:pathLst>
                  <a:path extrusionOk="0" h="395" w="59">
                    <a:moveTo>
                      <a:pt x="1" y="395"/>
                    </a:moveTo>
                    <a:cubicBezTo>
                      <a:pt x="0" y="395"/>
                      <a:pt x="2" y="373"/>
                      <a:pt x="6" y="337"/>
                    </a:cubicBezTo>
                    <a:cubicBezTo>
                      <a:pt x="10" y="301"/>
                      <a:pt x="17" y="252"/>
                      <a:pt x="25" y="197"/>
                    </a:cubicBezTo>
                    <a:cubicBezTo>
                      <a:pt x="33" y="143"/>
                      <a:pt x="41" y="93"/>
                      <a:pt x="47" y="58"/>
                    </a:cubicBezTo>
                    <a:cubicBezTo>
                      <a:pt x="53" y="22"/>
                      <a:pt x="57" y="0"/>
                      <a:pt x="58" y="0"/>
                    </a:cubicBezTo>
                    <a:cubicBezTo>
                      <a:pt x="59" y="0"/>
                      <a:pt x="57" y="23"/>
                      <a:pt x="53" y="59"/>
                    </a:cubicBezTo>
                    <a:cubicBezTo>
                      <a:pt x="48" y="94"/>
                      <a:pt x="42" y="144"/>
                      <a:pt x="34" y="198"/>
                    </a:cubicBezTo>
                    <a:cubicBezTo>
                      <a:pt x="26" y="253"/>
                      <a:pt x="18" y="302"/>
                      <a:pt x="12" y="338"/>
                    </a:cubicBezTo>
                    <a:cubicBezTo>
                      <a:pt x="6" y="373"/>
                      <a:pt x="2" y="395"/>
                      <a:pt x="1" y="395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48"/>
              <p:cNvSpPr/>
              <p:nvPr/>
            </p:nvSpPr>
            <p:spPr>
              <a:xfrm>
                <a:off x="6497410" y="4259489"/>
                <a:ext cx="17463" cy="476250"/>
              </a:xfrm>
              <a:custGeom>
                <a:rect b="b" l="l" r="r" t="t"/>
                <a:pathLst>
                  <a:path extrusionOk="0" h="1196" w="42">
                    <a:moveTo>
                      <a:pt x="2" y="1196"/>
                    </a:moveTo>
                    <a:cubicBezTo>
                      <a:pt x="1" y="1196"/>
                      <a:pt x="1" y="1192"/>
                      <a:pt x="1" y="1184"/>
                    </a:cubicBezTo>
                    <a:cubicBezTo>
                      <a:pt x="1" y="1175"/>
                      <a:pt x="0" y="1164"/>
                      <a:pt x="0" y="1149"/>
                    </a:cubicBezTo>
                    <a:cubicBezTo>
                      <a:pt x="0" y="1119"/>
                      <a:pt x="0" y="1075"/>
                      <a:pt x="1" y="1021"/>
                    </a:cubicBezTo>
                    <a:cubicBezTo>
                      <a:pt x="3" y="913"/>
                      <a:pt x="9" y="763"/>
                      <a:pt x="17" y="598"/>
                    </a:cubicBezTo>
                    <a:cubicBezTo>
                      <a:pt x="24" y="433"/>
                      <a:pt x="31" y="283"/>
                      <a:pt x="34" y="175"/>
                    </a:cubicBezTo>
                    <a:cubicBezTo>
                      <a:pt x="36" y="122"/>
                      <a:pt x="37" y="78"/>
                      <a:pt x="38" y="47"/>
                    </a:cubicBezTo>
                    <a:cubicBezTo>
                      <a:pt x="39" y="33"/>
                      <a:pt x="39" y="21"/>
                      <a:pt x="39" y="12"/>
                    </a:cubicBezTo>
                    <a:cubicBezTo>
                      <a:pt x="40" y="4"/>
                      <a:pt x="40" y="0"/>
                      <a:pt x="40" y="0"/>
                    </a:cubicBezTo>
                    <a:cubicBezTo>
                      <a:pt x="41" y="0"/>
                      <a:pt x="41" y="4"/>
                      <a:pt x="41" y="12"/>
                    </a:cubicBezTo>
                    <a:cubicBezTo>
                      <a:pt x="41" y="21"/>
                      <a:pt x="41" y="33"/>
                      <a:pt x="42" y="47"/>
                    </a:cubicBezTo>
                    <a:cubicBezTo>
                      <a:pt x="42" y="77"/>
                      <a:pt x="42" y="121"/>
                      <a:pt x="41" y="175"/>
                    </a:cubicBezTo>
                    <a:cubicBezTo>
                      <a:pt x="39" y="284"/>
                      <a:pt x="33" y="433"/>
                      <a:pt x="25" y="598"/>
                    </a:cubicBezTo>
                    <a:cubicBezTo>
                      <a:pt x="18" y="763"/>
                      <a:pt x="11" y="913"/>
                      <a:pt x="7" y="1021"/>
                    </a:cubicBezTo>
                    <a:cubicBezTo>
                      <a:pt x="6" y="1074"/>
                      <a:pt x="5" y="1118"/>
                      <a:pt x="4" y="1149"/>
                    </a:cubicBezTo>
                    <a:cubicBezTo>
                      <a:pt x="3" y="1164"/>
                      <a:pt x="3" y="1175"/>
                      <a:pt x="3" y="1184"/>
                    </a:cubicBezTo>
                    <a:cubicBezTo>
                      <a:pt x="2" y="1192"/>
                      <a:pt x="2" y="1196"/>
                      <a:pt x="2" y="1196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48"/>
              <p:cNvSpPr/>
              <p:nvPr/>
            </p:nvSpPr>
            <p:spPr>
              <a:xfrm>
                <a:off x="6511697" y="3754664"/>
                <a:ext cx="260350" cy="517525"/>
              </a:xfrm>
              <a:custGeom>
                <a:rect b="b" l="l" r="r" t="t"/>
                <a:pathLst>
                  <a:path extrusionOk="0" h="1298" w="648">
                    <a:moveTo>
                      <a:pt x="524" y="0"/>
                    </a:moveTo>
                    <a:cubicBezTo>
                      <a:pt x="524" y="0"/>
                      <a:pt x="525" y="6"/>
                      <a:pt x="527" y="17"/>
                    </a:cubicBezTo>
                    <a:cubicBezTo>
                      <a:pt x="529" y="27"/>
                      <a:pt x="533" y="43"/>
                      <a:pt x="540" y="62"/>
                    </a:cubicBezTo>
                    <a:cubicBezTo>
                      <a:pt x="547" y="81"/>
                      <a:pt x="559" y="104"/>
                      <a:pt x="573" y="129"/>
                    </a:cubicBezTo>
                    <a:cubicBezTo>
                      <a:pt x="588" y="154"/>
                      <a:pt x="606" y="183"/>
                      <a:pt x="621" y="217"/>
                    </a:cubicBezTo>
                    <a:cubicBezTo>
                      <a:pt x="635" y="251"/>
                      <a:pt x="648" y="292"/>
                      <a:pt x="641" y="336"/>
                    </a:cubicBezTo>
                    <a:cubicBezTo>
                      <a:pt x="637" y="358"/>
                      <a:pt x="627" y="380"/>
                      <a:pt x="614" y="399"/>
                    </a:cubicBezTo>
                    <a:cubicBezTo>
                      <a:pt x="600" y="418"/>
                      <a:pt x="584" y="436"/>
                      <a:pt x="567" y="453"/>
                    </a:cubicBezTo>
                    <a:cubicBezTo>
                      <a:pt x="533" y="488"/>
                      <a:pt x="496" y="525"/>
                      <a:pt x="467" y="568"/>
                    </a:cubicBezTo>
                    <a:cubicBezTo>
                      <a:pt x="437" y="611"/>
                      <a:pt x="415" y="664"/>
                      <a:pt x="415" y="719"/>
                    </a:cubicBezTo>
                    <a:cubicBezTo>
                      <a:pt x="415" y="747"/>
                      <a:pt x="421" y="773"/>
                      <a:pt x="433" y="798"/>
                    </a:cubicBezTo>
                    <a:cubicBezTo>
                      <a:pt x="444" y="823"/>
                      <a:pt x="457" y="847"/>
                      <a:pt x="465" y="873"/>
                    </a:cubicBezTo>
                    <a:cubicBezTo>
                      <a:pt x="469" y="886"/>
                      <a:pt x="471" y="900"/>
                      <a:pt x="470" y="913"/>
                    </a:cubicBezTo>
                    <a:cubicBezTo>
                      <a:pt x="469" y="927"/>
                      <a:pt x="465" y="940"/>
                      <a:pt x="458" y="952"/>
                    </a:cubicBezTo>
                    <a:cubicBezTo>
                      <a:pt x="443" y="974"/>
                      <a:pt x="422" y="989"/>
                      <a:pt x="402" y="1004"/>
                    </a:cubicBezTo>
                    <a:cubicBezTo>
                      <a:pt x="324" y="1062"/>
                      <a:pt x="253" y="1114"/>
                      <a:pt x="194" y="1158"/>
                    </a:cubicBezTo>
                    <a:cubicBezTo>
                      <a:pt x="134" y="1201"/>
                      <a:pt x="86" y="1236"/>
                      <a:pt x="52" y="1261"/>
                    </a:cubicBezTo>
                    <a:cubicBezTo>
                      <a:pt x="36" y="1272"/>
                      <a:pt x="23" y="1282"/>
                      <a:pt x="14" y="1288"/>
                    </a:cubicBezTo>
                    <a:cubicBezTo>
                      <a:pt x="10" y="1291"/>
                      <a:pt x="6" y="1294"/>
                      <a:pt x="3" y="1295"/>
                    </a:cubicBezTo>
                    <a:cubicBezTo>
                      <a:pt x="1" y="1297"/>
                      <a:pt x="0" y="1298"/>
                      <a:pt x="0" y="1298"/>
                    </a:cubicBezTo>
                    <a:cubicBezTo>
                      <a:pt x="0" y="1297"/>
                      <a:pt x="1" y="1296"/>
                      <a:pt x="3" y="1295"/>
                    </a:cubicBezTo>
                    <a:cubicBezTo>
                      <a:pt x="6" y="1293"/>
                      <a:pt x="9" y="1290"/>
                      <a:pt x="13" y="1287"/>
                    </a:cubicBezTo>
                    <a:cubicBezTo>
                      <a:pt x="22" y="1280"/>
                      <a:pt x="34" y="1270"/>
                      <a:pt x="50" y="1258"/>
                    </a:cubicBezTo>
                    <a:cubicBezTo>
                      <a:pt x="84" y="1233"/>
                      <a:pt x="131" y="1197"/>
                      <a:pt x="190" y="1153"/>
                    </a:cubicBezTo>
                    <a:cubicBezTo>
                      <a:pt x="249" y="1108"/>
                      <a:pt x="320" y="1056"/>
                      <a:pt x="398" y="997"/>
                    </a:cubicBezTo>
                    <a:cubicBezTo>
                      <a:pt x="417" y="983"/>
                      <a:pt x="438" y="968"/>
                      <a:pt x="451" y="947"/>
                    </a:cubicBezTo>
                    <a:cubicBezTo>
                      <a:pt x="457" y="937"/>
                      <a:pt x="461" y="925"/>
                      <a:pt x="462" y="913"/>
                    </a:cubicBezTo>
                    <a:cubicBezTo>
                      <a:pt x="463" y="900"/>
                      <a:pt x="461" y="888"/>
                      <a:pt x="457" y="875"/>
                    </a:cubicBezTo>
                    <a:cubicBezTo>
                      <a:pt x="449" y="850"/>
                      <a:pt x="436" y="827"/>
                      <a:pt x="425" y="802"/>
                    </a:cubicBezTo>
                    <a:cubicBezTo>
                      <a:pt x="413" y="776"/>
                      <a:pt x="406" y="748"/>
                      <a:pt x="406" y="719"/>
                    </a:cubicBezTo>
                    <a:cubicBezTo>
                      <a:pt x="407" y="661"/>
                      <a:pt x="429" y="607"/>
                      <a:pt x="460" y="563"/>
                    </a:cubicBezTo>
                    <a:cubicBezTo>
                      <a:pt x="490" y="519"/>
                      <a:pt x="527" y="482"/>
                      <a:pt x="561" y="448"/>
                    </a:cubicBezTo>
                    <a:cubicBezTo>
                      <a:pt x="595" y="414"/>
                      <a:pt x="627" y="378"/>
                      <a:pt x="633" y="335"/>
                    </a:cubicBezTo>
                    <a:cubicBezTo>
                      <a:pt x="641" y="293"/>
                      <a:pt x="629" y="253"/>
                      <a:pt x="615" y="219"/>
                    </a:cubicBezTo>
                    <a:cubicBezTo>
                      <a:pt x="601" y="186"/>
                      <a:pt x="583" y="157"/>
                      <a:pt x="569" y="131"/>
                    </a:cubicBezTo>
                    <a:cubicBezTo>
                      <a:pt x="555" y="106"/>
                      <a:pt x="544" y="83"/>
                      <a:pt x="537" y="63"/>
                    </a:cubicBezTo>
                    <a:cubicBezTo>
                      <a:pt x="530" y="44"/>
                      <a:pt x="526" y="28"/>
                      <a:pt x="525" y="17"/>
                    </a:cubicBezTo>
                    <a:cubicBezTo>
                      <a:pt x="524" y="11"/>
                      <a:pt x="524" y="7"/>
                      <a:pt x="524" y="4"/>
                    </a:cubicBezTo>
                    <a:cubicBezTo>
                      <a:pt x="524" y="2"/>
                      <a:pt x="524" y="0"/>
                      <a:pt x="524" y="0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48"/>
              <p:cNvSpPr/>
              <p:nvPr/>
            </p:nvSpPr>
            <p:spPr>
              <a:xfrm>
                <a:off x="6310085" y="3737202"/>
                <a:ext cx="206375" cy="514350"/>
              </a:xfrm>
              <a:custGeom>
                <a:rect b="b" l="l" r="r" t="t"/>
                <a:pathLst>
                  <a:path extrusionOk="0" h="1290" w="511">
                    <a:moveTo>
                      <a:pt x="511" y="1290"/>
                    </a:moveTo>
                    <a:cubicBezTo>
                      <a:pt x="511" y="1290"/>
                      <a:pt x="510" y="1290"/>
                      <a:pt x="507" y="1289"/>
                    </a:cubicBezTo>
                    <a:cubicBezTo>
                      <a:pt x="504" y="1289"/>
                      <a:pt x="500" y="1288"/>
                      <a:pt x="495" y="1287"/>
                    </a:cubicBezTo>
                    <a:cubicBezTo>
                      <a:pt x="485" y="1285"/>
                      <a:pt x="470" y="1281"/>
                      <a:pt x="451" y="1275"/>
                    </a:cubicBezTo>
                    <a:cubicBezTo>
                      <a:pt x="413" y="1262"/>
                      <a:pt x="359" y="1238"/>
                      <a:pt x="304" y="1191"/>
                    </a:cubicBezTo>
                    <a:cubicBezTo>
                      <a:pt x="277" y="1168"/>
                      <a:pt x="250" y="1138"/>
                      <a:pt x="226" y="1103"/>
                    </a:cubicBezTo>
                    <a:cubicBezTo>
                      <a:pt x="203" y="1068"/>
                      <a:pt x="183" y="1027"/>
                      <a:pt x="170" y="981"/>
                    </a:cubicBezTo>
                    <a:cubicBezTo>
                      <a:pt x="156" y="935"/>
                      <a:pt x="150" y="885"/>
                      <a:pt x="153" y="833"/>
                    </a:cubicBezTo>
                    <a:cubicBezTo>
                      <a:pt x="154" y="807"/>
                      <a:pt x="158" y="781"/>
                      <a:pt x="163" y="755"/>
                    </a:cubicBezTo>
                    <a:cubicBezTo>
                      <a:pt x="168" y="729"/>
                      <a:pt x="172" y="702"/>
                      <a:pt x="165" y="677"/>
                    </a:cubicBezTo>
                    <a:cubicBezTo>
                      <a:pt x="162" y="665"/>
                      <a:pt x="155" y="654"/>
                      <a:pt x="145" y="646"/>
                    </a:cubicBezTo>
                    <a:cubicBezTo>
                      <a:pt x="135" y="638"/>
                      <a:pt x="123" y="633"/>
                      <a:pt x="111" y="629"/>
                    </a:cubicBezTo>
                    <a:cubicBezTo>
                      <a:pt x="98" y="624"/>
                      <a:pt x="85" y="621"/>
                      <a:pt x="73" y="616"/>
                    </a:cubicBezTo>
                    <a:cubicBezTo>
                      <a:pt x="61" y="611"/>
                      <a:pt x="49" y="603"/>
                      <a:pt x="39" y="594"/>
                    </a:cubicBezTo>
                    <a:cubicBezTo>
                      <a:pt x="20" y="575"/>
                      <a:pt x="10" y="550"/>
                      <a:pt x="5" y="525"/>
                    </a:cubicBezTo>
                    <a:cubicBezTo>
                      <a:pt x="0" y="500"/>
                      <a:pt x="0" y="476"/>
                      <a:pt x="1" y="452"/>
                    </a:cubicBezTo>
                    <a:cubicBezTo>
                      <a:pt x="10" y="357"/>
                      <a:pt x="32" y="274"/>
                      <a:pt x="56" y="207"/>
                    </a:cubicBezTo>
                    <a:cubicBezTo>
                      <a:pt x="80" y="139"/>
                      <a:pt x="106" y="88"/>
                      <a:pt x="126" y="53"/>
                    </a:cubicBezTo>
                    <a:cubicBezTo>
                      <a:pt x="136" y="35"/>
                      <a:pt x="144" y="22"/>
                      <a:pt x="149" y="13"/>
                    </a:cubicBezTo>
                    <a:cubicBezTo>
                      <a:pt x="152" y="9"/>
                      <a:pt x="154" y="6"/>
                      <a:pt x="156" y="3"/>
                    </a:cubicBezTo>
                    <a:cubicBezTo>
                      <a:pt x="157" y="1"/>
                      <a:pt x="158" y="0"/>
                      <a:pt x="158" y="0"/>
                    </a:cubicBezTo>
                    <a:cubicBezTo>
                      <a:pt x="158" y="0"/>
                      <a:pt x="158" y="1"/>
                      <a:pt x="157" y="4"/>
                    </a:cubicBezTo>
                    <a:cubicBezTo>
                      <a:pt x="155" y="6"/>
                      <a:pt x="153" y="10"/>
                      <a:pt x="151" y="14"/>
                    </a:cubicBezTo>
                    <a:cubicBezTo>
                      <a:pt x="145" y="23"/>
                      <a:pt x="138" y="37"/>
                      <a:pt x="129" y="54"/>
                    </a:cubicBezTo>
                    <a:cubicBezTo>
                      <a:pt x="110" y="90"/>
                      <a:pt x="85" y="142"/>
                      <a:pt x="61" y="209"/>
                    </a:cubicBezTo>
                    <a:cubicBezTo>
                      <a:pt x="38" y="276"/>
                      <a:pt x="17" y="359"/>
                      <a:pt x="9" y="452"/>
                    </a:cubicBezTo>
                    <a:cubicBezTo>
                      <a:pt x="8" y="476"/>
                      <a:pt x="8" y="500"/>
                      <a:pt x="13" y="523"/>
                    </a:cubicBezTo>
                    <a:cubicBezTo>
                      <a:pt x="18" y="547"/>
                      <a:pt x="28" y="570"/>
                      <a:pt x="45" y="588"/>
                    </a:cubicBezTo>
                    <a:cubicBezTo>
                      <a:pt x="54" y="596"/>
                      <a:pt x="65" y="603"/>
                      <a:pt x="76" y="608"/>
                    </a:cubicBezTo>
                    <a:cubicBezTo>
                      <a:pt x="88" y="613"/>
                      <a:pt x="101" y="616"/>
                      <a:pt x="113" y="620"/>
                    </a:cubicBezTo>
                    <a:cubicBezTo>
                      <a:pt x="126" y="625"/>
                      <a:pt x="139" y="630"/>
                      <a:pt x="150" y="639"/>
                    </a:cubicBezTo>
                    <a:cubicBezTo>
                      <a:pt x="161" y="648"/>
                      <a:pt x="170" y="661"/>
                      <a:pt x="174" y="675"/>
                    </a:cubicBezTo>
                    <a:cubicBezTo>
                      <a:pt x="181" y="703"/>
                      <a:pt x="176" y="731"/>
                      <a:pt x="171" y="757"/>
                    </a:cubicBezTo>
                    <a:cubicBezTo>
                      <a:pt x="166" y="783"/>
                      <a:pt x="162" y="808"/>
                      <a:pt x="161" y="834"/>
                    </a:cubicBezTo>
                    <a:cubicBezTo>
                      <a:pt x="158" y="884"/>
                      <a:pt x="165" y="934"/>
                      <a:pt x="178" y="979"/>
                    </a:cubicBezTo>
                    <a:cubicBezTo>
                      <a:pt x="203" y="1069"/>
                      <a:pt x="255" y="1140"/>
                      <a:pt x="308" y="1186"/>
                    </a:cubicBezTo>
                    <a:cubicBezTo>
                      <a:pt x="362" y="1233"/>
                      <a:pt x="415" y="1258"/>
                      <a:pt x="452" y="1272"/>
                    </a:cubicBezTo>
                    <a:cubicBezTo>
                      <a:pt x="471" y="1279"/>
                      <a:pt x="486" y="1283"/>
                      <a:pt x="496" y="1285"/>
                    </a:cubicBezTo>
                    <a:cubicBezTo>
                      <a:pt x="500" y="1287"/>
                      <a:pt x="504" y="1288"/>
                      <a:pt x="507" y="1288"/>
                    </a:cubicBezTo>
                    <a:cubicBezTo>
                      <a:pt x="510" y="1289"/>
                      <a:pt x="511" y="1290"/>
                      <a:pt x="511" y="1290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48"/>
              <p:cNvSpPr/>
              <p:nvPr/>
            </p:nvSpPr>
            <p:spPr>
              <a:xfrm>
                <a:off x="6351360" y="4343627"/>
                <a:ext cx="731838" cy="242888"/>
              </a:xfrm>
              <a:custGeom>
                <a:rect b="b" l="l" r="r" t="t"/>
                <a:pathLst>
                  <a:path extrusionOk="0" h="609" w="1823">
                    <a:moveTo>
                      <a:pt x="1105" y="35"/>
                    </a:moveTo>
                    <a:lnTo>
                      <a:pt x="0" y="0"/>
                    </a:lnTo>
                    <a:lnTo>
                      <a:pt x="2" y="366"/>
                    </a:lnTo>
                    <a:lnTo>
                      <a:pt x="733" y="527"/>
                    </a:lnTo>
                    <a:lnTo>
                      <a:pt x="1248" y="609"/>
                    </a:lnTo>
                    <a:cubicBezTo>
                      <a:pt x="1568" y="609"/>
                      <a:pt x="1823" y="316"/>
                      <a:pt x="1774" y="0"/>
                    </a:cubicBezTo>
                    <a:lnTo>
                      <a:pt x="1772" y="0"/>
                    </a:lnTo>
                    <a:lnTo>
                      <a:pt x="1105" y="35"/>
                    </a:lnTo>
                  </a:path>
                </a:pathLst>
              </a:custGeom>
              <a:solidFill>
                <a:srgbClr val="FFA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48"/>
              <p:cNvSpPr/>
              <p:nvPr/>
            </p:nvSpPr>
            <p:spPr>
              <a:xfrm>
                <a:off x="6351360" y="4343627"/>
                <a:ext cx="565150" cy="15875"/>
              </a:xfrm>
              <a:custGeom>
                <a:rect b="b" l="l" r="r" t="t"/>
                <a:pathLst>
                  <a:path extrusionOk="0" h="38" w="1409">
                    <a:moveTo>
                      <a:pt x="1409" y="29"/>
                    </a:moveTo>
                    <a:cubicBezTo>
                      <a:pt x="1409" y="30"/>
                      <a:pt x="1404" y="30"/>
                      <a:pt x="1395" y="30"/>
                    </a:cubicBezTo>
                    <a:cubicBezTo>
                      <a:pt x="1384" y="31"/>
                      <a:pt x="1371" y="31"/>
                      <a:pt x="1353" y="32"/>
                    </a:cubicBezTo>
                    <a:cubicBezTo>
                      <a:pt x="1317" y="32"/>
                      <a:pt x="1266" y="33"/>
                      <a:pt x="1202" y="34"/>
                    </a:cubicBezTo>
                    <a:cubicBezTo>
                      <a:pt x="1075" y="36"/>
                      <a:pt x="899" y="38"/>
                      <a:pt x="704" y="36"/>
                    </a:cubicBezTo>
                    <a:cubicBezTo>
                      <a:pt x="510" y="35"/>
                      <a:pt x="333" y="28"/>
                      <a:pt x="206" y="19"/>
                    </a:cubicBezTo>
                    <a:cubicBezTo>
                      <a:pt x="142" y="15"/>
                      <a:pt x="91" y="11"/>
                      <a:pt x="55" y="7"/>
                    </a:cubicBezTo>
                    <a:cubicBezTo>
                      <a:pt x="38" y="5"/>
                      <a:pt x="25" y="4"/>
                      <a:pt x="15" y="3"/>
                    </a:cubicBezTo>
                    <a:cubicBezTo>
                      <a:pt x="5" y="2"/>
                      <a:pt x="0" y="1"/>
                      <a:pt x="0" y="1"/>
                    </a:cubicBezTo>
                    <a:cubicBezTo>
                      <a:pt x="0" y="0"/>
                      <a:pt x="5" y="1"/>
                      <a:pt x="15" y="1"/>
                    </a:cubicBezTo>
                    <a:cubicBezTo>
                      <a:pt x="25" y="2"/>
                      <a:pt x="39" y="3"/>
                      <a:pt x="56" y="4"/>
                    </a:cubicBezTo>
                    <a:cubicBezTo>
                      <a:pt x="91" y="6"/>
                      <a:pt x="143" y="9"/>
                      <a:pt x="206" y="13"/>
                    </a:cubicBezTo>
                    <a:cubicBezTo>
                      <a:pt x="334" y="20"/>
                      <a:pt x="510" y="26"/>
                      <a:pt x="704" y="28"/>
                    </a:cubicBezTo>
                    <a:cubicBezTo>
                      <a:pt x="899" y="30"/>
                      <a:pt x="1075" y="28"/>
                      <a:pt x="1202" y="28"/>
                    </a:cubicBezTo>
                    <a:cubicBezTo>
                      <a:pt x="1266" y="28"/>
                      <a:pt x="1317" y="28"/>
                      <a:pt x="1353" y="28"/>
                    </a:cubicBezTo>
                    <a:cubicBezTo>
                      <a:pt x="1371" y="28"/>
                      <a:pt x="1384" y="29"/>
                      <a:pt x="1395" y="29"/>
                    </a:cubicBezTo>
                    <a:cubicBezTo>
                      <a:pt x="1404" y="29"/>
                      <a:pt x="1409" y="29"/>
                      <a:pt x="1409" y="29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48"/>
              <p:cNvSpPr/>
              <p:nvPr/>
            </p:nvSpPr>
            <p:spPr>
              <a:xfrm>
                <a:off x="6046560" y="4240439"/>
                <a:ext cx="303213" cy="190500"/>
              </a:xfrm>
              <a:custGeom>
                <a:rect b="b" l="l" r="r" t="t"/>
                <a:pathLst>
                  <a:path extrusionOk="0" h="476" w="755">
                    <a:moveTo>
                      <a:pt x="747" y="292"/>
                    </a:moveTo>
                    <a:lnTo>
                      <a:pt x="645" y="273"/>
                    </a:lnTo>
                    <a:cubicBezTo>
                      <a:pt x="645" y="273"/>
                      <a:pt x="402" y="7"/>
                      <a:pt x="356" y="3"/>
                    </a:cubicBezTo>
                    <a:cubicBezTo>
                      <a:pt x="319" y="0"/>
                      <a:pt x="112" y="2"/>
                      <a:pt x="41" y="3"/>
                    </a:cubicBezTo>
                    <a:cubicBezTo>
                      <a:pt x="27" y="3"/>
                      <a:pt x="16" y="14"/>
                      <a:pt x="16" y="28"/>
                    </a:cubicBezTo>
                    <a:cubicBezTo>
                      <a:pt x="16" y="42"/>
                      <a:pt x="26" y="53"/>
                      <a:pt x="40" y="53"/>
                    </a:cubicBezTo>
                    <a:lnTo>
                      <a:pt x="284" y="63"/>
                    </a:lnTo>
                    <a:lnTo>
                      <a:pt x="285" y="82"/>
                    </a:lnTo>
                    <a:lnTo>
                      <a:pt x="41" y="85"/>
                    </a:lnTo>
                    <a:cubicBezTo>
                      <a:pt x="16" y="87"/>
                      <a:pt x="0" y="127"/>
                      <a:pt x="80" y="134"/>
                    </a:cubicBezTo>
                    <a:lnTo>
                      <a:pt x="284" y="141"/>
                    </a:lnTo>
                    <a:lnTo>
                      <a:pt x="284" y="154"/>
                    </a:lnTo>
                    <a:lnTo>
                      <a:pt x="77" y="183"/>
                    </a:lnTo>
                    <a:cubicBezTo>
                      <a:pt x="66" y="184"/>
                      <a:pt x="39" y="190"/>
                      <a:pt x="38" y="200"/>
                    </a:cubicBezTo>
                    <a:cubicBezTo>
                      <a:pt x="38" y="200"/>
                      <a:pt x="26" y="226"/>
                      <a:pt x="85" y="234"/>
                    </a:cubicBezTo>
                    <a:cubicBezTo>
                      <a:pt x="105" y="236"/>
                      <a:pt x="285" y="230"/>
                      <a:pt x="285" y="230"/>
                    </a:cubicBezTo>
                    <a:lnTo>
                      <a:pt x="278" y="246"/>
                    </a:lnTo>
                    <a:lnTo>
                      <a:pt x="92" y="286"/>
                    </a:lnTo>
                    <a:cubicBezTo>
                      <a:pt x="78" y="289"/>
                      <a:pt x="69" y="302"/>
                      <a:pt x="71" y="316"/>
                    </a:cubicBezTo>
                    <a:cubicBezTo>
                      <a:pt x="73" y="330"/>
                      <a:pt x="86" y="340"/>
                      <a:pt x="100" y="339"/>
                    </a:cubicBezTo>
                    <a:lnTo>
                      <a:pt x="299" y="320"/>
                    </a:lnTo>
                    <a:lnTo>
                      <a:pt x="494" y="476"/>
                    </a:lnTo>
                    <a:lnTo>
                      <a:pt x="755" y="476"/>
                    </a:lnTo>
                    <a:lnTo>
                      <a:pt x="747" y="292"/>
                    </a:lnTo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48"/>
              <p:cNvSpPr/>
              <p:nvPr/>
            </p:nvSpPr>
            <p:spPr>
              <a:xfrm>
                <a:off x="6357710" y="4489677"/>
                <a:ext cx="485775" cy="95250"/>
              </a:xfrm>
              <a:custGeom>
                <a:rect b="b" l="l" r="r" t="t"/>
                <a:pathLst>
                  <a:path extrusionOk="0" h="238" w="1209">
                    <a:moveTo>
                      <a:pt x="1209" y="237"/>
                    </a:moveTo>
                    <a:cubicBezTo>
                      <a:pt x="1209" y="238"/>
                      <a:pt x="1205" y="237"/>
                      <a:pt x="1197" y="237"/>
                    </a:cubicBezTo>
                    <a:cubicBezTo>
                      <a:pt x="1188" y="236"/>
                      <a:pt x="1176" y="234"/>
                      <a:pt x="1161" y="233"/>
                    </a:cubicBezTo>
                    <a:cubicBezTo>
                      <a:pt x="1130" y="229"/>
                      <a:pt x="1085" y="224"/>
                      <a:pt x="1030" y="216"/>
                    </a:cubicBezTo>
                    <a:cubicBezTo>
                      <a:pt x="919" y="201"/>
                      <a:pt x="767" y="176"/>
                      <a:pt x="600" y="144"/>
                    </a:cubicBezTo>
                    <a:cubicBezTo>
                      <a:pt x="432" y="111"/>
                      <a:pt x="282" y="76"/>
                      <a:pt x="174" y="48"/>
                    </a:cubicBezTo>
                    <a:cubicBezTo>
                      <a:pt x="120" y="34"/>
                      <a:pt x="76" y="23"/>
                      <a:pt x="46" y="14"/>
                    </a:cubicBezTo>
                    <a:cubicBezTo>
                      <a:pt x="32" y="10"/>
                      <a:pt x="20" y="7"/>
                      <a:pt x="12" y="4"/>
                    </a:cubicBezTo>
                    <a:cubicBezTo>
                      <a:pt x="4" y="2"/>
                      <a:pt x="0" y="0"/>
                      <a:pt x="0" y="0"/>
                    </a:cubicBezTo>
                    <a:cubicBezTo>
                      <a:pt x="0" y="0"/>
                      <a:pt x="4" y="1"/>
                      <a:pt x="12" y="3"/>
                    </a:cubicBezTo>
                    <a:cubicBezTo>
                      <a:pt x="21" y="5"/>
                      <a:pt x="33" y="7"/>
                      <a:pt x="47" y="11"/>
                    </a:cubicBezTo>
                    <a:cubicBezTo>
                      <a:pt x="78" y="19"/>
                      <a:pt x="122" y="29"/>
                      <a:pt x="176" y="42"/>
                    </a:cubicBezTo>
                    <a:cubicBezTo>
                      <a:pt x="284" y="68"/>
                      <a:pt x="434" y="102"/>
                      <a:pt x="601" y="135"/>
                    </a:cubicBezTo>
                    <a:cubicBezTo>
                      <a:pt x="768" y="168"/>
                      <a:pt x="920" y="193"/>
                      <a:pt x="1031" y="210"/>
                    </a:cubicBezTo>
                    <a:cubicBezTo>
                      <a:pt x="1085" y="218"/>
                      <a:pt x="1130" y="225"/>
                      <a:pt x="1161" y="229"/>
                    </a:cubicBezTo>
                    <a:cubicBezTo>
                      <a:pt x="1176" y="232"/>
                      <a:pt x="1188" y="233"/>
                      <a:pt x="1197" y="235"/>
                    </a:cubicBezTo>
                    <a:cubicBezTo>
                      <a:pt x="1205" y="236"/>
                      <a:pt x="1209" y="237"/>
                      <a:pt x="1209" y="237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6346597" y="4346802"/>
                <a:ext cx="9525" cy="144463"/>
              </a:xfrm>
              <a:custGeom>
                <a:rect b="b" l="l" r="r" t="t"/>
                <a:pathLst>
                  <a:path extrusionOk="0" h="361" w="25">
                    <a:moveTo>
                      <a:pt x="24" y="361"/>
                    </a:moveTo>
                    <a:cubicBezTo>
                      <a:pt x="23" y="361"/>
                      <a:pt x="19" y="341"/>
                      <a:pt x="14" y="309"/>
                    </a:cubicBezTo>
                    <a:cubicBezTo>
                      <a:pt x="10" y="276"/>
                      <a:pt x="5" y="231"/>
                      <a:pt x="3" y="181"/>
                    </a:cubicBezTo>
                    <a:cubicBezTo>
                      <a:pt x="0" y="131"/>
                      <a:pt x="0" y="86"/>
                      <a:pt x="1" y="53"/>
                    </a:cubicBezTo>
                    <a:cubicBezTo>
                      <a:pt x="2" y="20"/>
                      <a:pt x="4" y="0"/>
                      <a:pt x="5" y="0"/>
                    </a:cubicBezTo>
                    <a:cubicBezTo>
                      <a:pt x="7" y="0"/>
                      <a:pt x="7" y="21"/>
                      <a:pt x="7" y="53"/>
                    </a:cubicBezTo>
                    <a:cubicBezTo>
                      <a:pt x="8" y="86"/>
                      <a:pt x="9" y="131"/>
                      <a:pt x="11" y="181"/>
                    </a:cubicBezTo>
                    <a:cubicBezTo>
                      <a:pt x="14" y="230"/>
                      <a:pt x="18" y="275"/>
                      <a:pt x="21" y="308"/>
                    </a:cubicBezTo>
                    <a:cubicBezTo>
                      <a:pt x="23" y="341"/>
                      <a:pt x="25" y="361"/>
                      <a:pt x="24" y="361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389460" y="4348389"/>
                <a:ext cx="15875" cy="147638"/>
              </a:xfrm>
              <a:custGeom>
                <a:rect b="b" l="l" r="r" t="t"/>
                <a:pathLst>
                  <a:path extrusionOk="0" h="370" w="36">
                    <a:moveTo>
                      <a:pt x="35" y="370"/>
                    </a:moveTo>
                    <a:cubicBezTo>
                      <a:pt x="34" y="370"/>
                      <a:pt x="32" y="365"/>
                      <a:pt x="30" y="356"/>
                    </a:cubicBezTo>
                    <a:cubicBezTo>
                      <a:pt x="27" y="347"/>
                      <a:pt x="24" y="334"/>
                      <a:pt x="21" y="317"/>
                    </a:cubicBezTo>
                    <a:cubicBezTo>
                      <a:pt x="14" y="284"/>
                      <a:pt x="7" y="238"/>
                      <a:pt x="3" y="186"/>
                    </a:cubicBezTo>
                    <a:cubicBezTo>
                      <a:pt x="0" y="135"/>
                      <a:pt x="2" y="88"/>
                      <a:pt x="5" y="54"/>
                    </a:cubicBezTo>
                    <a:cubicBezTo>
                      <a:pt x="6" y="38"/>
                      <a:pt x="8" y="24"/>
                      <a:pt x="9" y="15"/>
                    </a:cubicBezTo>
                    <a:cubicBezTo>
                      <a:pt x="11" y="5"/>
                      <a:pt x="12" y="0"/>
                      <a:pt x="12" y="0"/>
                    </a:cubicBezTo>
                    <a:cubicBezTo>
                      <a:pt x="14" y="0"/>
                      <a:pt x="12" y="21"/>
                      <a:pt x="11" y="55"/>
                    </a:cubicBezTo>
                    <a:cubicBezTo>
                      <a:pt x="10" y="88"/>
                      <a:pt x="9" y="135"/>
                      <a:pt x="12" y="186"/>
                    </a:cubicBezTo>
                    <a:cubicBezTo>
                      <a:pt x="15" y="237"/>
                      <a:pt x="21" y="283"/>
                      <a:pt x="27" y="316"/>
                    </a:cubicBezTo>
                    <a:cubicBezTo>
                      <a:pt x="32" y="349"/>
                      <a:pt x="36" y="370"/>
                      <a:pt x="35" y="370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6357710" y="4367439"/>
                <a:ext cx="20638" cy="20638"/>
              </a:xfrm>
              <a:custGeom>
                <a:rect b="b" l="l" r="r" t="t"/>
                <a:pathLst>
                  <a:path extrusionOk="0" h="53" w="51">
                    <a:moveTo>
                      <a:pt x="12" y="9"/>
                    </a:moveTo>
                    <a:cubicBezTo>
                      <a:pt x="13" y="10"/>
                      <a:pt x="6" y="15"/>
                      <a:pt x="7" y="25"/>
                    </a:cubicBezTo>
                    <a:cubicBezTo>
                      <a:pt x="7" y="30"/>
                      <a:pt x="9" y="36"/>
                      <a:pt x="13" y="40"/>
                    </a:cubicBezTo>
                    <a:cubicBezTo>
                      <a:pt x="18" y="44"/>
                      <a:pt x="25" y="44"/>
                      <a:pt x="32" y="40"/>
                    </a:cubicBezTo>
                    <a:cubicBezTo>
                      <a:pt x="38" y="37"/>
                      <a:pt x="42" y="30"/>
                      <a:pt x="41" y="24"/>
                    </a:cubicBezTo>
                    <a:cubicBezTo>
                      <a:pt x="40" y="18"/>
                      <a:pt x="35" y="13"/>
                      <a:pt x="31" y="11"/>
                    </a:cubicBezTo>
                    <a:cubicBezTo>
                      <a:pt x="22" y="5"/>
                      <a:pt x="15" y="9"/>
                      <a:pt x="15" y="7"/>
                    </a:cubicBezTo>
                    <a:cubicBezTo>
                      <a:pt x="14" y="7"/>
                      <a:pt x="21" y="0"/>
                      <a:pt x="34" y="5"/>
                    </a:cubicBezTo>
                    <a:cubicBezTo>
                      <a:pt x="40" y="8"/>
                      <a:pt x="46" y="13"/>
                      <a:pt x="48" y="23"/>
                    </a:cubicBezTo>
                    <a:cubicBezTo>
                      <a:pt x="51" y="32"/>
                      <a:pt x="45" y="43"/>
                      <a:pt x="36" y="48"/>
                    </a:cubicBezTo>
                    <a:cubicBezTo>
                      <a:pt x="27" y="53"/>
                      <a:pt x="15" y="53"/>
                      <a:pt x="8" y="46"/>
                    </a:cubicBezTo>
                    <a:cubicBezTo>
                      <a:pt x="1" y="40"/>
                      <a:pt x="0" y="31"/>
                      <a:pt x="0" y="25"/>
                    </a:cubicBezTo>
                    <a:cubicBezTo>
                      <a:pt x="2" y="11"/>
                      <a:pt x="12" y="8"/>
                      <a:pt x="12" y="9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6013222" y="4516664"/>
                <a:ext cx="430213" cy="52388"/>
              </a:xfrm>
              <a:custGeom>
                <a:rect b="b" l="l" r="r" t="t"/>
                <a:pathLst>
                  <a:path extrusionOk="0" h="133" w="1073">
                    <a:moveTo>
                      <a:pt x="1073" y="3"/>
                    </a:moveTo>
                    <a:cubicBezTo>
                      <a:pt x="1073" y="4"/>
                      <a:pt x="1069" y="4"/>
                      <a:pt x="1061" y="4"/>
                    </a:cubicBezTo>
                    <a:cubicBezTo>
                      <a:pt x="1054" y="4"/>
                      <a:pt x="1043" y="4"/>
                      <a:pt x="1029" y="4"/>
                    </a:cubicBezTo>
                    <a:cubicBezTo>
                      <a:pt x="1001" y="4"/>
                      <a:pt x="960" y="7"/>
                      <a:pt x="910" y="15"/>
                    </a:cubicBezTo>
                    <a:cubicBezTo>
                      <a:pt x="861" y="23"/>
                      <a:pt x="802" y="36"/>
                      <a:pt x="738" y="53"/>
                    </a:cubicBezTo>
                    <a:cubicBezTo>
                      <a:pt x="673" y="70"/>
                      <a:pt x="603" y="91"/>
                      <a:pt x="527" y="107"/>
                    </a:cubicBezTo>
                    <a:cubicBezTo>
                      <a:pt x="452" y="124"/>
                      <a:pt x="378" y="133"/>
                      <a:pt x="311" y="131"/>
                    </a:cubicBezTo>
                    <a:cubicBezTo>
                      <a:pt x="244" y="129"/>
                      <a:pt x="184" y="116"/>
                      <a:pt x="137" y="98"/>
                    </a:cubicBezTo>
                    <a:cubicBezTo>
                      <a:pt x="89" y="79"/>
                      <a:pt x="54" y="57"/>
                      <a:pt x="32" y="39"/>
                    </a:cubicBezTo>
                    <a:cubicBezTo>
                      <a:pt x="21" y="30"/>
                      <a:pt x="13" y="22"/>
                      <a:pt x="8" y="17"/>
                    </a:cubicBezTo>
                    <a:cubicBezTo>
                      <a:pt x="3" y="12"/>
                      <a:pt x="0" y="9"/>
                      <a:pt x="0" y="9"/>
                    </a:cubicBezTo>
                    <a:cubicBezTo>
                      <a:pt x="1" y="8"/>
                      <a:pt x="12" y="19"/>
                      <a:pt x="34" y="36"/>
                    </a:cubicBezTo>
                    <a:cubicBezTo>
                      <a:pt x="57" y="53"/>
                      <a:pt x="92" y="74"/>
                      <a:pt x="139" y="92"/>
                    </a:cubicBezTo>
                    <a:cubicBezTo>
                      <a:pt x="186" y="109"/>
                      <a:pt x="245" y="121"/>
                      <a:pt x="311" y="123"/>
                    </a:cubicBezTo>
                    <a:cubicBezTo>
                      <a:pt x="378" y="125"/>
                      <a:pt x="451" y="115"/>
                      <a:pt x="526" y="99"/>
                    </a:cubicBezTo>
                    <a:cubicBezTo>
                      <a:pt x="601" y="83"/>
                      <a:pt x="671" y="62"/>
                      <a:pt x="736" y="46"/>
                    </a:cubicBezTo>
                    <a:cubicBezTo>
                      <a:pt x="800" y="29"/>
                      <a:pt x="859" y="16"/>
                      <a:pt x="909" y="9"/>
                    </a:cubicBezTo>
                    <a:cubicBezTo>
                      <a:pt x="959" y="2"/>
                      <a:pt x="1000" y="0"/>
                      <a:pt x="1029" y="1"/>
                    </a:cubicBezTo>
                    <a:cubicBezTo>
                      <a:pt x="1043" y="1"/>
                      <a:pt x="1054" y="1"/>
                      <a:pt x="1061" y="2"/>
                    </a:cubicBezTo>
                    <a:cubicBezTo>
                      <a:pt x="1069" y="3"/>
                      <a:pt x="1073" y="3"/>
                      <a:pt x="1073" y="3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6411685" y="3211739"/>
                <a:ext cx="415925" cy="681038"/>
              </a:xfrm>
              <a:custGeom>
                <a:rect b="b" l="l" r="r" t="t"/>
                <a:pathLst>
                  <a:path extrusionOk="0" h="1708" w="1035">
                    <a:moveTo>
                      <a:pt x="566" y="1474"/>
                    </a:moveTo>
                    <a:cubicBezTo>
                      <a:pt x="593" y="1328"/>
                      <a:pt x="623" y="1174"/>
                      <a:pt x="623" y="1174"/>
                    </a:cubicBezTo>
                    <a:cubicBezTo>
                      <a:pt x="623" y="1174"/>
                      <a:pt x="817" y="1176"/>
                      <a:pt x="900" y="937"/>
                    </a:cubicBezTo>
                    <a:cubicBezTo>
                      <a:pt x="978" y="708"/>
                      <a:pt x="1035" y="159"/>
                      <a:pt x="1035" y="159"/>
                    </a:cubicBezTo>
                    <a:cubicBezTo>
                      <a:pt x="783" y="0"/>
                      <a:pt x="448" y="17"/>
                      <a:pt x="216" y="201"/>
                    </a:cubicBezTo>
                    <a:lnTo>
                      <a:pt x="22" y="1394"/>
                    </a:lnTo>
                    <a:cubicBezTo>
                      <a:pt x="0" y="1532"/>
                      <a:pt x="101" y="1662"/>
                      <a:pt x="250" y="1685"/>
                    </a:cubicBezTo>
                    <a:cubicBezTo>
                      <a:pt x="400" y="1708"/>
                      <a:pt x="541" y="1614"/>
                      <a:pt x="566" y="1474"/>
                    </a:cubicBezTo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6743472" y="3424464"/>
                <a:ext cx="26988" cy="25400"/>
              </a:xfrm>
              <a:custGeom>
                <a:rect b="b" l="l" r="r" t="t"/>
                <a:pathLst>
                  <a:path extrusionOk="0" h="65" w="68">
                    <a:moveTo>
                      <a:pt x="66" y="36"/>
                    </a:moveTo>
                    <a:cubicBezTo>
                      <a:pt x="63" y="53"/>
                      <a:pt x="47" y="65"/>
                      <a:pt x="30" y="63"/>
                    </a:cubicBezTo>
                    <a:cubicBezTo>
                      <a:pt x="12" y="61"/>
                      <a:pt x="0" y="45"/>
                      <a:pt x="2" y="29"/>
                    </a:cubicBezTo>
                    <a:cubicBezTo>
                      <a:pt x="4" y="12"/>
                      <a:pt x="21" y="0"/>
                      <a:pt x="38" y="2"/>
                    </a:cubicBezTo>
                    <a:cubicBezTo>
                      <a:pt x="56" y="4"/>
                      <a:pt x="68" y="20"/>
                      <a:pt x="66" y="36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8"/>
              <p:cNvSpPr/>
              <p:nvPr/>
            </p:nvSpPr>
            <p:spPr>
              <a:xfrm>
                <a:off x="6741885" y="3408589"/>
                <a:ext cx="50800" cy="20638"/>
              </a:xfrm>
              <a:custGeom>
                <a:rect b="b" l="l" r="r" t="t"/>
                <a:pathLst>
                  <a:path extrusionOk="0" h="51" w="128">
                    <a:moveTo>
                      <a:pt x="126" y="48"/>
                    </a:moveTo>
                    <a:cubicBezTo>
                      <a:pt x="121" y="51"/>
                      <a:pt x="101" y="30"/>
                      <a:pt x="67" y="24"/>
                    </a:cubicBezTo>
                    <a:cubicBezTo>
                      <a:pt x="33" y="17"/>
                      <a:pt x="5" y="30"/>
                      <a:pt x="2" y="26"/>
                    </a:cubicBezTo>
                    <a:cubicBezTo>
                      <a:pt x="0" y="23"/>
                      <a:pt x="6" y="17"/>
                      <a:pt x="18" y="11"/>
                    </a:cubicBezTo>
                    <a:cubicBezTo>
                      <a:pt x="30" y="5"/>
                      <a:pt x="50" y="0"/>
                      <a:pt x="71" y="4"/>
                    </a:cubicBezTo>
                    <a:cubicBezTo>
                      <a:pt x="92" y="8"/>
                      <a:pt x="108" y="19"/>
                      <a:pt x="117" y="29"/>
                    </a:cubicBezTo>
                    <a:cubicBezTo>
                      <a:pt x="126" y="38"/>
                      <a:pt x="128" y="47"/>
                      <a:pt x="126" y="48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6602185" y="3402239"/>
                <a:ext cx="26988" cy="25400"/>
              </a:xfrm>
              <a:custGeom>
                <a:rect b="b" l="l" r="r" t="t"/>
                <a:pathLst>
                  <a:path extrusionOk="0" h="65" w="68">
                    <a:moveTo>
                      <a:pt x="66" y="36"/>
                    </a:moveTo>
                    <a:cubicBezTo>
                      <a:pt x="63" y="53"/>
                      <a:pt x="47" y="65"/>
                      <a:pt x="30" y="63"/>
                    </a:cubicBezTo>
                    <a:cubicBezTo>
                      <a:pt x="12" y="60"/>
                      <a:pt x="0" y="45"/>
                      <a:pt x="2" y="28"/>
                    </a:cubicBezTo>
                    <a:cubicBezTo>
                      <a:pt x="4" y="12"/>
                      <a:pt x="21" y="0"/>
                      <a:pt x="38" y="2"/>
                    </a:cubicBezTo>
                    <a:cubicBezTo>
                      <a:pt x="56" y="4"/>
                      <a:pt x="68" y="19"/>
                      <a:pt x="66" y="36"/>
                    </a:cubicBezTo>
                    <a:close/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6599010" y="3389539"/>
                <a:ext cx="50800" cy="20638"/>
              </a:xfrm>
              <a:custGeom>
                <a:rect b="b" l="l" r="r" t="t"/>
                <a:pathLst>
                  <a:path extrusionOk="0" h="51" w="128">
                    <a:moveTo>
                      <a:pt x="125" y="48"/>
                    </a:moveTo>
                    <a:cubicBezTo>
                      <a:pt x="121" y="51"/>
                      <a:pt x="100" y="29"/>
                      <a:pt x="66" y="23"/>
                    </a:cubicBezTo>
                    <a:cubicBezTo>
                      <a:pt x="32" y="17"/>
                      <a:pt x="4" y="30"/>
                      <a:pt x="1" y="25"/>
                    </a:cubicBezTo>
                    <a:cubicBezTo>
                      <a:pt x="0" y="23"/>
                      <a:pt x="5" y="16"/>
                      <a:pt x="17" y="11"/>
                    </a:cubicBezTo>
                    <a:cubicBezTo>
                      <a:pt x="29" y="5"/>
                      <a:pt x="49" y="0"/>
                      <a:pt x="70" y="4"/>
                    </a:cubicBezTo>
                    <a:cubicBezTo>
                      <a:pt x="91" y="8"/>
                      <a:pt x="107" y="19"/>
                      <a:pt x="116" y="28"/>
                    </a:cubicBezTo>
                    <a:cubicBezTo>
                      <a:pt x="125" y="38"/>
                      <a:pt x="128" y="46"/>
                      <a:pt x="125" y="48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6679972" y="3403827"/>
                <a:ext cx="38100" cy="117475"/>
              </a:xfrm>
              <a:custGeom>
                <a:rect b="b" l="l" r="r" t="t"/>
                <a:pathLst>
                  <a:path extrusionOk="0" h="298" w="95">
                    <a:moveTo>
                      <a:pt x="0" y="287"/>
                    </a:moveTo>
                    <a:cubicBezTo>
                      <a:pt x="0" y="285"/>
                      <a:pt x="22" y="285"/>
                      <a:pt x="57" y="286"/>
                    </a:cubicBezTo>
                    <a:cubicBezTo>
                      <a:pt x="66" y="287"/>
                      <a:pt x="75" y="287"/>
                      <a:pt x="77" y="281"/>
                    </a:cubicBezTo>
                    <a:cubicBezTo>
                      <a:pt x="80" y="275"/>
                      <a:pt x="78" y="265"/>
                      <a:pt x="76" y="254"/>
                    </a:cubicBezTo>
                    <a:cubicBezTo>
                      <a:pt x="71" y="232"/>
                      <a:pt x="67" y="208"/>
                      <a:pt x="62" y="184"/>
                    </a:cubicBezTo>
                    <a:cubicBezTo>
                      <a:pt x="43" y="83"/>
                      <a:pt x="31" y="1"/>
                      <a:pt x="35" y="1"/>
                    </a:cubicBezTo>
                    <a:cubicBezTo>
                      <a:pt x="39" y="0"/>
                      <a:pt x="57" y="81"/>
                      <a:pt x="76" y="181"/>
                    </a:cubicBezTo>
                    <a:cubicBezTo>
                      <a:pt x="81" y="206"/>
                      <a:pt x="85" y="229"/>
                      <a:pt x="89" y="252"/>
                    </a:cubicBezTo>
                    <a:cubicBezTo>
                      <a:pt x="91" y="262"/>
                      <a:pt x="95" y="275"/>
                      <a:pt x="88" y="287"/>
                    </a:cubicBezTo>
                    <a:cubicBezTo>
                      <a:pt x="84" y="293"/>
                      <a:pt x="77" y="296"/>
                      <a:pt x="71" y="297"/>
                    </a:cubicBezTo>
                    <a:cubicBezTo>
                      <a:pt x="65" y="298"/>
                      <a:pt x="61" y="297"/>
                      <a:pt x="56" y="296"/>
                    </a:cubicBezTo>
                    <a:cubicBezTo>
                      <a:pt x="21" y="292"/>
                      <a:pt x="0" y="289"/>
                      <a:pt x="0" y="287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6535510" y="3621314"/>
                <a:ext cx="125413" cy="80963"/>
              </a:xfrm>
              <a:custGeom>
                <a:rect b="b" l="l" r="r" t="t"/>
                <a:pathLst>
                  <a:path extrusionOk="0" h="204" w="314">
                    <a:moveTo>
                      <a:pt x="314" y="146"/>
                    </a:moveTo>
                    <a:cubicBezTo>
                      <a:pt x="314" y="146"/>
                      <a:pt x="146" y="128"/>
                      <a:pt x="0" y="0"/>
                    </a:cubicBezTo>
                    <a:cubicBezTo>
                      <a:pt x="0" y="0"/>
                      <a:pt x="50" y="183"/>
                      <a:pt x="300" y="204"/>
                    </a:cubicBezTo>
                    <a:lnTo>
                      <a:pt x="314" y="146"/>
                    </a:lnTo>
                    <a:close/>
                  </a:path>
                </a:pathLst>
              </a:custGeom>
              <a:solidFill>
                <a:srgbClr val="F6826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6624410" y="3535589"/>
                <a:ext cx="46038" cy="30163"/>
              </a:xfrm>
              <a:custGeom>
                <a:rect b="b" l="l" r="r" t="t"/>
                <a:pathLst>
                  <a:path extrusionOk="0" h="75" w="113">
                    <a:moveTo>
                      <a:pt x="109" y="33"/>
                    </a:moveTo>
                    <a:cubicBezTo>
                      <a:pt x="100" y="15"/>
                      <a:pt x="80" y="2"/>
                      <a:pt x="59" y="1"/>
                    </a:cubicBezTo>
                    <a:cubicBezTo>
                      <a:pt x="44" y="0"/>
                      <a:pt x="27" y="4"/>
                      <a:pt x="16" y="15"/>
                    </a:cubicBezTo>
                    <a:cubicBezTo>
                      <a:pt x="5" y="25"/>
                      <a:pt x="0" y="42"/>
                      <a:pt x="6" y="55"/>
                    </a:cubicBezTo>
                    <a:cubicBezTo>
                      <a:pt x="13" y="69"/>
                      <a:pt x="32" y="75"/>
                      <a:pt x="49" y="74"/>
                    </a:cubicBezTo>
                    <a:cubicBezTo>
                      <a:pt x="66" y="72"/>
                      <a:pt x="82" y="64"/>
                      <a:pt x="97" y="55"/>
                    </a:cubicBezTo>
                    <a:cubicBezTo>
                      <a:pt x="101" y="53"/>
                      <a:pt x="106" y="51"/>
                      <a:pt x="109" y="47"/>
                    </a:cubicBezTo>
                    <a:cubicBezTo>
                      <a:pt x="112" y="43"/>
                      <a:pt x="113" y="38"/>
                      <a:pt x="111" y="34"/>
                    </a:cubicBezTo>
                  </a:path>
                </a:pathLst>
              </a:custGeom>
              <a:solidFill>
                <a:srgbClr val="F6826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6633935" y="3519714"/>
                <a:ext cx="42863" cy="46038"/>
              </a:xfrm>
              <a:custGeom>
                <a:rect b="b" l="l" r="r" t="t"/>
                <a:pathLst>
                  <a:path extrusionOk="0" h="115" w="104">
                    <a:moveTo>
                      <a:pt x="11" y="1"/>
                    </a:moveTo>
                    <a:cubicBezTo>
                      <a:pt x="17" y="1"/>
                      <a:pt x="10" y="38"/>
                      <a:pt x="37" y="70"/>
                    </a:cubicBezTo>
                    <a:cubicBezTo>
                      <a:pt x="64" y="102"/>
                      <a:pt x="104" y="104"/>
                      <a:pt x="104" y="110"/>
                    </a:cubicBezTo>
                    <a:cubicBezTo>
                      <a:pt x="104" y="112"/>
                      <a:pt x="94" y="115"/>
                      <a:pt x="77" y="113"/>
                    </a:cubicBezTo>
                    <a:cubicBezTo>
                      <a:pt x="60" y="111"/>
                      <a:pt x="38" y="101"/>
                      <a:pt x="21" y="82"/>
                    </a:cubicBezTo>
                    <a:cubicBezTo>
                      <a:pt x="5" y="62"/>
                      <a:pt x="0" y="39"/>
                      <a:pt x="2" y="24"/>
                    </a:cubicBezTo>
                    <a:cubicBezTo>
                      <a:pt x="3" y="8"/>
                      <a:pt x="9" y="0"/>
                      <a:pt x="11" y="1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6564085" y="3167289"/>
                <a:ext cx="274638" cy="230188"/>
              </a:xfrm>
              <a:custGeom>
                <a:rect b="b" l="l" r="r" t="t"/>
                <a:pathLst>
                  <a:path extrusionOk="0" h="577" w="684">
                    <a:moveTo>
                      <a:pt x="1" y="137"/>
                    </a:moveTo>
                    <a:cubicBezTo>
                      <a:pt x="67" y="282"/>
                      <a:pt x="280" y="459"/>
                      <a:pt x="445" y="521"/>
                    </a:cubicBezTo>
                    <a:cubicBezTo>
                      <a:pt x="430" y="491"/>
                      <a:pt x="337" y="407"/>
                      <a:pt x="322" y="377"/>
                    </a:cubicBezTo>
                    <a:cubicBezTo>
                      <a:pt x="388" y="449"/>
                      <a:pt x="484" y="547"/>
                      <a:pt x="586" y="572"/>
                    </a:cubicBezTo>
                    <a:cubicBezTo>
                      <a:pt x="598" y="575"/>
                      <a:pt x="611" y="577"/>
                      <a:pt x="622" y="573"/>
                    </a:cubicBezTo>
                    <a:cubicBezTo>
                      <a:pt x="637" y="567"/>
                      <a:pt x="643" y="552"/>
                      <a:pt x="647" y="538"/>
                    </a:cubicBezTo>
                    <a:cubicBezTo>
                      <a:pt x="665" y="479"/>
                      <a:pt x="681" y="375"/>
                      <a:pt x="682" y="314"/>
                    </a:cubicBezTo>
                    <a:cubicBezTo>
                      <a:pt x="684" y="252"/>
                      <a:pt x="668" y="188"/>
                      <a:pt x="623" y="138"/>
                    </a:cubicBezTo>
                    <a:cubicBezTo>
                      <a:pt x="567" y="75"/>
                      <a:pt x="476" y="45"/>
                      <a:pt x="388" y="26"/>
                    </a:cubicBezTo>
                    <a:cubicBezTo>
                      <a:pt x="314" y="10"/>
                      <a:pt x="236" y="0"/>
                      <a:pt x="163" y="14"/>
                    </a:cubicBezTo>
                    <a:cubicBezTo>
                      <a:pt x="90" y="28"/>
                      <a:pt x="22" y="70"/>
                      <a:pt x="0" y="132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6406922" y="3135539"/>
                <a:ext cx="198438" cy="441325"/>
              </a:xfrm>
              <a:custGeom>
                <a:rect b="b" l="l" r="r" t="t"/>
                <a:pathLst>
                  <a:path extrusionOk="0" h="1108" w="493">
                    <a:moveTo>
                      <a:pt x="0" y="763"/>
                    </a:moveTo>
                    <a:cubicBezTo>
                      <a:pt x="0" y="698"/>
                      <a:pt x="1" y="635"/>
                      <a:pt x="6" y="595"/>
                    </a:cubicBezTo>
                    <a:cubicBezTo>
                      <a:pt x="23" y="466"/>
                      <a:pt x="63" y="0"/>
                      <a:pt x="493" y="120"/>
                    </a:cubicBezTo>
                    <a:lnTo>
                      <a:pt x="447" y="240"/>
                    </a:lnTo>
                    <a:cubicBezTo>
                      <a:pt x="447" y="240"/>
                      <a:pt x="480" y="540"/>
                      <a:pt x="260" y="701"/>
                    </a:cubicBezTo>
                    <a:cubicBezTo>
                      <a:pt x="260" y="701"/>
                      <a:pt x="260" y="1000"/>
                      <a:pt x="108" y="1108"/>
                    </a:cubicBezTo>
                    <a:cubicBezTo>
                      <a:pt x="108" y="1108"/>
                      <a:pt x="1" y="905"/>
                      <a:pt x="0" y="763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6448197" y="3400652"/>
                <a:ext cx="66675" cy="100013"/>
              </a:xfrm>
              <a:custGeom>
                <a:rect b="b" l="l" r="r" t="t"/>
                <a:pathLst>
                  <a:path extrusionOk="0" h="252" w="167">
                    <a:moveTo>
                      <a:pt x="167" y="14"/>
                    </a:moveTo>
                    <a:cubicBezTo>
                      <a:pt x="141" y="5"/>
                      <a:pt x="113" y="0"/>
                      <a:pt x="87" y="5"/>
                    </a:cubicBezTo>
                    <a:cubicBezTo>
                      <a:pt x="60" y="10"/>
                      <a:pt x="34" y="25"/>
                      <a:pt x="19" y="48"/>
                    </a:cubicBezTo>
                    <a:cubicBezTo>
                      <a:pt x="4" y="71"/>
                      <a:pt x="0" y="100"/>
                      <a:pt x="5" y="126"/>
                    </a:cubicBezTo>
                    <a:cubicBezTo>
                      <a:pt x="9" y="153"/>
                      <a:pt x="22" y="178"/>
                      <a:pt x="38" y="201"/>
                    </a:cubicBezTo>
                    <a:cubicBezTo>
                      <a:pt x="49" y="217"/>
                      <a:pt x="63" y="232"/>
                      <a:pt x="80" y="241"/>
                    </a:cubicBezTo>
                    <a:cubicBezTo>
                      <a:pt x="98" y="250"/>
                      <a:pt x="120" y="252"/>
                      <a:pt x="136" y="242"/>
                    </a:cubicBezTo>
                  </a:path>
                </a:pathLst>
              </a:custGeom>
              <a:solidFill>
                <a:srgbClr val="F8A5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6472010" y="3414939"/>
                <a:ext cx="34925" cy="60325"/>
              </a:xfrm>
              <a:custGeom>
                <a:rect b="b" l="l" r="r" t="t"/>
                <a:pathLst>
                  <a:path extrusionOk="0" h="149" w="88">
                    <a:moveTo>
                      <a:pt x="66" y="133"/>
                    </a:moveTo>
                    <a:cubicBezTo>
                      <a:pt x="69" y="135"/>
                      <a:pt x="55" y="149"/>
                      <a:pt x="32" y="138"/>
                    </a:cubicBezTo>
                    <a:cubicBezTo>
                      <a:pt x="21" y="133"/>
                      <a:pt x="11" y="121"/>
                      <a:pt x="7" y="107"/>
                    </a:cubicBezTo>
                    <a:cubicBezTo>
                      <a:pt x="2" y="93"/>
                      <a:pt x="0" y="78"/>
                      <a:pt x="1" y="61"/>
                    </a:cubicBezTo>
                    <a:cubicBezTo>
                      <a:pt x="2" y="44"/>
                      <a:pt x="9" y="27"/>
                      <a:pt x="20" y="16"/>
                    </a:cubicBezTo>
                    <a:cubicBezTo>
                      <a:pt x="31" y="5"/>
                      <a:pt x="47" y="0"/>
                      <a:pt x="59" y="2"/>
                    </a:cubicBezTo>
                    <a:cubicBezTo>
                      <a:pt x="83" y="6"/>
                      <a:pt x="88" y="24"/>
                      <a:pt x="85" y="24"/>
                    </a:cubicBezTo>
                    <a:cubicBezTo>
                      <a:pt x="83" y="26"/>
                      <a:pt x="75" y="16"/>
                      <a:pt x="58" y="17"/>
                    </a:cubicBezTo>
                    <a:cubicBezTo>
                      <a:pt x="42" y="17"/>
                      <a:pt x="23" y="35"/>
                      <a:pt x="22" y="63"/>
                    </a:cubicBezTo>
                    <a:cubicBezTo>
                      <a:pt x="20" y="90"/>
                      <a:pt x="26" y="117"/>
                      <a:pt x="39" y="126"/>
                    </a:cubicBezTo>
                    <a:cubicBezTo>
                      <a:pt x="53" y="136"/>
                      <a:pt x="65" y="131"/>
                      <a:pt x="66" y="133"/>
                    </a:cubicBezTo>
                  </a:path>
                </a:pathLst>
              </a:custGeom>
              <a:solidFill>
                <a:srgbClr val="F6826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6330722" y="3495902"/>
                <a:ext cx="168275" cy="561975"/>
              </a:xfrm>
              <a:custGeom>
                <a:rect b="b" l="l" r="r" t="t"/>
                <a:pathLst>
                  <a:path extrusionOk="0" h="1409" w="417">
                    <a:moveTo>
                      <a:pt x="416" y="0"/>
                    </a:moveTo>
                    <a:cubicBezTo>
                      <a:pt x="349" y="399"/>
                      <a:pt x="403" y="806"/>
                      <a:pt x="415" y="1210"/>
                    </a:cubicBezTo>
                    <a:cubicBezTo>
                      <a:pt x="416" y="1249"/>
                      <a:pt x="417" y="1289"/>
                      <a:pt x="399" y="1324"/>
                    </a:cubicBezTo>
                    <a:cubicBezTo>
                      <a:pt x="372" y="1376"/>
                      <a:pt x="311" y="1402"/>
                      <a:pt x="252" y="1405"/>
                    </a:cubicBezTo>
                    <a:cubicBezTo>
                      <a:pt x="194" y="1409"/>
                      <a:pt x="136" y="1395"/>
                      <a:pt x="77" y="1390"/>
                    </a:cubicBezTo>
                    <a:cubicBezTo>
                      <a:pt x="71" y="1352"/>
                      <a:pt x="65" y="1313"/>
                      <a:pt x="58" y="1274"/>
                    </a:cubicBezTo>
                    <a:lnTo>
                      <a:pt x="0" y="1408"/>
                    </a:lnTo>
                    <a:cubicBezTo>
                      <a:pt x="26" y="1125"/>
                      <a:pt x="54" y="841"/>
                      <a:pt x="84" y="558"/>
                    </a:cubicBezTo>
                  </a:path>
                </a:pathLst>
              </a:custGeom>
              <a:solidFill>
                <a:srgbClr val="1728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6" name="Google Shape;926;p48"/>
          <p:cNvGrpSpPr/>
          <p:nvPr/>
        </p:nvGrpSpPr>
        <p:grpSpPr>
          <a:xfrm>
            <a:off x="3763173" y="2612746"/>
            <a:ext cx="1623483" cy="1063177"/>
            <a:chOff x="5681007" y="2657137"/>
            <a:chExt cx="6342854" cy="4225924"/>
          </a:xfrm>
        </p:grpSpPr>
        <p:sp>
          <p:nvSpPr>
            <p:cNvPr id="927" name="Google Shape;927;p48"/>
            <p:cNvSpPr/>
            <p:nvPr/>
          </p:nvSpPr>
          <p:spPr>
            <a:xfrm>
              <a:off x="9433857" y="3950950"/>
              <a:ext cx="1820862" cy="2320925"/>
            </a:xfrm>
            <a:custGeom>
              <a:rect b="b" l="l" r="r" t="t"/>
              <a:pathLst>
                <a:path extrusionOk="0" h="2238" w="1743">
                  <a:moveTo>
                    <a:pt x="1715" y="363"/>
                  </a:moveTo>
                  <a:cubicBezTo>
                    <a:pt x="1700" y="240"/>
                    <a:pt x="1674" y="172"/>
                    <a:pt x="1571" y="95"/>
                  </a:cubicBezTo>
                  <a:cubicBezTo>
                    <a:pt x="1556" y="85"/>
                    <a:pt x="1541" y="76"/>
                    <a:pt x="1526" y="68"/>
                  </a:cubicBezTo>
                  <a:cubicBezTo>
                    <a:pt x="1511" y="66"/>
                    <a:pt x="1494" y="65"/>
                    <a:pt x="1478" y="64"/>
                  </a:cubicBezTo>
                  <a:cubicBezTo>
                    <a:pt x="1245" y="48"/>
                    <a:pt x="553" y="0"/>
                    <a:pt x="393" y="33"/>
                  </a:cubicBezTo>
                  <a:cubicBezTo>
                    <a:pt x="57" y="101"/>
                    <a:pt x="66" y="2027"/>
                    <a:pt x="0" y="2238"/>
                  </a:cubicBezTo>
                  <a:cubicBezTo>
                    <a:pt x="0" y="2230"/>
                    <a:pt x="1039" y="2179"/>
                    <a:pt x="1512" y="2156"/>
                  </a:cubicBezTo>
                  <a:cubicBezTo>
                    <a:pt x="1598" y="1658"/>
                    <a:pt x="1743" y="598"/>
                    <a:pt x="1715" y="363"/>
                  </a:cubicBezTo>
                </a:path>
              </a:pathLst>
            </a:custGeom>
            <a:solidFill>
              <a:srgbClr val="3B6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11013420" y="4020800"/>
              <a:ext cx="428625" cy="2165350"/>
            </a:xfrm>
            <a:custGeom>
              <a:rect b="b" l="l" r="r" t="t"/>
              <a:pathLst>
                <a:path extrusionOk="0" h="2088" w="409">
                  <a:moveTo>
                    <a:pt x="14" y="0"/>
                  </a:moveTo>
                  <a:cubicBezTo>
                    <a:pt x="29" y="8"/>
                    <a:pt x="44" y="17"/>
                    <a:pt x="59" y="27"/>
                  </a:cubicBezTo>
                  <a:cubicBezTo>
                    <a:pt x="162" y="104"/>
                    <a:pt x="188" y="172"/>
                    <a:pt x="203" y="295"/>
                  </a:cubicBezTo>
                  <a:cubicBezTo>
                    <a:pt x="231" y="530"/>
                    <a:pt x="86" y="1590"/>
                    <a:pt x="0" y="2088"/>
                  </a:cubicBezTo>
                  <a:cubicBezTo>
                    <a:pt x="139" y="2081"/>
                    <a:pt x="229" y="2077"/>
                    <a:pt x="229" y="2077"/>
                  </a:cubicBezTo>
                  <a:cubicBezTo>
                    <a:pt x="224" y="1979"/>
                    <a:pt x="389" y="724"/>
                    <a:pt x="400" y="404"/>
                  </a:cubicBezTo>
                  <a:cubicBezTo>
                    <a:pt x="409" y="153"/>
                    <a:pt x="243" y="28"/>
                    <a:pt x="14" y="0"/>
                  </a:cubicBezTo>
                </a:path>
              </a:pathLst>
            </a:custGeom>
            <a:solidFill>
              <a:srgbClr val="2742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954432" y="2960350"/>
              <a:ext cx="290512" cy="452438"/>
            </a:xfrm>
            <a:custGeom>
              <a:rect b="b" l="l" r="r" t="t"/>
              <a:pathLst>
                <a:path extrusionOk="0" h="437" w="279">
                  <a:moveTo>
                    <a:pt x="112" y="425"/>
                  </a:moveTo>
                  <a:cubicBezTo>
                    <a:pt x="0" y="437"/>
                    <a:pt x="0" y="304"/>
                    <a:pt x="12" y="217"/>
                  </a:cubicBezTo>
                  <a:cubicBezTo>
                    <a:pt x="25" y="137"/>
                    <a:pt x="87" y="37"/>
                    <a:pt x="175" y="21"/>
                  </a:cubicBezTo>
                  <a:cubicBezTo>
                    <a:pt x="279" y="0"/>
                    <a:pt x="279" y="87"/>
                    <a:pt x="266" y="167"/>
                  </a:cubicBezTo>
                  <a:lnTo>
                    <a:pt x="112" y="425"/>
                  </a:lnTo>
                  <a:close/>
                </a:path>
              </a:pathLst>
            </a:custGeom>
            <a:solidFill>
              <a:srgbClr val="371C1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9806920" y="3430250"/>
              <a:ext cx="261937" cy="541338"/>
            </a:xfrm>
            <a:custGeom>
              <a:rect b="b" l="l" r="r" t="t"/>
              <a:pathLst>
                <a:path extrusionOk="0" h="521" w="250">
                  <a:moveTo>
                    <a:pt x="13" y="483"/>
                  </a:moveTo>
                  <a:cubicBezTo>
                    <a:pt x="75" y="521"/>
                    <a:pt x="250" y="492"/>
                    <a:pt x="246" y="404"/>
                  </a:cubicBezTo>
                  <a:cubicBezTo>
                    <a:pt x="246" y="358"/>
                    <a:pt x="196" y="325"/>
                    <a:pt x="179" y="287"/>
                  </a:cubicBezTo>
                  <a:cubicBezTo>
                    <a:pt x="163" y="250"/>
                    <a:pt x="154" y="204"/>
                    <a:pt x="150" y="167"/>
                  </a:cubicBezTo>
                  <a:cubicBezTo>
                    <a:pt x="146" y="133"/>
                    <a:pt x="159" y="67"/>
                    <a:pt x="138" y="42"/>
                  </a:cubicBezTo>
                  <a:cubicBezTo>
                    <a:pt x="100" y="0"/>
                    <a:pt x="46" y="37"/>
                    <a:pt x="9" y="50"/>
                  </a:cubicBezTo>
                  <a:cubicBezTo>
                    <a:pt x="4" y="54"/>
                    <a:pt x="0" y="54"/>
                    <a:pt x="0" y="54"/>
                  </a:cubicBezTo>
                  <a:lnTo>
                    <a:pt x="13" y="483"/>
                  </a:lnTo>
                  <a:close/>
                </a:path>
              </a:pathLst>
            </a:custGeom>
            <a:solidFill>
              <a:srgbClr val="371C1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9041745" y="2866687"/>
              <a:ext cx="1133475" cy="1811338"/>
            </a:xfrm>
            <a:custGeom>
              <a:rect b="b" l="l" r="r" t="t"/>
              <a:pathLst>
                <a:path extrusionOk="0" h="1747" w="1084">
                  <a:moveTo>
                    <a:pt x="1081" y="1472"/>
                  </a:moveTo>
                  <a:cubicBezTo>
                    <a:pt x="1081" y="1425"/>
                    <a:pt x="1056" y="1392"/>
                    <a:pt x="1056" y="1392"/>
                  </a:cubicBezTo>
                  <a:cubicBezTo>
                    <a:pt x="1056" y="1392"/>
                    <a:pt x="950" y="1378"/>
                    <a:pt x="925" y="1364"/>
                  </a:cubicBezTo>
                  <a:cubicBezTo>
                    <a:pt x="821" y="1309"/>
                    <a:pt x="783" y="1201"/>
                    <a:pt x="747" y="1095"/>
                  </a:cubicBezTo>
                  <a:cubicBezTo>
                    <a:pt x="812" y="980"/>
                    <a:pt x="825" y="829"/>
                    <a:pt x="820" y="702"/>
                  </a:cubicBezTo>
                  <a:cubicBezTo>
                    <a:pt x="814" y="541"/>
                    <a:pt x="775" y="380"/>
                    <a:pt x="697" y="238"/>
                  </a:cubicBezTo>
                  <a:cubicBezTo>
                    <a:pt x="659" y="166"/>
                    <a:pt x="586" y="86"/>
                    <a:pt x="517" y="44"/>
                  </a:cubicBezTo>
                  <a:cubicBezTo>
                    <a:pt x="442" y="0"/>
                    <a:pt x="372" y="11"/>
                    <a:pt x="292" y="36"/>
                  </a:cubicBezTo>
                  <a:lnTo>
                    <a:pt x="31" y="219"/>
                  </a:lnTo>
                  <a:cubicBezTo>
                    <a:pt x="17" y="291"/>
                    <a:pt x="0" y="358"/>
                    <a:pt x="0" y="436"/>
                  </a:cubicBezTo>
                  <a:cubicBezTo>
                    <a:pt x="0" y="558"/>
                    <a:pt x="59" y="655"/>
                    <a:pt x="89" y="772"/>
                  </a:cubicBezTo>
                  <a:cubicBezTo>
                    <a:pt x="117" y="880"/>
                    <a:pt x="153" y="986"/>
                    <a:pt x="172" y="1094"/>
                  </a:cubicBezTo>
                  <a:cubicBezTo>
                    <a:pt x="184" y="1166"/>
                    <a:pt x="186" y="1200"/>
                    <a:pt x="253" y="1236"/>
                  </a:cubicBezTo>
                  <a:cubicBezTo>
                    <a:pt x="306" y="1263"/>
                    <a:pt x="364" y="1275"/>
                    <a:pt x="422" y="1280"/>
                  </a:cubicBezTo>
                  <a:cubicBezTo>
                    <a:pt x="443" y="1282"/>
                    <a:pt x="464" y="1281"/>
                    <a:pt x="486" y="1277"/>
                  </a:cubicBezTo>
                  <a:lnTo>
                    <a:pt x="486" y="1280"/>
                  </a:lnTo>
                  <a:cubicBezTo>
                    <a:pt x="489" y="1313"/>
                    <a:pt x="509" y="1377"/>
                    <a:pt x="484" y="1397"/>
                  </a:cubicBezTo>
                  <a:cubicBezTo>
                    <a:pt x="459" y="1416"/>
                    <a:pt x="395" y="1419"/>
                    <a:pt x="364" y="1422"/>
                  </a:cubicBezTo>
                  <a:lnTo>
                    <a:pt x="339" y="1491"/>
                  </a:lnTo>
                  <a:cubicBezTo>
                    <a:pt x="336" y="1622"/>
                    <a:pt x="464" y="1697"/>
                    <a:pt x="572" y="1727"/>
                  </a:cubicBezTo>
                  <a:cubicBezTo>
                    <a:pt x="647" y="1747"/>
                    <a:pt x="720" y="1736"/>
                    <a:pt x="792" y="1716"/>
                  </a:cubicBezTo>
                  <a:cubicBezTo>
                    <a:pt x="853" y="1702"/>
                    <a:pt x="925" y="1691"/>
                    <a:pt x="981" y="1661"/>
                  </a:cubicBezTo>
                  <a:cubicBezTo>
                    <a:pt x="1047" y="1627"/>
                    <a:pt x="1084" y="1544"/>
                    <a:pt x="1081" y="1472"/>
                  </a:cubicBezTo>
                </a:path>
              </a:pathLst>
            </a:custGeom>
            <a:solidFill>
              <a:srgbClr val="F2B7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9163982" y="3612812"/>
              <a:ext cx="238125" cy="385763"/>
            </a:xfrm>
            <a:custGeom>
              <a:rect b="b" l="l" r="r" t="t"/>
              <a:pathLst>
                <a:path extrusionOk="0" h="372" w="228">
                  <a:moveTo>
                    <a:pt x="69" y="0"/>
                  </a:moveTo>
                  <a:cubicBezTo>
                    <a:pt x="67" y="78"/>
                    <a:pt x="75" y="153"/>
                    <a:pt x="39" y="228"/>
                  </a:cubicBezTo>
                  <a:cubicBezTo>
                    <a:pt x="14" y="283"/>
                    <a:pt x="0" y="339"/>
                    <a:pt x="80" y="361"/>
                  </a:cubicBezTo>
                  <a:cubicBezTo>
                    <a:pt x="125" y="372"/>
                    <a:pt x="189" y="356"/>
                    <a:pt x="228" y="331"/>
                  </a:cubicBezTo>
                </a:path>
              </a:pathLst>
            </a:custGeom>
            <a:solidFill>
              <a:srgbClr val="F2B7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9170332" y="3612812"/>
              <a:ext cx="231775" cy="388938"/>
            </a:xfrm>
            <a:custGeom>
              <a:rect b="b" l="l" r="r" t="t"/>
              <a:pathLst>
                <a:path extrusionOk="0" h="375" w="222">
                  <a:moveTo>
                    <a:pt x="63" y="0"/>
                  </a:moveTo>
                  <a:cubicBezTo>
                    <a:pt x="67" y="46"/>
                    <a:pt x="72" y="92"/>
                    <a:pt x="68" y="140"/>
                  </a:cubicBezTo>
                  <a:cubicBezTo>
                    <a:pt x="66" y="163"/>
                    <a:pt x="61" y="187"/>
                    <a:pt x="53" y="210"/>
                  </a:cubicBezTo>
                  <a:cubicBezTo>
                    <a:pt x="49" y="221"/>
                    <a:pt x="44" y="232"/>
                    <a:pt x="40" y="242"/>
                  </a:cubicBezTo>
                  <a:cubicBezTo>
                    <a:pt x="36" y="253"/>
                    <a:pt x="32" y="263"/>
                    <a:pt x="29" y="273"/>
                  </a:cubicBezTo>
                  <a:cubicBezTo>
                    <a:pt x="24" y="294"/>
                    <a:pt x="24" y="314"/>
                    <a:pt x="36" y="328"/>
                  </a:cubicBezTo>
                  <a:cubicBezTo>
                    <a:pt x="48" y="341"/>
                    <a:pt x="71" y="351"/>
                    <a:pt x="91" y="354"/>
                  </a:cubicBezTo>
                  <a:cubicBezTo>
                    <a:pt x="112" y="357"/>
                    <a:pt x="134" y="356"/>
                    <a:pt x="157" y="351"/>
                  </a:cubicBezTo>
                  <a:cubicBezTo>
                    <a:pt x="179" y="347"/>
                    <a:pt x="201" y="341"/>
                    <a:pt x="222" y="331"/>
                  </a:cubicBezTo>
                  <a:cubicBezTo>
                    <a:pt x="204" y="345"/>
                    <a:pt x="182" y="356"/>
                    <a:pt x="160" y="363"/>
                  </a:cubicBezTo>
                  <a:cubicBezTo>
                    <a:pt x="137" y="371"/>
                    <a:pt x="113" y="375"/>
                    <a:pt x="88" y="373"/>
                  </a:cubicBezTo>
                  <a:cubicBezTo>
                    <a:pt x="75" y="373"/>
                    <a:pt x="63" y="369"/>
                    <a:pt x="52" y="365"/>
                  </a:cubicBezTo>
                  <a:cubicBezTo>
                    <a:pt x="40" y="360"/>
                    <a:pt x="28" y="354"/>
                    <a:pt x="19" y="344"/>
                  </a:cubicBezTo>
                  <a:cubicBezTo>
                    <a:pt x="9" y="334"/>
                    <a:pt x="3" y="319"/>
                    <a:pt x="2" y="306"/>
                  </a:cubicBezTo>
                  <a:cubicBezTo>
                    <a:pt x="0" y="292"/>
                    <a:pt x="2" y="279"/>
                    <a:pt x="5" y="267"/>
                  </a:cubicBezTo>
                  <a:cubicBezTo>
                    <a:pt x="11" y="243"/>
                    <a:pt x="23" y="221"/>
                    <a:pt x="31" y="202"/>
                  </a:cubicBezTo>
                  <a:cubicBezTo>
                    <a:pt x="39" y="181"/>
                    <a:pt x="45" y="159"/>
                    <a:pt x="49" y="137"/>
                  </a:cubicBezTo>
                  <a:cubicBezTo>
                    <a:pt x="56" y="93"/>
                    <a:pt x="57" y="46"/>
                    <a:pt x="63" y="0"/>
                  </a:cubicBezTo>
                </a:path>
              </a:pathLst>
            </a:custGeom>
            <a:solidFill>
              <a:srgbClr val="AD76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9367182" y="3990637"/>
              <a:ext cx="185737" cy="128588"/>
            </a:xfrm>
            <a:custGeom>
              <a:rect b="b" l="l" r="r" t="t"/>
              <a:pathLst>
                <a:path extrusionOk="0" h="125" w="178">
                  <a:moveTo>
                    <a:pt x="0" y="100"/>
                  </a:moveTo>
                  <a:cubicBezTo>
                    <a:pt x="50" y="125"/>
                    <a:pt x="178" y="61"/>
                    <a:pt x="175" y="0"/>
                  </a:cubicBezTo>
                </a:path>
              </a:pathLst>
            </a:custGeom>
            <a:solidFill>
              <a:srgbClr val="F2B7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9367182" y="3990637"/>
              <a:ext cx="187325" cy="117475"/>
            </a:xfrm>
            <a:custGeom>
              <a:rect b="b" l="l" r="r" t="t"/>
              <a:pathLst>
                <a:path extrusionOk="0" h="114" w="179">
                  <a:moveTo>
                    <a:pt x="0" y="100"/>
                  </a:moveTo>
                  <a:cubicBezTo>
                    <a:pt x="19" y="103"/>
                    <a:pt x="36" y="98"/>
                    <a:pt x="53" y="93"/>
                  </a:cubicBezTo>
                  <a:cubicBezTo>
                    <a:pt x="70" y="87"/>
                    <a:pt x="86" y="80"/>
                    <a:pt x="101" y="71"/>
                  </a:cubicBezTo>
                  <a:cubicBezTo>
                    <a:pt x="117" y="63"/>
                    <a:pt x="132" y="53"/>
                    <a:pt x="145" y="42"/>
                  </a:cubicBezTo>
                  <a:cubicBezTo>
                    <a:pt x="158" y="31"/>
                    <a:pt x="171" y="19"/>
                    <a:pt x="175" y="0"/>
                  </a:cubicBezTo>
                  <a:cubicBezTo>
                    <a:pt x="179" y="9"/>
                    <a:pt x="177" y="20"/>
                    <a:pt x="174" y="30"/>
                  </a:cubicBezTo>
                  <a:cubicBezTo>
                    <a:pt x="171" y="39"/>
                    <a:pt x="166" y="48"/>
                    <a:pt x="159" y="56"/>
                  </a:cubicBezTo>
                  <a:cubicBezTo>
                    <a:pt x="147" y="72"/>
                    <a:pt x="131" y="84"/>
                    <a:pt x="113" y="93"/>
                  </a:cubicBezTo>
                  <a:cubicBezTo>
                    <a:pt x="96" y="103"/>
                    <a:pt x="77" y="109"/>
                    <a:pt x="57" y="112"/>
                  </a:cubicBezTo>
                  <a:cubicBezTo>
                    <a:pt x="38" y="114"/>
                    <a:pt x="16" y="113"/>
                    <a:pt x="0" y="100"/>
                  </a:cubicBezTo>
                </a:path>
              </a:pathLst>
            </a:custGeom>
            <a:solidFill>
              <a:srgbClr val="AD76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038570" y="3388975"/>
              <a:ext cx="100012" cy="100013"/>
            </a:xfrm>
            <a:custGeom>
              <a:rect b="b" l="l" r="r" t="t"/>
              <a:pathLst>
                <a:path extrusionOk="0" h="96" w="95">
                  <a:moveTo>
                    <a:pt x="62" y="66"/>
                  </a:moveTo>
                  <a:cubicBezTo>
                    <a:pt x="54" y="72"/>
                    <a:pt x="47" y="77"/>
                    <a:pt x="42" y="81"/>
                  </a:cubicBezTo>
                  <a:cubicBezTo>
                    <a:pt x="21" y="96"/>
                    <a:pt x="7" y="92"/>
                    <a:pt x="3" y="65"/>
                  </a:cubicBezTo>
                  <a:cubicBezTo>
                    <a:pt x="0" y="43"/>
                    <a:pt x="39" y="10"/>
                    <a:pt x="61" y="4"/>
                  </a:cubicBezTo>
                  <a:cubicBezTo>
                    <a:pt x="79" y="0"/>
                    <a:pt x="95" y="13"/>
                    <a:pt x="93" y="30"/>
                  </a:cubicBezTo>
                  <a:cubicBezTo>
                    <a:pt x="91" y="42"/>
                    <a:pt x="76" y="56"/>
                    <a:pt x="62" y="66"/>
                  </a:cubicBezTo>
                </a:path>
              </a:pathLst>
            </a:custGeom>
            <a:solidFill>
              <a:srgbClr val="371C1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33845" y="3319125"/>
              <a:ext cx="161925" cy="69850"/>
            </a:xfrm>
            <a:custGeom>
              <a:rect b="b" l="l" r="r" t="t"/>
              <a:pathLst>
                <a:path extrusionOk="0" h="67" w="156">
                  <a:moveTo>
                    <a:pt x="43" y="62"/>
                  </a:moveTo>
                  <a:cubicBezTo>
                    <a:pt x="27" y="60"/>
                    <a:pt x="13" y="55"/>
                    <a:pt x="8" y="42"/>
                  </a:cubicBezTo>
                  <a:cubicBezTo>
                    <a:pt x="0" y="19"/>
                    <a:pt x="32" y="9"/>
                    <a:pt x="49" y="5"/>
                  </a:cubicBezTo>
                  <a:cubicBezTo>
                    <a:pt x="74" y="0"/>
                    <a:pt x="156" y="5"/>
                    <a:pt x="153" y="33"/>
                  </a:cubicBezTo>
                  <a:cubicBezTo>
                    <a:pt x="150" y="67"/>
                    <a:pt x="110" y="64"/>
                    <a:pt x="85" y="64"/>
                  </a:cubicBezTo>
                  <a:cubicBezTo>
                    <a:pt x="75" y="62"/>
                    <a:pt x="58" y="63"/>
                    <a:pt x="43" y="62"/>
                  </a:cubicBezTo>
                  <a:close/>
                </a:path>
              </a:pathLst>
            </a:custGeom>
            <a:solidFill>
              <a:srgbClr val="371C1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9421157" y="3535025"/>
              <a:ext cx="80962" cy="115888"/>
            </a:xfrm>
            <a:custGeom>
              <a:rect b="b" l="l" r="r" t="t"/>
              <a:pathLst>
                <a:path extrusionOk="0" h="111" w="77">
                  <a:moveTo>
                    <a:pt x="73" y="50"/>
                  </a:moveTo>
                  <a:cubicBezTo>
                    <a:pt x="77" y="79"/>
                    <a:pt x="65" y="105"/>
                    <a:pt x="46" y="108"/>
                  </a:cubicBezTo>
                  <a:cubicBezTo>
                    <a:pt x="27" y="111"/>
                    <a:pt x="8" y="89"/>
                    <a:pt x="4" y="60"/>
                  </a:cubicBezTo>
                  <a:cubicBezTo>
                    <a:pt x="0" y="31"/>
                    <a:pt x="12" y="6"/>
                    <a:pt x="30" y="3"/>
                  </a:cubicBezTo>
                  <a:cubicBezTo>
                    <a:pt x="49" y="0"/>
                    <a:pt x="68" y="21"/>
                    <a:pt x="73" y="50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9151282" y="3609637"/>
              <a:ext cx="65087" cy="112713"/>
            </a:xfrm>
            <a:custGeom>
              <a:rect b="b" l="l" r="r" t="t"/>
              <a:pathLst>
                <a:path extrusionOk="0" h="109" w="62">
                  <a:moveTo>
                    <a:pt x="57" y="50"/>
                  </a:moveTo>
                  <a:cubicBezTo>
                    <a:pt x="62" y="79"/>
                    <a:pt x="53" y="105"/>
                    <a:pt x="39" y="107"/>
                  </a:cubicBezTo>
                  <a:cubicBezTo>
                    <a:pt x="24" y="109"/>
                    <a:pt x="9" y="87"/>
                    <a:pt x="5" y="58"/>
                  </a:cubicBezTo>
                  <a:cubicBezTo>
                    <a:pt x="0" y="29"/>
                    <a:pt x="9" y="4"/>
                    <a:pt x="23" y="2"/>
                  </a:cubicBezTo>
                  <a:cubicBezTo>
                    <a:pt x="38" y="0"/>
                    <a:pt x="53" y="21"/>
                    <a:pt x="57" y="50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8763932" y="2657137"/>
              <a:ext cx="1293812" cy="871538"/>
            </a:xfrm>
            <a:custGeom>
              <a:rect b="b" l="l" r="r" t="t"/>
              <a:pathLst>
                <a:path extrusionOk="0" h="841" w="1238">
                  <a:moveTo>
                    <a:pt x="1116" y="822"/>
                  </a:moveTo>
                  <a:cubicBezTo>
                    <a:pt x="1086" y="841"/>
                    <a:pt x="1025" y="839"/>
                    <a:pt x="994" y="825"/>
                  </a:cubicBezTo>
                  <a:cubicBezTo>
                    <a:pt x="944" y="800"/>
                    <a:pt x="933" y="736"/>
                    <a:pt x="930" y="686"/>
                  </a:cubicBezTo>
                  <a:cubicBezTo>
                    <a:pt x="927" y="633"/>
                    <a:pt x="919" y="569"/>
                    <a:pt x="930" y="516"/>
                  </a:cubicBezTo>
                  <a:cubicBezTo>
                    <a:pt x="830" y="530"/>
                    <a:pt x="732" y="444"/>
                    <a:pt x="677" y="375"/>
                  </a:cubicBezTo>
                  <a:cubicBezTo>
                    <a:pt x="677" y="375"/>
                    <a:pt x="524" y="550"/>
                    <a:pt x="402" y="566"/>
                  </a:cubicBezTo>
                  <a:cubicBezTo>
                    <a:pt x="313" y="578"/>
                    <a:pt x="100" y="544"/>
                    <a:pt x="33" y="469"/>
                  </a:cubicBezTo>
                  <a:cubicBezTo>
                    <a:pt x="33" y="469"/>
                    <a:pt x="122" y="443"/>
                    <a:pt x="144" y="418"/>
                  </a:cubicBezTo>
                  <a:cubicBezTo>
                    <a:pt x="113" y="398"/>
                    <a:pt x="58" y="394"/>
                    <a:pt x="30" y="366"/>
                  </a:cubicBezTo>
                  <a:cubicBezTo>
                    <a:pt x="8" y="341"/>
                    <a:pt x="5" y="300"/>
                    <a:pt x="0" y="266"/>
                  </a:cubicBezTo>
                  <a:cubicBezTo>
                    <a:pt x="69" y="283"/>
                    <a:pt x="136" y="283"/>
                    <a:pt x="208" y="283"/>
                  </a:cubicBezTo>
                  <a:cubicBezTo>
                    <a:pt x="163" y="269"/>
                    <a:pt x="116" y="244"/>
                    <a:pt x="111" y="194"/>
                  </a:cubicBezTo>
                  <a:cubicBezTo>
                    <a:pt x="166" y="214"/>
                    <a:pt x="233" y="230"/>
                    <a:pt x="294" y="219"/>
                  </a:cubicBezTo>
                  <a:cubicBezTo>
                    <a:pt x="355" y="208"/>
                    <a:pt x="413" y="144"/>
                    <a:pt x="458" y="103"/>
                  </a:cubicBezTo>
                  <a:cubicBezTo>
                    <a:pt x="508" y="55"/>
                    <a:pt x="566" y="0"/>
                    <a:pt x="636" y="0"/>
                  </a:cubicBezTo>
                  <a:cubicBezTo>
                    <a:pt x="669" y="0"/>
                    <a:pt x="697" y="0"/>
                    <a:pt x="727" y="8"/>
                  </a:cubicBezTo>
                  <a:cubicBezTo>
                    <a:pt x="763" y="19"/>
                    <a:pt x="819" y="78"/>
                    <a:pt x="819" y="78"/>
                  </a:cubicBezTo>
                  <a:cubicBezTo>
                    <a:pt x="819" y="78"/>
                    <a:pt x="897" y="61"/>
                    <a:pt x="950" y="66"/>
                  </a:cubicBezTo>
                  <a:cubicBezTo>
                    <a:pt x="1027" y="72"/>
                    <a:pt x="1075" y="89"/>
                    <a:pt x="1116" y="150"/>
                  </a:cubicBezTo>
                  <a:cubicBezTo>
                    <a:pt x="1188" y="258"/>
                    <a:pt x="1222" y="386"/>
                    <a:pt x="1222" y="516"/>
                  </a:cubicBezTo>
                  <a:cubicBezTo>
                    <a:pt x="1222" y="597"/>
                    <a:pt x="1238" y="733"/>
                    <a:pt x="1191" y="794"/>
                  </a:cubicBezTo>
                  <a:lnTo>
                    <a:pt x="1116" y="822"/>
                  </a:lnTo>
                </a:path>
              </a:pathLst>
            </a:custGeom>
            <a:solidFill>
              <a:srgbClr val="582E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9838670" y="3396912"/>
              <a:ext cx="254000" cy="309563"/>
            </a:xfrm>
            <a:custGeom>
              <a:rect b="b" l="l" r="r" t="t"/>
              <a:pathLst>
                <a:path extrusionOk="0" h="299" w="244">
                  <a:moveTo>
                    <a:pt x="15" y="25"/>
                  </a:moveTo>
                  <a:cubicBezTo>
                    <a:pt x="78" y="0"/>
                    <a:pt x="171" y="10"/>
                    <a:pt x="211" y="73"/>
                  </a:cubicBezTo>
                  <a:cubicBezTo>
                    <a:pt x="237" y="113"/>
                    <a:pt x="244" y="186"/>
                    <a:pt x="224" y="231"/>
                  </a:cubicBezTo>
                  <a:cubicBezTo>
                    <a:pt x="199" y="289"/>
                    <a:pt x="141" y="299"/>
                    <a:pt x="85" y="299"/>
                  </a:cubicBezTo>
                  <a:cubicBezTo>
                    <a:pt x="55" y="299"/>
                    <a:pt x="28" y="297"/>
                    <a:pt x="0" y="292"/>
                  </a:cubicBezTo>
                  <a:lnTo>
                    <a:pt x="15" y="25"/>
                  </a:lnTo>
                </a:path>
              </a:pathLst>
            </a:custGeom>
            <a:solidFill>
              <a:srgbClr val="F2B7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7759045" y="5216187"/>
              <a:ext cx="1306512" cy="827088"/>
            </a:xfrm>
            <a:custGeom>
              <a:rect b="b" l="l" r="r" t="t"/>
              <a:pathLst>
                <a:path extrusionOk="0" h="797" w="1250">
                  <a:moveTo>
                    <a:pt x="75" y="400"/>
                  </a:moveTo>
                  <a:cubicBezTo>
                    <a:pt x="164" y="425"/>
                    <a:pt x="259" y="422"/>
                    <a:pt x="350" y="425"/>
                  </a:cubicBezTo>
                  <a:cubicBezTo>
                    <a:pt x="417" y="428"/>
                    <a:pt x="609" y="434"/>
                    <a:pt x="631" y="428"/>
                  </a:cubicBezTo>
                  <a:cubicBezTo>
                    <a:pt x="670" y="420"/>
                    <a:pt x="978" y="0"/>
                    <a:pt x="978" y="0"/>
                  </a:cubicBezTo>
                  <a:cubicBezTo>
                    <a:pt x="1031" y="31"/>
                    <a:pt x="1073" y="72"/>
                    <a:pt x="1123" y="106"/>
                  </a:cubicBezTo>
                  <a:cubicBezTo>
                    <a:pt x="1167" y="136"/>
                    <a:pt x="1206" y="170"/>
                    <a:pt x="1250" y="197"/>
                  </a:cubicBezTo>
                  <a:cubicBezTo>
                    <a:pt x="1231" y="259"/>
                    <a:pt x="887" y="689"/>
                    <a:pt x="839" y="747"/>
                  </a:cubicBezTo>
                  <a:cubicBezTo>
                    <a:pt x="817" y="772"/>
                    <a:pt x="800" y="797"/>
                    <a:pt x="767" y="795"/>
                  </a:cubicBezTo>
                  <a:cubicBezTo>
                    <a:pt x="739" y="789"/>
                    <a:pt x="237" y="686"/>
                    <a:pt x="0" y="542"/>
                  </a:cubicBezTo>
                  <a:lnTo>
                    <a:pt x="75" y="400"/>
                  </a:lnTo>
                  <a:close/>
                </a:path>
              </a:pathLst>
            </a:custGeom>
            <a:solidFill>
              <a:srgbClr val="C68C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766982" y="5590837"/>
              <a:ext cx="306387" cy="266700"/>
            </a:xfrm>
            <a:custGeom>
              <a:rect b="b" l="l" r="r" t="t"/>
              <a:pathLst>
                <a:path extrusionOk="0" h="257" w="293">
                  <a:moveTo>
                    <a:pt x="293" y="137"/>
                  </a:moveTo>
                  <a:cubicBezTo>
                    <a:pt x="280" y="111"/>
                    <a:pt x="261" y="83"/>
                    <a:pt x="238" y="63"/>
                  </a:cubicBezTo>
                  <a:cubicBezTo>
                    <a:pt x="219" y="44"/>
                    <a:pt x="194" y="26"/>
                    <a:pt x="166" y="14"/>
                  </a:cubicBezTo>
                  <a:cubicBezTo>
                    <a:pt x="134" y="0"/>
                    <a:pt x="113" y="26"/>
                    <a:pt x="83" y="44"/>
                  </a:cubicBezTo>
                  <a:cubicBezTo>
                    <a:pt x="57" y="58"/>
                    <a:pt x="18" y="81"/>
                    <a:pt x="9" y="111"/>
                  </a:cubicBezTo>
                  <a:cubicBezTo>
                    <a:pt x="0" y="139"/>
                    <a:pt x="34" y="153"/>
                    <a:pt x="57" y="169"/>
                  </a:cubicBezTo>
                  <a:cubicBezTo>
                    <a:pt x="92" y="192"/>
                    <a:pt x="143" y="257"/>
                    <a:pt x="189" y="248"/>
                  </a:cubicBezTo>
                  <a:cubicBezTo>
                    <a:pt x="215" y="243"/>
                    <a:pt x="247" y="220"/>
                    <a:pt x="268" y="199"/>
                  </a:cubicBezTo>
                  <a:lnTo>
                    <a:pt x="293" y="137"/>
                  </a:lnTo>
                </a:path>
              </a:pathLst>
            </a:custGeom>
            <a:solidFill>
              <a:srgbClr val="C68C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522507" y="5614650"/>
              <a:ext cx="90487" cy="211138"/>
            </a:xfrm>
            <a:custGeom>
              <a:rect b="b" l="l" r="r" t="t"/>
              <a:pathLst>
                <a:path extrusionOk="0" h="204" w="86">
                  <a:moveTo>
                    <a:pt x="83" y="12"/>
                  </a:moveTo>
                  <a:cubicBezTo>
                    <a:pt x="44" y="3"/>
                    <a:pt x="7" y="0"/>
                    <a:pt x="5" y="49"/>
                  </a:cubicBezTo>
                  <a:cubicBezTo>
                    <a:pt x="2" y="86"/>
                    <a:pt x="0" y="134"/>
                    <a:pt x="23" y="164"/>
                  </a:cubicBezTo>
                  <a:cubicBezTo>
                    <a:pt x="35" y="181"/>
                    <a:pt x="69" y="204"/>
                    <a:pt x="86" y="185"/>
                  </a:cubicBezTo>
                  <a:lnTo>
                    <a:pt x="83" y="12"/>
                  </a:lnTo>
                </a:path>
              </a:pathLst>
            </a:custGeom>
            <a:solidFill>
              <a:srgbClr val="C68C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7520920" y="5619412"/>
              <a:ext cx="96837" cy="200025"/>
            </a:xfrm>
            <a:custGeom>
              <a:rect b="b" l="l" r="r" t="t"/>
              <a:pathLst>
                <a:path extrusionOk="0" h="194" w="93">
                  <a:moveTo>
                    <a:pt x="85" y="8"/>
                  </a:moveTo>
                  <a:cubicBezTo>
                    <a:pt x="87" y="37"/>
                    <a:pt x="89" y="66"/>
                    <a:pt x="90" y="94"/>
                  </a:cubicBezTo>
                  <a:cubicBezTo>
                    <a:pt x="91" y="123"/>
                    <a:pt x="92" y="152"/>
                    <a:pt x="93" y="181"/>
                  </a:cubicBezTo>
                  <a:lnTo>
                    <a:pt x="93" y="183"/>
                  </a:lnTo>
                  <a:lnTo>
                    <a:pt x="91" y="185"/>
                  </a:lnTo>
                  <a:cubicBezTo>
                    <a:pt x="87" y="191"/>
                    <a:pt x="78" y="194"/>
                    <a:pt x="71" y="194"/>
                  </a:cubicBezTo>
                  <a:cubicBezTo>
                    <a:pt x="63" y="193"/>
                    <a:pt x="57" y="191"/>
                    <a:pt x="51" y="188"/>
                  </a:cubicBezTo>
                  <a:cubicBezTo>
                    <a:pt x="39" y="182"/>
                    <a:pt x="28" y="174"/>
                    <a:pt x="20" y="163"/>
                  </a:cubicBezTo>
                  <a:cubicBezTo>
                    <a:pt x="4" y="141"/>
                    <a:pt x="1" y="114"/>
                    <a:pt x="0" y="89"/>
                  </a:cubicBezTo>
                  <a:cubicBezTo>
                    <a:pt x="0" y="76"/>
                    <a:pt x="1" y="64"/>
                    <a:pt x="2" y="51"/>
                  </a:cubicBezTo>
                  <a:cubicBezTo>
                    <a:pt x="3" y="39"/>
                    <a:pt x="4" y="25"/>
                    <a:pt x="13" y="14"/>
                  </a:cubicBezTo>
                  <a:cubicBezTo>
                    <a:pt x="21" y="3"/>
                    <a:pt x="36" y="0"/>
                    <a:pt x="48" y="1"/>
                  </a:cubicBezTo>
                  <a:cubicBezTo>
                    <a:pt x="61" y="1"/>
                    <a:pt x="73" y="4"/>
                    <a:pt x="85" y="8"/>
                  </a:cubicBezTo>
                  <a:close/>
                  <a:moveTo>
                    <a:pt x="85" y="8"/>
                  </a:moveTo>
                  <a:cubicBezTo>
                    <a:pt x="73" y="6"/>
                    <a:pt x="61" y="4"/>
                    <a:pt x="48" y="4"/>
                  </a:cubicBezTo>
                  <a:cubicBezTo>
                    <a:pt x="36" y="5"/>
                    <a:pt x="24" y="9"/>
                    <a:pt x="18" y="18"/>
                  </a:cubicBezTo>
                  <a:cubicBezTo>
                    <a:pt x="11" y="27"/>
                    <a:pt x="11" y="39"/>
                    <a:pt x="10" y="52"/>
                  </a:cubicBezTo>
                  <a:cubicBezTo>
                    <a:pt x="10" y="64"/>
                    <a:pt x="10" y="77"/>
                    <a:pt x="10" y="89"/>
                  </a:cubicBezTo>
                  <a:cubicBezTo>
                    <a:pt x="11" y="113"/>
                    <a:pt x="15" y="138"/>
                    <a:pt x="29" y="156"/>
                  </a:cubicBezTo>
                  <a:cubicBezTo>
                    <a:pt x="36" y="165"/>
                    <a:pt x="45" y="173"/>
                    <a:pt x="55" y="178"/>
                  </a:cubicBezTo>
                  <a:cubicBezTo>
                    <a:pt x="66" y="183"/>
                    <a:pt x="77" y="185"/>
                    <a:pt x="84" y="178"/>
                  </a:cubicBezTo>
                  <a:lnTo>
                    <a:pt x="82" y="181"/>
                  </a:lnTo>
                  <a:cubicBezTo>
                    <a:pt x="82" y="152"/>
                    <a:pt x="82" y="124"/>
                    <a:pt x="83" y="95"/>
                  </a:cubicBezTo>
                  <a:cubicBezTo>
                    <a:pt x="83" y="66"/>
                    <a:pt x="84" y="37"/>
                    <a:pt x="85" y="8"/>
                  </a:cubicBezTo>
                  <a:close/>
                </a:path>
              </a:pathLst>
            </a:custGeom>
            <a:solidFill>
              <a:srgbClr val="805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7563782" y="5533687"/>
              <a:ext cx="198437" cy="315913"/>
            </a:xfrm>
            <a:custGeom>
              <a:rect b="b" l="l" r="r" t="t"/>
              <a:pathLst>
                <a:path extrusionOk="0" h="305" w="190">
                  <a:moveTo>
                    <a:pt x="190" y="39"/>
                  </a:moveTo>
                  <a:cubicBezTo>
                    <a:pt x="137" y="11"/>
                    <a:pt x="84" y="0"/>
                    <a:pt x="47" y="62"/>
                  </a:cubicBezTo>
                  <a:cubicBezTo>
                    <a:pt x="21" y="106"/>
                    <a:pt x="12" y="159"/>
                    <a:pt x="7" y="208"/>
                  </a:cubicBezTo>
                  <a:cubicBezTo>
                    <a:pt x="5" y="229"/>
                    <a:pt x="0" y="261"/>
                    <a:pt x="10" y="277"/>
                  </a:cubicBezTo>
                  <a:cubicBezTo>
                    <a:pt x="19" y="291"/>
                    <a:pt x="42" y="305"/>
                    <a:pt x="56" y="291"/>
                  </a:cubicBezTo>
                  <a:lnTo>
                    <a:pt x="190" y="39"/>
                  </a:lnTo>
                </a:path>
              </a:pathLst>
            </a:custGeom>
            <a:solidFill>
              <a:srgbClr val="C68C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7562195" y="5546387"/>
              <a:ext cx="200025" cy="301625"/>
            </a:xfrm>
            <a:custGeom>
              <a:rect b="b" l="l" r="r" t="t"/>
              <a:pathLst>
                <a:path extrusionOk="0" h="291" w="192">
                  <a:moveTo>
                    <a:pt x="192" y="27"/>
                  </a:moveTo>
                  <a:cubicBezTo>
                    <a:pt x="171" y="70"/>
                    <a:pt x="150" y="112"/>
                    <a:pt x="128" y="155"/>
                  </a:cubicBezTo>
                  <a:cubicBezTo>
                    <a:pt x="107" y="197"/>
                    <a:pt x="85" y="239"/>
                    <a:pt x="63" y="282"/>
                  </a:cubicBezTo>
                  <a:lnTo>
                    <a:pt x="62" y="282"/>
                  </a:lnTo>
                  <a:lnTo>
                    <a:pt x="62" y="283"/>
                  </a:lnTo>
                  <a:cubicBezTo>
                    <a:pt x="58" y="287"/>
                    <a:pt x="52" y="290"/>
                    <a:pt x="46" y="290"/>
                  </a:cubicBezTo>
                  <a:cubicBezTo>
                    <a:pt x="40" y="291"/>
                    <a:pt x="35" y="289"/>
                    <a:pt x="30" y="287"/>
                  </a:cubicBezTo>
                  <a:cubicBezTo>
                    <a:pt x="20" y="283"/>
                    <a:pt x="12" y="277"/>
                    <a:pt x="6" y="267"/>
                  </a:cubicBezTo>
                  <a:cubicBezTo>
                    <a:pt x="1" y="257"/>
                    <a:pt x="0" y="247"/>
                    <a:pt x="0" y="238"/>
                  </a:cubicBezTo>
                  <a:cubicBezTo>
                    <a:pt x="0" y="228"/>
                    <a:pt x="1" y="219"/>
                    <a:pt x="2" y="209"/>
                  </a:cubicBezTo>
                  <a:cubicBezTo>
                    <a:pt x="6" y="173"/>
                    <a:pt x="10" y="136"/>
                    <a:pt x="22" y="100"/>
                  </a:cubicBezTo>
                  <a:cubicBezTo>
                    <a:pt x="27" y="82"/>
                    <a:pt x="35" y="65"/>
                    <a:pt x="45" y="49"/>
                  </a:cubicBezTo>
                  <a:cubicBezTo>
                    <a:pt x="54" y="32"/>
                    <a:pt x="68" y="17"/>
                    <a:pt x="85" y="9"/>
                  </a:cubicBezTo>
                  <a:cubicBezTo>
                    <a:pt x="103" y="0"/>
                    <a:pt x="123" y="1"/>
                    <a:pt x="141" y="5"/>
                  </a:cubicBezTo>
                  <a:cubicBezTo>
                    <a:pt x="159" y="10"/>
                    <a:pt x="176" y="18"/>
                    <a:pt x="192" y="27"/>
                  </a:cubicBezTo>
                  <a:close/>
                  <a:moveTo>
                    <a:pt x="192" y="27"/>
                  </a:moveTo>
                  <a:cubicBezTo>
                    <a:pt x="175" y="19"/>
                    <a:pt x="158" y="12"/>
                    <a:pt x="140" y="9"/>
                  </a:cubicBezTo>
                  <a:cubicBezTo>
                    <a:pt x="122" y="5"/>
                    <a:pt x="104" y="6"/>
                    <a:pt x="88" y="15"/>
                  </a:cubicBezTo>
                  <a:cubicBezTo>
                    <a:pt x="56" y="32"/>
                    <a:pt x="42" y="69"/>
                    <a:pt x="31" y="103"/>
                  </a:cubicBezTo>
                  <a:cubicBezTo>
                    <a:pt x="21" y="138"/>
                    <a:pt x="17" y="174"/>
                    <a:pt x="13" y="211"/>
                  </a:cubicBezTo>
                  <a:cubicBezTo>
                    <a:pt x="12" y="228"/>
                    <a:pt x="10" y="248"/>
                    <a:pt x="16" y="262"/>
                  </a:cubicBezTo>
                  <a:cubicBezTo>
                    <a:pt x="24" y="274"/>
                    <a:pt x="44" y="286"/>
                    <a:pt x="54" y="275"/>
                  </a:cubicBezTo>
                  <a:lnTo>
                    <a:pt x="53" y="277"/>
                  </a:lnTo>
                  <a:cubicBezTo>
                    <a:pt x="76" y="235"/>
                    <a:pt x="98" y="193"/>
                    <a:pt x="122" y="151"/>
                  </a:cubicBezTo>
                  <a:cubicBezTo>
                    <a:pt x="145" y="109"/>
                    <a:pt x="168" y="68"/>
                    <a:pt x="192" y="27"/>
                  </a:cubicBezTo>
                </a:path>
              </a:pathLst>
            </a:custGeom>
            <a:solidFill>
              <a:srgbClr val="805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593945" y="5538450"/>
              <a:ext cx="314325" cy="355600"/>
            </a:xfrm>
            <a:custGeom>
              <a:rect b="b" l="l" r="r" t="t"/>
              <a:pathLst>
                <a:path extrusionOk="0" h="343" w="301">
                  <a:moveTo>
                    <a:pt x="301" y="39"/>
                  </a:moveTo>
                  <a:cubicBezTo>
                    <a:pt x="282" y="26"/>
                    <a:pt x="261" y="19"/>
                    <a:pt x="241" y="14"/>
                  </a:cubicBezTo>
                  <a:cubicBezTo>
                    <a:pt x="178" y="0"/>
                    <a:pt x="141" y="9"/>
                    <a:pt x="102" y="63"/>
                  </a:cubicBezTo>
                  <a:cubicBezTo>
                    <a:pt x="69" y="104"/>
                    <a:pt x="46" y="157"/>
                    <a:pt x="32" y="211"/>
                  </a:cubicBezTo>
                  <a:cubicBezTo>
                    <a:pt x="23" y="238"/>
                    <a:pt x="0" y="343"/>
                    <a:pt x="62" y="303"/>
                  </a:cubicBezTo>
                  <a:cubicBezTo>
                    <a:pt x="102" y="280"/>
                    <a:pt x="104" y="197"/>
                    <a:pt x="143" y="178"/>
                  </a:cubicBezTo>
                  <a:lnTo>
                    <a:pt x="301" y="39"/>
                  </a:lnTo>
                </a:path>
              </a:pathLst>
            </a:custGeom>
            <a:solidFill>
              <a:srgbClr val="C68C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7608232" y="5541625"/>
              <a:ext cx="300037" cy="327025"/>
            </a:xfrm>
            <a:custGeom>
              <a:rect b="b" l="l" r="r" t="t"/>
              <a:pathLst>
                <a:path extrusionOk="0" h="314" w="287">
                  <a:moveTo>
                    <a:pt x="287" y="35"/>
                  </a:moveTo>
                  <a:cubicBezTo>
                    <a:pt x="236" y="83"/>
                    <a:pt x="184" y="131"/>
                    <a:pt x="132" y="178"/>
                  </a:cubicBezTo>
                  <a:lnTo>
                    <a:pt x="132" y="178"/>
                  </a:lnTo>
                  <a:lnTo>
                    <a:pt x="131" y="178"/>
                  </a:lnTo>
                  <a:cubicBezTo>
                    <a:pt x="120" y="184"/>
                    <a:pt x="112" y="196"/>
                    <a:pt x="106" y="208"/>
                  </a:cubicBezTo>
                  <a:cubicBezTo>
                    <a:pt x="100" y="220"/>
                    <a:pt x="95" y="233"/>
                    <a:pt x="90" y="246"/>
                  </a:cubicBezTo>
                  <a:cubicBezTo>
                    <a:pt x="85" y="260"/>
                    <a:pt x="79" y="273"/>
                    <a:pt x="70" y="285"/>
                  </a:cubicBezTo>
                  <a:cubicBezTo>
                    <a:pt x="66" y="291"/>
                    <a:pt x="61" y="297"/>
                    <a:pt x="54" y="302"/>
                  </a:cubicBezTo>
                  <a:cubicBezTo>
                    <a:pt x="48" y="306"/>
                    <a:pt x="42" y="310"/>
                    <a:pt x="34" y="312"/>
                  </a:cubicBezTo>
                  <a:cubicBezTo>
                    <a:pt x="30" y="313"/>
                    <a:pt x="26" y="314"/>
                    <a:pt x="21" y="313"/>
                  </a:cubicBezTo>
                  <a:cubicBezTo>
                    <a:pt x="16" y="313"/>
                    <a:pt x="12" y="310"/>
                    <a:pt x="9" y="306"/>
                  </a:cubicBezTo>
                  <a:cubicBezTo>
                    <a:pt x="3" y="299"/>
                    <a:pt x="2" y="291"/>
                    <a:pt x="1" y="283"/>
                  </a:cubicBezTo>
                  <a:cubicBezTo>
                    <a:pt x="0" y="268"/>
                    <a:pt x="2" y="254"/>
                    <a:pt x="4" y="239"/>
                  </a:cubicBezTo>
                  <a:cubicBezTo>
                    <a:pt x="7" y="225"/>
                    <a:pt x="11" y="211"/>
                    <a:pt x="15" y="198"/>
                  </a:cubicBezTo>
                  <a:cubicBezTo>
                    <a:pt x="19" y="184"/>
                    <a:pt x="23" y="171"/>
                    <a:pt x="28" y="157"/>
                  </a:cubicBezTo>
                  <a:cubicBezTo>
                    <a:pt x="39" y="130"/>
                    <a:pt x="51" y="105"/>
                    <a:pt x="66" y="80"/>
                  </a:cubicBezTo>
                  <a:cubicBezTo>
                    <a:pt x="74" y="68"/>
                    <a:pt x="83" y="57"/>
                    <a:pt x="92" y="46"/>
                  </a:cubicBezTo>
                  <a:cubicBezTo>
                    <a:pt x="101" y="35"/>
                    <a:pt x="112" y="25"/>
                    <a:pt x="124" y="17"/>
                  </a:cubicBezTo>
                  <a:cubicBezTo>
                    <a:pt x="137" y="9"/>
                    <a:pt x="151" y="4"/>
                    <a:pt x="165" y="2"/>
                  </a:cubicBezTo>
                  <a:cubicBezTo>
                    <a:pt x="180" y="0"/>
                    <a:pt x="194" y="2"/>
                    <a:pt x="208" y="4"/>
                  </a:cubicBezTo>
                  <a:cubicBezTo>
                    <a:pt x="236" y="10"/>
                    <a:pt x="265" y="18"/>
                    <a:pt x="287" y="35"/>
                  </a:cubicBezTo>
                  <a:close/>
                  <a:moveTo>
                    <a:pt x="287" y="35"/>
                  </a:moveTo>
                  <a:cubicBezTo>
                    <a:pt x="263" y="19"/>
                    <a:pt x="235" y="13"/>
                    <a:pt x="208" y="9"/>
                  </a:cubicBezTo>
                  <a:cubicBezTo>
                    <a:pt x="180" y="5"/>
                    <a:pt x="151" y="7"/>
                    <a:pt x="128" y="23"/>
                  </a:cubicBezTo>
                  <a:cubicBezTo>
                    <a:pt x="106" y="38"/>
                    <a:pt x="90" y="63"/>
                    <a:pt x="75" y="86"/>
                  </a:cubicBezTo>
                  <a:cubicBezTo>
                    <a:pt x="60" y="109"/>
                    <a:pt x="48" y="135"/>
                    <a:pt x="38" y="161"/>
                  </a:cubicBezTo>
                  <a:cubicBezTo>
                    <a:pt x="34" y="174"/>
                    <a:pt x="29" y="187"/>
                    <a:pt x="26" y="201"/>
                  </a:cubicBezTo>
                  <a:cubicBezTo>
                    <a:pt x="22" y="215"/>
                    <a:pt x="18" y="228"/>
                    <a:pt x="16" y="242"/>
                  </a:cubicBezTo>
                  <a:cubicBezTo>
                    <a:pt x="13" y="255"/>
                    <a:pt x="12" y="269"/>
                    <a:pt x="13" y="282"/>
                  </a:cubicBezTo>
                  <a:cubicBezTo>
                    <a:pt x="13" y="289"/>
                    <a:pt x="14" y="295"/>
                    <a:pt x="18" y="299"/>
                  </a:cubicBezTo>
                  <a:cubicBezTo>
                    <a:pt x="20" y="303"/>
                    <a:pt x="25" y="303"/>
                    <a:pt x="31" y="302"/>
                  </a:cubicBezTo>
                  <a:cubicBezTo>
                    <a:pt x="37" y="300"/>
                    <a:pt x="43" y="297"/>
                    <a:pt x="48" y="293"/>
                  </a:cubicBezTo>
                  <a:cubicBezTo>
                    <a:pt x="53" y="289"/>
                    <a:pt x="58" y="284"/>
                    <a:pt x="62" y="279"/>
                  </a:cubicBezTo>
                  <a:cubicBezTo>
                    <a:pt x="70" y="268"/>
                    <a:pt x="75" y="255"/>
                    <a:pt x="80" y="243"/>
                  </a:cubicBezTo>
                  <a:cubicBezTo>
                    <a:pt x="86" y="230"/>
                    <a:pt x="91" y="216"/>
                    <a:pt x="97" y="203"/>
                  </a:cubicBezTo>
                  <a:cubicBezTo>
                    <a:pt x="104" y="191"/>
                    <a:pt x="113" y="177"/>
                    <a:pt x="128" y="170"/>
                  </a:cubicBezTo>
                  <a:lnTo>
                    <a:pt x="127" y="171"/>
                  </a:lnTo>
                  <a:cubicBezTo>
                    <a:pt x="180" y="125"/>
                    <a:pt x="233" y="80"/>
                    <a:pt x="287" y="35"/>
                  </a:cubicBezTo>
                  <a:close/>
                </a:path>
              </a:pathLst>
            </a:custGeom>
            <a:solidFill>
              <a:srgbClr val="805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7646332" y="5562262"/>
              <a:ext cx="488950" cy="374650"/>
            </a:xfrm>
            <a:custGeom>
              <a:rect b="b" l="l" r="r" t="t"/>
              <a:pathLst>
                <a:path extrusionOk="0" h="361" w="467">
                  <a:moveTo>
                    <a:pt x="259" y="84"/>
                  </a:moveTo>
                  <a:cubicBezTo>
                    <a:pt x="194" y="132"/>
                    <a:pt x="150" y="211"/>
                    <a:pt x="90" y="266"/>
                  </a:cubicBezTo>
                  <a:cubicBezTo>
                    <a:pt x="39" y="317"/>
                    <a:pt x="0" y="285"/>
                    <a:pt x="23" y="220"/>
                  </a:cubicBezTo>
                  <a:cubicBezTo>
                    <a:pt x="44" y="165"/>
                    <a:pt x="76" y="114"/>
                    <a:pt x="123" y="74"/>
                  </a:cubicBezTo>
                  <a:cubicBezTo>
                    <a:pt x="153" y="47"/>
                    <a:pt x="213" y="0"/>
                    <a:pt x="257" y="5"/>
                  </a:cubicBezTo>
                  <a:cubicBezTo>
                    <a:pt x="298" y="10"/>
                    <a:pt x="359" y="77"/>
                    <a:pt x="386" y="107"/>
                  </a:cubicBezTo>
                  <a:cubicBezTo>
                    <a:pt x="426" y="148"/>
                    <a:pt x="467" y="178"/>
                    <a:pt x="433" y="239"/>
                  </a:cubicBezTo>
                  <a:cubicBezTo>
                    <a:pt x="405" y="287"/>
                    <a:pt x="354" y="327"/>
                    <a:pt x="298" y="343"/>
                  </a:cubicBezTo>
                  <a:cubicBezTo>
                    <a:pt x="278" y="350"/>
                    <a:pt x="247" y="361"/>
                    <a:pt x="227" y="350"/>
                  </a:cubicBezTo>
                  <a:cubicBezTo>
                    <a:pt x="199" y="336"/>
                    <a:pt x="201" y="299"/>
                    <a:pt x="217" y="280"/>
                  </a:cubicBezTo>
                  <a:cubicBezTo>
                    <a:pt x="245" y="246"/>
                    <a:pt x="315" y="209"/>
                    <a:pt x="356" y="192"/>
                  </a:cubicBezTo>
                </a:path>
              </a:pathLst>
            </a:custGeom>
            <a:solidFill>
              <a:srgbClr val="C68C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655857" y="5560675"/>
              <a:ext cx="463550" cy="373063"/>
            </a:xfrm>
            <a:custGeom>
              <a:rect b="b" l="l" r="r" t="t"/>
              <a:pathLst>
                <a:path extrusionOk="0" h="360" w="444">
                  <a:moveTo>
                    <a:pt x="250" y="86"/>
                  </a:moveTo>
                  <a:cubicBezTo>
                    <a:pt x="199" y="125"/>
                    <a:pt x="164" y="180"/>
                    <a:pt x="123" y="229"/>
                  </a:cubicBezTo>
                  <a:cubicBezTo>
                    <a:pt x="112" y="241"/>
                    <a:pt x="101" y="253"/>
                    <a:pt x="90" y="265"/>
                  </a:cubicBezTo>
                  <a:cubicBezTo>
                    <a:pt x="79" y="276"/>
                    <a:pt x="66" y="288"/>
                    <a:pt x="50" y="294"/>
                  </a:cubicBezTo>
                  <a:cubicBezTo>
                    <a:pt x="42" y="297"/>
                    <a:pt x="33" y="299"/>
                    <a:pt x="24" y="295"/>
                  </a:cubicBezTo>
                  <a:cubicBezTo>
                    <a:pt x="15" y="292"/>
                    <a:pt x="9" y="284"/>
                    <a:pt x="6" y="276"/>
                  </a:cubicBezTo>
                  <a:cubicBezTo>
                    <a:pt x="0" y="259"/>
                    <a:pt x="3" y="242"/>
                    <a:pt x="8" y="226"/>
                  </a:cubicBezTo>
                  <a:cubicBezTo>
                    <a:pt x="29" y="164"/>
                    <a:pt x="66" y="108"/>
                    <a:pt x="116" y="67"/>
                  </a:cubicBezTo>
                  <a:cubicBezTo>
                    <a:pt x="141" y="45"/>
                    <a:pt x="167" y="26"/>
                    <a:pt x="197" y="12"/>
                  </a:cubicBezTo>
                  <a:cubicBezTo>
                    <a:pt x="212" y="5"/>
                    <a:pt x="229" y="0"/>
                    <a:pt x="246" y="1"/>
                  </a:cubicBezTo>
                  <a:cubicBezTo>
                    <a:pt x="265" y="3"/>
                    <a:pt x="279" y="12"/>
                    <a:pt x="293" y="21"/>
                  </a:cubicBezTo>
                  <a:cubicBezTo>
                    <a:pt x="320" y="40"/>
                    <a:pt x="343" y="63"/>
                    <a:pt x="365" y="87"/>
                  </a:cubicBezTo>
                  <a:cubicBezTo>
                    <a:pt x="376" y="99"/>
                    <a:pt x="386" y="110"/>
                    <a:pt x="398" y="122"/>
                  </a:cubicBezTo>
                  <a:cubicBezTo>
                    <a:pt x="409" y="133"/>
                    <a:pt x="420" y="145"/>
                    <a:pt x="429" y="159"/>
                  </a:cubicBezTo>
                  <a:cubicBezTo>
                    <a:pt x="438" y="173"/>
                    <a:pt x="444" y="191"/>
                    <a:pt x="441" y="209"/>
                  </a:cubicBezTo>
                  <a:cubicBezTo>
                    <a:pt x="438" y="226"/>
                    <a:pt x="430" y="241"/>
                    <a:pt x="421" y="254"/>
                  </a:cubicBezTo>
                  <a:cubicBezTo>
                    <a:pt x="403" y="282"/>
                    <a:pt x="378" y="304"/>
                    <a:pt x="351" y="322"/>
                  </a:cubicBezTo>
                  <a:cubicBezTo>
                    <a:pt x="337" y="330"/>
                    <a:pt x="322" y="338"/>
                    <a:pt x="307" y="343"/>
                  </a:cubicBezTo>
                  <a:cubicBezTo>
                    <a:pt x="291" y="348"/>
                    <a:pt x="276" y="354"/>
                    <a:pt x="260" y="358"/>
                  </a:cubicBezTo>
                  <a:cubicBezTo>
                    <a:pt x="252" y="359"/>
                    <a:pt x="244" y="360"/>
                    <a:pt x="235" y="360"/>
                  </a:cubicBezTo>
                  <a:cubicBezTo>
                    <a:pt x="227" y="360"/>
                    <a:pt x="218" y="356"/>
                    <a:pt x="211" y="352"/>
                  </a:cubicBezTo>
                  <a:cubicBezTo>
                    <a:pt x="196" y="342"/>
                    <a:pt x="191" y="322"/>
                    <a:pt x="194" y="306"/>
                  </a:cubicBezTo>
                  <a:cubicBezTo>
                    <a:pt x="196" y="297"/>
                    <a:pt x="199" y="290"/>
                    <a:pt x="205" y="283"/>
                  </a:cubicBezTo>
                  <a:cubicBezTo>
                    <a:pt x="210" y="276"/>
                    <a:pt x="216" y="271"/>
                    <a:pt x="222" y="265"/>
                  </a:cubicBezTo>
                  <a:cubicBezTo>
                    <a:pt x="234" y="255"/>
                    <a:pt x="247" y="245"/>
                    <a:pt x="261" y="237"/>
                  </a:cubicBezTo>
                  <a:cubicBezTo>
                    <a:pt x="288" y="220"/>
                    <a:pt x="317" y="206"/>
                    <a:pt x="347" y="194"/>
                  </a:cubicBezTo>
                  <a:cubicBezTo>
                    <a:pt x="318" y="207"/>
                    <a:pt x="289" y="222"/>
                    <a:pt x="262" y="239"/>
                  </a:cubicBezTo>
                  <a:cubicBezTo>
                    <a:pt x="249" y="248"/>
                    <a:pt x="236" y="258"/>
                    <a:pt x="225" y="268"/>
                  </a:cubicBezTo>
                  <a:cubicBezTo>
                    <a:pt x="213" y="279"/>
                    <a:pt x="202" y="291"/>
                    <a:pt x="200" y="307"/>
                  </a:cubicBezTo>
                  <a:cubicBezTo>
                    <a:pt x="197" y="322"/>
                    <a:pt x="202" y="338"/>
                    <a:pt x="215" y="346"/>
                  </a:cubicBezTo>
                  <a:cubicBezTo>
                    <a:pt x="227" y="355"/>
                    <a:pt x="243" y="354"/>
                    <a:pt x="258" y="350"/>
                  </a:cubicBezTo>
                  <a:cubicBezTo>
                    <a:pt x="273" y="346"/>
                    <a:pt x="289" y="341"/>
                    <a:pt x="304" y="336"/>
                  </a:cubicBezTo>
                  <a:cubicBezTo>
                    <a:pt x="318" y="330"/>
                    <a:pt x="332" y="323"/>
                    <a:pt x="346" y="314"/>
                  </a:cubicBezTo>
                  <a:cubicBezTo>
                    <a:pt x="372" y="297"/>
                    <a:pt x="395" y="275"/>
                    <a:pt x="412" y="249"/>
                  </a:cubicBezTo>
                  <a:cubicBezTo>
                    <a:pt x="421" y="235"/>
                    <a:pt x="429" y="222"/>
                    <a:pt x="431" y="207"/>
                  </a:cubicBezTo>
                  <a:cubicBezTo>
                    <a:pt x="433" y="192"/>
                    <a:pt x="429" y="178"/>
                    <a:pt x="420" y="165"/>
                  </a:cubicBezTo>
                  <a:cubicBezTo>
                    <a:pt x="412" y="152"/>
                    <a:pt x="401" y="141"/>
                    <a:pt x="390" y="129"/>
                  </a:cubicBezTo>
                  <a:cubicBezTo>
                    <a:pt x="378" y="118"/>
                    <a:pt x="367" y="106"/>
                    <a:pt x="356" y="94"/>
                  </a:cubicBezTo>
                  <a:cubicBezTo>
                    <a:pt x="335" y="71"/>
                    <a:pt x="312" y="49"/>
                    <a:pt x="286" y="31"/>
                  </a:cubicBezTo>
                  <a:cubicBezTo>
                    <a:pt x="274" y="22"/>
                    <a:pt x="260" y="14"/>
                    <a:pt x="246" y="13"/>
                  </a:cubicBezTo>
                  <a:cubicBezTo>
                    <a:pt x="231" y="11"/>
                    <a:pt x="216" y="16"/>
                    <a:pt x="202" y="22"/>
                  </a:cubicBezTo>
                  <a:cubicBezTo>
                    <a:pt x="173" y="35"/>
                    <a:pt x="147" y="54"/>
                    <a:pt x="123" y="75"/>
                  </a:cubicBezTo>
                  <a:cubicBezTo>
                    <a:pt x="74" y="115"/>
                    <a:pt x="38" y="169"/>
                    <a:pt x="17" y="229"/>
                  </a:cubicBezTo>
                  <a:cubicBezTo>
                    <a:pt x="12" y="243"/>
                    <a:pt x="9" y="259"/>
                    <a:pt x="14" y="273"/>
                  </a:cubicBezTo>
                  <a:cubicBezTo>
                    <a:pt x="16" y="280"/>
                    <a:pt x="21" y="286"/>
                    <a:pt x="27" y="288"/>
                  </a:cubicBezTo>
                  <a:cubicBezTo>
                    <a:pt x="33" y="291"/>
                    <a:pt x="41" y="290"/>
                    <a:pt x="48" y="287"/>
                  </a:cubicBezTo>
                  <a:cubicBezTo>
                    <a:pt x="62" y="282"/>
                    <a:pt x="74" y="271"/>
                    <a:pt x="85" y="260"/>
                  </a:cubicBezTo>
                  <a:cubicBezTo>
                    <a:pt x="97" y="249"/>
                    <a:pt x="108" y="237"/>
                    <a:pt x="118" y="225"/>
                  </a:cubicBezTo>
                  <a:cubicBezTo>
                    <a:pt x="161" y="178"/>
                    <a:pt x="198" y="124"/>
                    <a:pt x="250" y="86"/>
                  </a:cubicBezTo>
                </a:path>
              </a:pathLst>
            </a:custGeom>
            <a:solidFill>
              <a:srgbClr val="805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8733770" y="4409737"/>
              <a:ext cx="579437" cy="966788"/>
            </a:xfrm>
            <a:custGeom>
              <a:rect b="b" l="l" r="r" t="t"/>
              <a:pathLst>
                <a:path extrusionOk="0" h="932" w="553">
                  <a:moveTo>
                    <a:pt x="553" y="559"/>
                  </a:moveTo>
                  <a:lnTo>
                    <a:pt x="391" y="0"/>
                  </a:lnTo>
                  <a:cubicBezTo>
                    <a:pt x="311" y="34"/>
                    <a:pt x="261" y="131"/>
                    <a:pt x="230" y="212"/>
                  </a:cubicBezTo>
                  <a:cubicBezTo>
                    <a:pt x="211" y="259"/>
                    <a:pt x="214" y="334"/>
                    <a:pt x="186" y="373"/>
                  </a:cubicBezTo>
                  <a:cubicBezTo>
                    <a:pt x="166" y="400"/>
                    <a:pt x="125" y="406"/>
                    <a:pt x="103" y="434"/>
                  </a:cubicBezTo>
                  <a:cubicBezTo>
                    <a:pt x="80" y="462"/>
                    <a:pt x="89" y="492"/>
                    <a:pt x="86" y="523"/>
                  </a:cubicBezTo>
                  <a:cubicBezTo>
                    <a:pt x="80" y="570"/>
                    <a:pt x="50" y="609"/>
                    <a:pt x="22" y="642"/>
                  </a:cubicBezTo>
                  <a:cubicBezTo>
                    <a:pt x="15" y="652"/>
                    <a:pt x="8" y="663"/>
                    <a:pt x="0" y="674"/>
                  </a:cubicBezTo>
                  <a:cubicBezTo>
                    <a:pt x="17" y="689"/>
                    <a:pt x="35" y="702"/>
                    <a:pt x="50" y="714"/>
                  </a:cubicBezTo>
                  <a:cubicBezTo>
                    <a:pt x="105" y="759"/>
                    <a:pt x="161" y="803"/>
                    <a:pt x="219" y="842"/>
                  </a:cubicBezTo>
                  <a:cubicBezTo>
                    <a:pt x="266" y="873"/>
                    <a:pt x="314" y="898"/>
                    <a:pt x="361" y="923"/>
                  </a:cubicBezTo>
                  <a:cubicBezTo>
                    <a:pt x="367" y="926"/>
                    <a:pt x="374" y="929"/>
                    <a:pt x="381" y="932"/>
                  </a:cubicBezTo>
                  <a:cubicBezTo>
                    <a:pt x="405" y="873"/>
                    <a:pt x="430" y="816"/>
                    <a:pt x="458" y="762"/>
                  </a:cubicBezTo>
                  <a:cubicBezTo>
                    <a:pt x="489" y="700"/>
                    <a:pt x="544" y="625"/>
                    <a:pt x="553" y="559"/>
                  </a:cubicBezTo>
                  <a:close/>
                </a:path>
              </a:pathLst>
            </a:custGeom>
            <a:solidFill>
              <a:srgbClr val="6FCC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8686145" y="5065375"/>
              <a:ext cx="492125" cy="381000"/>
            </a:xfrm>
            <a:custGeom>
              <a:rect b="b" l="l" r="r" t="t"/>
              <a:pathLst>
                <a:path extrusionOk="0" h="367" w="470">
                  <a:moveTo>
                    <a:pt x="297" y="179"/>
                  </a:moveTo>
                  <a:cubicBezTo>
                    <a:pt x="234" y="138"/>
                    <a:pt x="175" y="90"/>
                    <a:pt x="116" y="43"/>
                  </a:cubicBezTo>
                  <a:cubicBezTo>
                    <a:pt x="100" y="30"/>
                    <a:pt x="80" y="15"/>
                    <a:pt x="63" y="0"/>
                  </a:cubicBezTo>
                  <a:cubicBezTo>
                    <a:pt x="44" y="29"/>
                    <a:pt x="25" y="59"/>
                    <a:pt x="0" y="75"/>
                  </a:cubicBezTo>
                  <a:cubicBezTo>
                    <a:pt x="50" y="156"/>
                    <a:pt x="130" y="227"/>
                    <a:pt x="214" y="275"/>
                  </a:cubicBezTo>
                  <a:cubicBezTo>
                    <a:pt x="279" y="310"/>
                    <a:pt x="359" y="358"/>
                    <a:pt x="433" y="367"/>
                  </a:cubicBezTo>
                  <a:cubicBezTo>
                    <a:pt x="445" y="336"/>
                    <a:pt x="457" y="306"/>
                    <a:pt x="470" y="275"/>
                  </a:cubicBezTo>
                  <a:cubicBezTo>
                    <a:pt x="463" y="272"/>
                    <a:pt x="455" y="269"/>
                    <a:pt x="448" y="266"/>
                  </a:cubicBezTo>
                  <a:cubicBezTo>
                    <a:pt x="398" y="239"/>
                    <a:pt x="347" y="212"/>
                    <a:pt x="297" y="179"/>
                  </a:cubicBezTo>
                  <a:close/>
                </a:path>
              </a:pathLst>
            </a:custGeom>
            <a:solidFill>
              <a:srgbClr val="5BB2B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9340195" y="4285912"/>
              <a:ext cx="857250" cy="484188"/>
            </a:xfrm>
            <a:custGeom>
              <a:rect b="b" l="l" r="r" t="t"/>
              <a:pathLst>
                <a:path extrusionOk="0" h="467" w="819">
                  <a:moveTo>
                    <a:pt x="84" y="317"/>
                  </a:moveTo>
                  <a:cubicBezTo>
                    <a:pt x="200" y="467"/>
                    <a:pt x="413" y="458"/>
                    <a:pt x="571" y="396"/>
                  </a:cubicBezTo>
                  <a:cubicBezTo>
                    <a:pt x="713" y="338"/>
                    <a:pt x="808" y="177"/>
                    <a:pt x="819" y="23"/>
                  </a:cubicBezTo>
                  <a:cubicBezTo>
                    <a:pt x="766" y="11"/>
                    <a:pt x="723" y="0"/>
                    <a:pt x="723" y="0"/>
                  </a:cubicBezTo>
                  <a:cubicBezTo>
                    <a:pt x="711" y="139"/>
                    <a:pt x="645" y="244"/>
                    <a:pt x="509" y="294"/>
                  </a:cubicBezTo>
                  <a:cubicBezTo>
                    <a:pt x="459" y="314"/>
                    <a:pt x="386" y="322"/>
                    <a:pt x="334" y="325"/>
                  </a:cubicBezTo>
                  <a:cubicBezTo>
                    <a:pt x="275" y="331"/>
                    <a:pt x="203" y="289"/>
                    <a:pt x="161" y="250"/>
                  </a:cubicBezTo>
                  <a:cubicBezTo>
                    <a:pt x="103" y="197"/>
                    <a:pt x="103" y="114"/>
                    <a:pt x="109" y="42"/>
                  </a:cubicBezTo>
                  <a:lnTo>
                    <a:pt x="114" y="17"/>
                  </a:lnTo>
                  <a:cubicBezTo>
                    <a:pt x="114" y="17"/>
                    <a:pt x="70" y="28"/>
                    <a:pt x="18" y="43"/>
                  </a:cubicBezTo>
                  <a:cubicBezTo>
                    <a:pt x="0" y="132"/>
                    <a:pt x="38" y="254"/>
                    <a:pt x="84" y="317"/>
                  </a:cubicBezTo>
                </a:path>
              </a:pathLst>
            </a:custGeom>
            <a:solidFill>
              <a:srgbClr val="6FCC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9024282" y="4309725"/>
              <a:ext cx="1704975" cy="1851025"/>
            </a:xfrm>
            <a:custGeom>
              <a:rect b="b" l="l" r="r" t="t"/>
              <a:pathLst>
                <a:path extrusionOk="0" h="1785" w="1630">
                  <a:moveTo>
                    <a:pt x="1538" y="163"/>
                  </a:moveTo>
                  <a:cubicBezTo>
                    <a:pt x="1466" y="94"/>
                    <a:pt x="1345" y="47"/>
                    <a:pt x="1251" y="27"/>
                  </a:cubicBezTo>
                  <a:cubicBezTo>
                    <a:pt x="1214" y="21"/>
                    <a:pt x="1165" y="10"/>
                    <a:pt x="1121" y="0"/>
                  </a:cubicBezTo>
                  <a:cubicBezTo>
                    <a:pt x="1110" y="154"/>
                    <a:pt x="1015" y="315"/>
                    <a:pt x="873" y="373"/>
                  </a:cubicBezTo>
                  <a:cubicBezTo>
                    <a:pt x="715" y="435"/>
                    <a:pt x="502" y="444"/>
                    <a:pt x="386" y="294"/>
                  </a:cubicBezTo>
                  <a:cubicBezTo>
                    <a:pt x="340" y="231"/>
                    <a:pt x="302" y="109"/>
                    <a:pt x="320" y="20"/>
                  </a:cubicBezTo>
                  <a:cubicBezTo>
                    <a:pt x="265" y="35"/>
                    <a:pt x="202" y="54"/>
                    <a:pt x="172" y="69"/>
                  </a:cubicBezTo>
                  <a:cubicBezTo>
                    <a:pt x="113" y="94"/>
                    <a:pt x="58" y="102"/>
                    <a:pt x="27" y="169"/>
                  </a:cubicBezTo>
                  <a:cubicBezTo>
                    <a:pt x="0" y="233"/>
                    <a:pt x="5" y="310"/>
                    <a:pt x="8" y="377"/>
                  </a:cubicBezTo>
                  <a:cubicBezTo>
                    <a:pt x="13" y="544"/>
                    <a:pt x="50" y="713"/>
                    <a:pt x="83" y="877"/>
                  </a:cubicBezTo>
                  <a:cubicBezTo>
                    <a:pt x="116" y="1046"/>
                    <a:pt x="144" y="1221"/>
                    <a:pt x="175" y="1391"/>
                  </a:cubicBezTo>
                  <a:cubicBezTo>
                    <a:pt x="186" y="1458"/>
                    <a:pt x="194" y="1524"/>
                    <a:pt x="205" y="1588"/>
                  </a:cubicBezTo>
                  <a:cubicBezTo>
                    <a:pt x="208" y="1619"/>
                    <a:pt x="208" y="1646"/>
                    <a:pt x="211" y="1677"/>
                  </a:cubicBezTo>
                  <a:cubicBezTo>
                    <a:pt x="213" y="1721"/>
                    <a:pt x="213" y="1727"/>
                    <a:pt x="255" y="1727"/>
                  </a:cubicBezTo>
                  <a:cubicBezTo>
                    <a:pt x="336" y="1727"/>
                    <a:pt x="419" y="1752"/>
                    <a:pt x="500" y="1766"/>
                  </a:cubicBezTo>
                  <a:cubicBezTo>
                    <a:pt x="591" y="1780"/>
                    <a:pt x="683" y="1785"/>
                    <a:pt x="777" y="1785"/>
                  </a:cubicBezTo>
                  <a:cubicBezTo>
                    <a:pt x="908" y="1785"/>
                    <a:pt x="1038" y="1777"/>
                    <a:pt x="1172" y="1763"/>
                  </a:cubicBezTo>
                  <a:cubicBezTo>
                    <a:pt x="1247" y="1755"/>
                    <a:pt x="1325" y="1755"/>
                    <a:pt x="1400" y="1752"/>
                  </a:cubicBezTo>
                  <a:cubicBezTo>
                    <a:pt x="1450" y="1749"/>
                    <a:pt x="1502" y="1744"/>
                    <a:pt x="1550" y="1744"/>
                  </a:cubicBezTo>
                  <a:cubicBezTo>
                    <a:pt x="1547" y="1469"/>
                    <a:pt x="1544" y="1191"/>
                    <a:pt x="1544" y="913"/>
                  </a:cubicBezTo>
                  <a:cubicBezTo>
                    <a:pt x="1544" y="774"/>
                    <a:pt x="1527" y="627"/>
                    <a:pt x="1563" y="494"/>
                  </a:cubicBezTo>
                  <a:cubicBezTo>
                    <a:pt x="1594" y="385"/>
                    <a:pt x="1630" y="252"/>
                    <a:pt x="1538" y="163"/>
                  </a:cubicBezTo>
                </a:path>
              </a:pathLst>
            </a:custGeom>
            <a:solidFill>
              <a:srgbClr val="95DC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9076670" y="5168562"/>
              <a:ext cx="1608137" cy="930275"/>
            </a:xfrm>
            <a:custGeom>
              <a:rect b="b" l="l" r="r" t="t"/>
              <a:pathLst>
                <a:path extrusionOk="0" h="897" w="1538">
                  <a:moveTo>
                    <a:pt x="22" y="550"/>
                  </a:moveTo>
                  <a:cubicBezTo>
                    <a:pt x="288" y="550"/>
                    <a:pt x="988" y="554"/>
                    <a:pt x="1075" y="540"/>
                  </a:cubicBezTo>
                  <a:lnTo>
                    <a:pt x="1147" y="47"/>
                  </a:lnTo>
                  <a:cubicBezTo>
                    <a:pt x="1152" y="0"/>
                    <a:pt x="1144" y="6"/>
                    <a:pt x="1191" y="11"/>
                  </a:cubicBezTo>
                  <a:cubicBezTo>
                    <a:pt x="1230" y="14"/>
                    <a:pt x="1269" y="8"/>
                    <a:pt x="1308" y="19"/>
                  </a:cubicBezTo>
                  <a:cubicBezTo>
                    <a:pt x="1375" y="33"/>
                    <a:pt x="1450" y="33"/>
                    <a:pt x="1513" y="50"/>
                  </a:cubicBezTo>
                  <a:cubicBezTo>
                    <a:pt x="1519" y="53"/>
                    <a:pt x="1530" y="50"/>
                    <a:pt x="1538" y="50"/>
                  </a:cubicBezTo>
                  <a:cubicBezTo>
                    <a:pt x="1483" y="311"/>
                    <a:pt x="1441" y="575"/>
                    <a:pt x="1363" y="828"/>
                  </a:cubicBezTo>
                  <a:cubicBezTo>
                    <a:pt x="1344" y="897"/>
                    <a:pt x="347" y="842"/>
                    <a:pt x="0" y="742"/>
                  </a:cubicBezTo>
                  <a:lnTo>
                    <a:pt x="22" y="550"/>
                  </a:lnTo>
                  <a:close/>
                </a:path>
              </a:pathLst>
            </a:custGeom>
            <a:solidFill>
              <a:srgbClr val="F2B7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0151407" y="4363700"/>
              <a:ext cx="669925" cy="960438"/>
            </a:xfrm>
            <a:custGeom>
              <a:rect b="b" l="l" r="r" t="t"/>
              <a:pathLst>
                <a:path extrusionOk="0" h="927" w="641">
                  <a:moveTo>
                    <a:pt x="0" y="801"/>
                  </a:moveTo>
                  <a:cubicBezTo>
                    <a:pt x="38" y="653"/>
                    <a:pt x="28" y="490"/>
                    <a:pt x="60" y="336"/>
                  </a:cubicBezTo>
                  <a:cubicBezTo>
                    <a:pt x="91" y="185"/>
                    <a:pt x="185" y="0"/>
                    <a:pt x="371" y="59"/>
                  </a:cubicBezTo>
                  <a:cubicBezTo>
                    <a:pt x="641" y="147"/>
                    <a:pt x="575" y="597"/>
                    <a:pt x="553" y="814"/>
                  </a:cubicBezTo>
                  <a:cubicBezTo>
                    <a:pt x="550" y="848"/>
                    <a:pt x="541" y="889"/>
                    <a:pt x="541" y="927"/>
                  </a:cubicBezTo>
                  <a:lnTo>
                    <a:pt x="0" y="801"/>
                  </a:lnTo>
                </a:path>
              </a:pathLst>
            </a:custGeom>
            <a:solidFill>
              <a:srgbClr val="AEE4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0095845" y="5162212"/>
              <a:ext cx="673100" cy="211138"/>
            </a:xfrm>
            <a:custGeom>
              <a:rect b="b" l="l" r="r" t="t"/>
              <a:pathLst>
                <a:path extrusionOk="0" h="204" w="644">
                  <a:moveTo>
                    <a:pt x="0" y="126"/>
                  </a:moveTo>
                  <a:cubicBezTo>
                    <a:pt x="0" y="91"/>
                    <a:pt x="3" y="34"/>
                    <a:pt x="9" y="0"/>
                  </a:cubicBezTo>
                  <a:cubicBezTo>
                    <a:pt x="47" y="6"/>
                    <a:pt x="325" y="19"/>
                    <a:pt x="644" y="69"/>
                  </a:cubicBezTo>
                  <a:lnTo>
                    <a:pt x="625" y="204"/>
                  </a:lnTo>
                  <a:lnTo>
                    <a:pt x="0" y="126"/>
                  </a:lnTo>
                </a:path>
              </a:pathLst>
            </a:custGeom>
            <a:solidFill>
              <a:srgbClr val="6FCC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8303557" y="5470187"/>
              <a:ext cx="969962" cy="512763"/>
            </a:xfrm>
            <a:custGeom>
              <a:rect b="b" l="l" r="r" t="t"/>
              <a:pathLst>
                <a:path extrusionOk="0" h="495" w="929">
                  <a:moveTo>
                    <a:pt x="872" y="457"/>
                  </a:moveTo>
                  <a:cubicBezTo>
                    <a:pt x="845" y="482"/>
                    <a:pt x="810" y="495"/>
                    <a:pt x="771" y="483"/>
                  </a:cubicBezTo>
                  <a:cubicBezTo>
                    <a:pt x="705" y="466"/>
                    <a:pt x="545" y="362"/>
                    <a:pt x="477" y="320"/>
                  </a:cubicBezTo>
                  <a:cubicBezTo>
                    <a:pt x="445" y="323"/>
                    <a:pt x="272" y="373"/>
                    <a:pt x="224" y="380"/>
                  </a:cubicBezTo>
                  <a:cubicBezTo>
                    <a:pt x="209" y="383"/>
                    <a:pt x="166" y="384"/>
                    <a:pt x="156" y="362"/>
                  </a:cubicBezTo>
                  <a:cubicBezTo>
                    <a:pt x="147" y="341"/>
                    <a:pt x="203" y="317"/>
                    <a:pt x="216" y="312"/>
                  </a:cubicBezTo>
                  <a:cubicBezTo>
                    <a:pt x="262" y="293"/>
                    <a:pt x="427" y="246"/>
                    <a:pt x="460" y="211"/>
                  </a:cubicBezTo>
                  <a:cubicBezTo>
                    <a:pt x="436" y="182"/>
                    <a:pt x="93" y="361"/>
                    <a:pt x="78" y="300"/>
                  </a:cubicBezTo>
                  <a:cubicBezTo>
                    <a:pt x="65" y="283"/>
                    <a:pt x="154" y="242"/>
                    <a:pt x="189" y="225"/>
                  </a:cubicBezTo>
                  <a:cubicBezTo>
                    <a:pt x="235" y="206"/>
                    <a:pt x="374" y="153"/>
                    <a:pt x="417" y="133"/>
                  </a:cubicBezTo>
                  <a:cubicBezTo>
                    <a:pt x="339" y="126"/>
                    <a:pt x="59" y="283"/>
                    <a:pt x="43" y="238"/>
                  </a:cubicBezTo>
                  <a:cubicBezTo>
                    <a:pt x="33" y="204"/>
                    <a:pt x="306" y="97"/>
                    <a:pt x="375" y="72"/>
                  </a:cubicBezTo>
                  <a:cubicBezTo>
                    <a:pt x="281" y="73"/>
                    <a:pt x="76" y="190"/>
                    <a:pt x="33" y="162"/>
                  </a:cubicBezTo>
                  <a:cubicBezTo>
                    <a:pt x="0" y="93"/>
                    <a:pt x="246" y="16"/>
                    <a:pt x="300" y="7"/>
                  </a:cubicBezTo>
                  <a:cubicBezTo>
                    <a:pt x="364" y="0"/>
                    <a:pt x="396" y="10"/>
                    <a:pt x="457" y="25"/>
                  </a:cubicBezTo>
                  <a:cubicBezTo>
                    <a:pt x="522" y="43"/>
                    <a:pt x="859" y="312"/>
                    <a:pt x="884" y="342"/>
                  </a:cubicBezTo>
                  <a:cubicBezTo>
                    <a:pt x="929" y="395"/>
                    <a:pt x="919" y="413"/>
                    <a:pt x="872" y="457"/>
                  </a:cubicBezTo>
                </a:path>
              </a:pathLst>
            </a:custGeom>
            <a:solidFill>
              <a:srgbClr val="F2B7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7179607" y="5976600"/>
              <a:ext cx="1563687" cy="119063"/>
            </a:xfrm>
            <a:custGeom>
              <a:rect b="b" l="l" r="r" t="t"/>
              <a:pathLst>
                <a:path extrusionOk="0" h="114" w="1496">
                  <a:moveTo>
                    <a:pt x="0" y="84"/>
                  </a:moveTo>
                  <a:cubicBezTo>
                    <a:pt x="0" y="101"/>
                    <a:pt x="18" y="114"/>
                    <a:pt x="41" y="114"/>
                  </a:cubicBezTo>
                  <a:lnTo>
                    <a:pt x="1455" y="114"/>
                  </a:lnTo>
                  <a:cubicBezTo>
                    <a:pt x="1478" y="114"/>
                    <a:pt x="1496" y="101"/>
                    <a:pt x="1496" y="84"/>
                  </a:cubicBezTo>
                  <a:lnTo>
                    <a:pt x="1496" y="31"/>
                  </a:lnTo>
                  <a:cubicBezTo>
                    <a:pt x="1496" y="14"/>
                    <a:pt x="1478" y="0"/>
                    <a:pt x="1455" y="0"/>
                  </a:cubicBezTo>
                  <a:lnTo>
                    <a:pt x="41" y="0"/>
                  </a:lnTo>
                  <a:cubicBezTo>
                    <a:pt x="18" y="0"/>
                    <a:pt x="0" y="14"/>
                    <a:pt x="0" y="31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5F61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6255682" y="4795500"/>
              <a:ext cx="1573212" cy="1300163"/>
            </a:xfrm>
            <a:custGeom>
              <a:rect b="b" l="l" r="r" t="t"/>
              <a:pathLst>
                <a:path extrusionOk="0" h="1253" w="1506">
                  <a:moveTo>
                    <a:pt x="309" y="1147"/>
                  </a:moveTo>
                  <a:cubicBezTo>
                    <a:pt x="326" y="1206"/>
                    <a:pt x="387" y="1253"/>
                    <a:pt x="446" y="1253"/>
                  </a:cubicBezTo>
                  <a:lnTo>
                    <a:pt x="1413" y="1253"/>
                  </a:lnTo>
                  <a:cubicBezTo>
                    <a:pt x="1471" y="1253"/>
                    <a:pt x="1506" y="1206"/>
                    <a:pt x="1489" y="1147"/>
                  </a:cubicBezTo>
                  <a:lnTo>
                    <a:pt x="1196" y="106"/>
                  </a:lnTo>
                  <a:cubicBezTo>
                    <a:pt x="1180" y="48"/>
                    <a:pt x="1119" y="0"/>
                    <a:pt x="1060" y="0"/>
                  </a:cubicBezTo>
                  <a:lnTo>
                    <a:pt x="93" y="0"/>
                  </a:lnTo>
                  <a:cubicBezTo>
                    <a:pt x="34" y="0"/>
                    <a:pt x="0" y="48"/>
                    <a:pt x="17" y="106"/>
                  </a:cubicBezTo>
                  <a:lnTo>
                    <a:pt x="309" y="1147"/>
                  </a:lnTo>
                </a:path>
              </a:pathLst>
            </a:custGeom>
            <a:solidFill>
              <a:srgbClr val="5F61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146145" y="4795500"/>
              <a:ext cx="1573212" cy="1300163"/>
            </a:xfrm>
            <a:custGeom>
              <a:rect b="b" l="l" r="r" t="t"/>
              <a:pathLst>
                <a:path extrusionOk="0" h="1253" w="1505">
                  <a:moveTo>
                    <a:pt x="309" y="1147"/>
                  </a:moveTo>
                  <a:cubicBezTo>
                    <a:pt x="326" y="1206"/>
                    <a:pt x="387" y="1253"/>
                    <a:pt x="446" y="1253"/>
                  </a:cubicBezTo>
                  <a:lnTo>
                    <a:pt x="1412" y="1253"/>
                  </a:lnTo>
                  <a:cubicBezTo>
                    <a:pt x="1471" y="1253"/>
                    <a:pt x="1505" y="1206"/>
                    <a:pt x="1489" y="1147"/>
                  </a:cubicBezTo>
                  <a:lnTo>
                    <a:pt x="1196" y="106"/>
                  </a:lnTo>
                  <a:cubicBezTo>
                    <a:pt x="1180" y="48"/>
                    <a:pt x="1118" y="0"/>
                    <a:pt x="1060" y="0"/>
                  </a:cubicBezTo>
                  <a:lnTo>
                    <a:pt x="93" y="0"/>
                  </a:lnTo>
                  <a:cubicBezTo>
                    <a:pt x="34" y="0"/>
                    <a:pt x="0" y="48"/>
                    <a:pt x="17" y="106"/>
                  </a:cubicBezTo>
                  <a:lnTo>
                    <a:pt x="309" y="1147"/>
                  </a:lnTo>
                </a:path>
              </a:pathLst>
            </a:custGeom>
            <a:solidFill>
              <a:srgbClr val="3433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6107249" y="6536986"/>
              <a:ext cx="5916612" cy="346075"/>
            </a:xfrm>
            <a:prstGeom prst="rect">
              <a:avLst/>
            </a:prstGeom>
            <a:solidFill>
              <a:srgbClr val="6569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681007" y="6092487"/>
              <a:ext cx="6297612" cy="447675"/>
            </a:xfrm>
            <a:custGeom>
              <a:rect b="b" l="l" r="r" t="t"/>
              <a:pathLst>
                <a:path extrusionOk="0" h="431" w="6025">
                  <a:moveTo>
                    <a:pt x="6025" y="389"/>
                  </a:moveTo>
                  <a:cubicBezTo>
                    <a:pt x="6025" y="412"/>
                    <a:pt x="6006" y="431"/>
                    <a:pt x="5983" y="431"/>
                  </a:cubicBezTo>
                  <a:lnTo>
                    <a:pt x="42" y="431"/>
                  </a:lnTo>
                  <a:cubicBezTo>
                    <a:pt x="19" y="431"/>
                    <a:pt x="0" y="412"/>
                    <a:pt x="0" y="389"/>
                  </a:cubicBezTo>
                  <a:lnTo>
                    <a:pt x="0" y="42"/>
                  </a:lnTo>
                  <a:cubicBezTo>
                    <a:pt x="0" y="19"/>
                    <a:pt x="19" y="0"/>
                    <a:pt x="42" y="0"/>
                  </a:cubicBezTo>
                  <a:lnTo>
                    <a:pt x="5983" y="0"/>
                  </a:lnTo>
                  <a:cubicBezTo>
                    <a:pt x="6006" y="0"/>
                    <a:pt x="6025" y="19"/>
                    <a:pt x="6025" y="42"/>
                  </a:cubicBezTo>
                  <a:lnTo>
                    <a:pt x="6025" y="389"/>
                  </a:lnTo>
                  <a:close/>
                </a:path>
              </a:pathLst>
            </a:custGeom>
            <a:solidFill>
              <a:srgbClr val="9798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7238345" y="3854112"/>
              <a:ext cx="41275" cy="292100"/>
            </a:xfrm>
            <a:custGeom>
              <a:rect b="b" l="l" r="r" t="t"/>
              <a:pathLst>
                <a:path extrusionOk="0" h="282" w="40">
                  <a:moveTo>
                    <a:pt x="38" y="282"/>
                  </a:moveTo>
                  <a:cubicBezTo>
                    <a:pt x="27" y="260"/>
                    <a:pt x="20" y="237"/>
                    <a:pt x="14" y="214"/>
                  </a:cubicBezTo>
                  <a:cubicBezTo>
                    <a:pt x="8" y="191"/>
                    <a:pt x="4" y="167"/>
                    <a:pt x="2" y="143"/>
                  </a:cubicBezTo>
                  <a:cubicBezTo>
                    <a:pt x="0" y="119"/>
                    <a:pt x="0" y="95"/>
                    <a:pt x="1" y="72"/>
                  </a:cubicBezTo>
                  <a:cubicBezTo>
                    <a:pt x="3" y="48"/>
                    <a:pt x="6" y="24"/>
                    <a:pt x="13" y="0"/>
                  </a:cubicBezTo>
                  <a:cubicBezTo>
                    <a:pt x="20" y="24"/>
                    <a:pt x="24" y="47"/>
                    <a:pt x="27" y="70"/>
                  </a:cubicBezTo>
                  <a:cubicBezTo>
                    <a:pt x="31" y="94"/>
                    <a:pt x="34" y="117"/>
                    <a:pt x="36" y="140"/>
                  </a:cubicBezTo>
                  <a:cubicBezTo>
                    <a:pt x="38" y="163"/>
                    <a:pt x="39" y="187"/>
                    <a:pt x="40" y="210"/>
                  </a:cubicBezTo>
                  <a:cubicBezTo>
                    <a:pt x="40" y="234"/>
                    <a:pt x="40" y="258"/>
                    <a:pt x="38" y="282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7549495" y="3822362"/>
              <a:ext cx="192087" cy="428625"/>
            </a:xfrm>
            <a:custGeom>
              <a:rect b="b" l="l" r="r" t="t"/>
              <a:pathLst>
                <a:path extrusionOk="0" h="413" w="184">
                  <a:moveTo>
                    <a:pt x="0" y="413"/>
                  </a:moveTo>
                  <a:cubicBezTo>
                    <a:pt x="5" y="375"/>
                    <a:pt x="14" y="338"/>
                    <a:pt x="26" y="302"/>
                  </a:cubicBezTo>
                  <a:cubicBezTo>
                    <a:pt x="38" y="265"/>
                    <a:pt x="53" y="230"/>
                    <a:pt x="69" y="196"/>
                  </a:cubicBezTo>
                  <a:cubicBezTo>
                    <a:pt x="85" y="162"/>
                    <a:pt x="102" y="128"/>
                    <a:pt x="121" y="95"/>
                  </a:cubicBezTo>
                  <a:cubicBezTo>
                    <a:pt x="140" y="62"/>
                    <a:pt x="161" y="30"/>
                    <a:pt x="184" y="0"/>
                  </a:cubicBezTo>
                  <a:cubicBezTo>
                    <a:pt x="173" y="36"/>
                    <a:pt x="159" y="72"/>
                    <a:pt x="145" y="107"/>
                  </a:cubicBezTo>
                  <a:cubicBezTo>
                    <a:pt x="130" y="142"/>
                    <a:pt x="114" y="176"/>
                    <a:pt x="99" y="210"/>
                  </a:cubicBezTo>
                  <a:cubicBezTo>
                    <a:pt x="83" y="244"/>
                    <a:pt x="67" y="278"/>
                    <a:pt x="50" y="311"/>
                  </a:cubicBezTo>
                  <a:cubicBezTo>
                    <a:pt x="34" y="345"/>
                    <a:pt x="18" y="379"/>
                    <a:pt x="0" y="413"/>
                  </a:cubicBezTo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759045" y="4008100"/>
              <a:ext cx="354012" cy="420688"/>
            </a:xfrm>
            <a:custGeom>
              <a:rect b="b" l="l" r="r" t="t"/>
              <a:pathLst>
                <a:path extrusionOk="0" h="405" w="340">
                  <a:moveTo>
                    <a:pt x="0" y="405"/>
                  </a:moveTo>
                  <a:cubicBezTo>
                    <a:pt x="24" y="368"/>
                    <a:pt x="50" y="332"/>
                    <a:pt x="76" y="296"/>
                  </a:cubicBezTo>
                  <a:cubicBezTo>
                    <a:pt x="102" y="261"/>
                    <a:pt x="130" y="226"/>
                    <a:pt x="157" y="192"/>
                  </a:cubicBezTo>
                  <a:cubicBezTo>
                    <a:pt x="185" y="158"/>
                    <a:pt x="214" y="124"/>
                    <a:pt x="244" y="92"/>
                  </a:cubicBezTo>
                  <a:cubicBezTo>
                    <a:pt x="274" y="60"/>
                    <a:pt x="306" y="28"/>
                    <a:pt x="340" y="0"/>
                  </a:cubicBezTo>
                  <a:cubicBezTo>
                    <a:pt x="316" y="37"/>
                    <a:pt x="291" y="73"/>
                    <a:pt x="264" y="109"/>
                  </a:cubicBezTo>
                  <a:cubicBezTo>
                    <a:pt x="238" y="144"/>
                    <a:pt x="211" y="179"/>
                    <a:pt x="183" y="213"/>
                  </a:cubicBezTo>
                  <a:cubicBezTo>
                    <a:pt x="155" y="247"/>
                    <a:pt x="126" y="281"/>
                    <a:pt x="96" y="313"/>
                  </a:cubicBezTo>
                  <a:cubicBezTo>
                    <a:pt x="66" y="345"/>
                    <a:pt x="35" y="377"/>
                    <a:pt x="0" y="405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979707" y="4401800"/>
              <a:ext cx="328612" cy="161925"/>
            </a:xfrm>
            <a:custGeom>
              <a:rect b="b" l="l" r="r" t="t"/>
              <a:pathLst>
                <a:path extrusionOk="0" h="156" w="314">
                  <a:moveTo>
                    <a:pt x="0" y="156"/>
                  </a:moveTo>
                  <a:cubicBezTo>
                    <a:pt x="24" y="137"/>
                    <a:pt x="48" y="121"/>
                    <a:pt x="73" y="106"/>
                  </a:cubicBezTo>
                  <a:cubicBezTo>
                    <a:pt x="98" y="91"/>
                    <a:pt x="123" y="76"/>
                    <a:pt x="149" y="63"/>
                  </a:cubicBezTo>
                  <a:cubicBezTo>
                    <a:pt x="175" y="50"/>
                    <a:pt x="202" y="37"/>
                    <a:pt x="229" y="26"/>
                  </a:cubicBezTo>
                  <a:cubicBezTo>
                    <a:pt x="256" y="16"/>
                    <a:pt x="284" y="6"/>
                    <a:pt x="314" y="0"/>
                  </a:cubicBezTo>
                  <a:cubicBezTo>
                    <a:pt x="290" y="19"/>
                    <a:pt x="266" y="34"/>
                    <a:pt x="241" y="50"/>
                  </a:cubicBezTo>
                  <a:cubicBezTo>
                    <a:pt x="216" y="65"/>
                    <a:pt x="190" y="79"/>
                    <a:pt x="164" y="93"/>
                  </a:cubicBezTo>
                  <a:cubicBezTo>
                    <a:pt x="139" y="106"/>
                    <a:pt x="112" y="118"/>
                    <a:pt x="85" y="129"/>
                  </a:cubicBezTo>
                  <a:cubicBezTo>
                    <a:pt x="57" y="140"/>
                    <a:pt x="29" y="150"/>
                    <a:pt x="0" y="156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8062257" y="4765337"/>
              <a:ext cx="317500" cy="46038"/>
            </a:xfrm>
            <a:custGeom>
              <a:rect b="b" l="l" r="r" t="t"/>
              <a:pathLst>
                <a:path extrusionOk="0" h="44" w="304">
                  <a:moveTo>
                    <a:pt x="97" y="44"/>
                  </a:moveTo>
                  <a:cubicBezTo>
                    <a:pt x="91" y="44"/>
                    <a:pt x="84" y="44"/>
                    <a:pt x="77" y="43"/>
                  </a:cubicBezTo>
                  <a:cubicBezTo>
                    <a:pt x="51" y="42"/>
                    <a:pt x="25" y="39"/>
                    <a:pt x="0" y="31"/>
                  </a:cubicBezTo>
                  <a:cubicBezTo>
                    <a:pt x="26" y="25"/>
                    <a:pt x="51" y="21"/>
                    <a:pt x="76" y="17"/>
                  </a:cubicBezTo>
                  <a:cubicBezTo>
                    <a:pt x="101" y="14"/>
                    <a:pt x="126" y="10"/>
                    <a:pt x="151" y="7"/>
                  </a:cubicBezTo>
                  <a:cubicBezTo>
                    <a:pt x="176" y="4"/>
                    <a:pt x="201" y="2"/>
                    <a:pt x="227" y="1"/>
                  </a:cubicBezTo>
                  <a:cubicBezTo>
                    <a:pt x="238" y="0"/>
                    <a:pt x="250" y="0"/>
                    <a:pt x="262" y="0"/>
                  </a:cubicBezTo>
                  <a:cubicBezTo>
                    <a:pt x="276" y="0"/>
                    <a:pt x="290" y="1"/>
                    <a:pt x="304" y="2"/>
                  </a:cubicBezTo>
                  <a:cubicBezTo>
                    <a:pt x="280" y="13"/>
                    <a:pt x="255" y="20"/>
                    <a:pt x="230" y="27"/>
                  </a:cubicBezTo>
                  <a:cubicBezTo>
                    <a:pt x="206" y="33"/>
                    <a:pt x="180" y="38"/>
                    <a:pt x="155" y="40"/>
                  </a:cubicBezTo>
                  <a:cubicBezTo>
                    <a:pt x="136" y="43"/>
                    <a:pt x="117" y="44"/>
                    <a:pt x="97" y="44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3639775" y="1980336"/>
            <a:ext cx="1998318" cy="944534"/>
            <a:chOff x="5434945" y="-47963"/>
            <a:chExt cx="6732587" cy="4471988"/>
          </a:xfrm>
        </p:grpSpPr>
        <p:sp>
          <p:nvSpPr>
            <p:cNvPr id="971" name="Google Shape;971;p48"/>
            <p:cNvSpPr/>
            <p:nvPr/>
          </p:nvSpPr>
          <p:spPr>
            <a:xfrm>
              <a:off x="6439832" y="761662"/>
              <a:ext cx="1709737" cy="1381125"/>
            </a:xfrm>
            <a:custGeom>
              <a:rect b="b" l="l" r="r" t="t"/>
              <a:pathLst>
                <a:path extrusionOk="0" h="1331" w="1635">
                  <a:moveTo>
                    <a:pt x="1635" y="1205"/>
                  </a:moveTo>
                  <a:cubicBezTo>
                    <a:pt x="1635" y="1275"/>
                    <a:pt x="1579" y="1331"/>
                    <a:pt x="1509" y="1331"/>
                  </a:cubicBezTo>
                  <a:lnTo>
                    <a:pt x="126" y="1331"/>
                  </a:lnTo>
                  <a:cubicBezTo>
                    <a:pt x="56" y="1331"/>
                    <a:pt x="0" y="1275"/>
                    <a:pt x="0" y="1205"/>
                  </a:cubicBezTo>
                  <a:lnTo>
                    <a:pt x="0" y="126"/>
                  </a:lnTo>
                  <a:cubicBezTo>
                    <a:pt x="0" y="57"/>
                    <a:pt x="56" y="0"/>
                    <a:pt x="126" y="0"/>
                  </a:cubicBezTo>
                  <a:lnTo>
                    <a:pt x="1509" y="0"/>
                  </a:lnTo>
                  <a:cubicBezTo>
                    <a:pt x="1579" y="0"/>
                    <a:pt x="1635" y="57"/>
                    <a:pt x="1635" y="126"/>
                  </a:cubicBezTo>
                  <a:lnTo>
                    <a:pt x="1635" y="1205"/>
                  </a:lnTo>
                </a:path>
              </a:pathLst>
            </a:custGeom>
            <a:solidFill>
              <a:srgbClr val="B1B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6501745" y="1147425"/>
              <a:ext cx="1585912" cy="944563"/>
            </a:xfrm>
            <a:custGeom>
              <a:rect b="b" l="l" r="r" t="t"/>
              <a:pathLst>
                <a:path extrusionOk="0" h="911" w="1517">
                  <a:moveTo>
                    <a:pt x="0" y="0"/>
                  </a:moveTo>
                  <a:lnTo>
                    <a:pt x="0" y="794"/>
                  </a:lnTo>
                  <a:cubicBezTo>
                    <a:pt x="0" y="859"/>
                    <a:pt x="52" y="911"/>
                    <a:pt x="117" y="911"/>
                  </a:cubicBezTo>
                  <a:lnTo>
                    <a:pt x="1401" y="911"/>
                  </a:lnTo>
                  <a:cubicBezTo>
                    <a:pt x="1465" y="911"/>
                    <a:pt x="1517" y="859"/>
                    <a:pt x="1517" y="794"/>
                  </a:cubicBezTo>
                  <a:lnTo>
                    <a:pt x="15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2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820832" y="906125"/>
              <a:ext cx="1239837" cy="100013"/>
            </a:xfrm>
            <a:prstGeom prst="rect">
              <a:avLst/>
            </a:prstGeom>
            <a:solidFill>
              <a:srgbClr val="8183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500157" y="826750"/>
              <a:ext cx="246062" cy="244475"/>
            </a:xfrm>
            <a:prstGeom prst="ellipse">
              <a:avLst/>
            </a:prstGeom>
            <a:solidFill>
              <a:srgbClr val="8183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6552545" y="879137"/>
              <a:ext cx="139700" cy="136525"/>
            </a:xfrm>
            <a:custGeom>
              <a:rect b="b" l="l" r="r" t="t"/>
              <a:pathLst>
                <a:path extrusionOk="0" h="132" w="133">
                  <a:moveTo>
                    <a:pt x="93" y="67"/>
                  </a:moveTo>
                  <a:lnTo>
                    <a:pt x="126" y="34"/>
                  </a:lnTo>
                  <a:cubicBezTo>
                    <a:pt x="133" y="26"/>
                    <a:pt x="133" y="15"/>
                    <a:pt x="126" y="8"/>
                  </a:cubicBezTo>
                  <a:cubicBezTo>
                    <a:pt x="119" y="0"/>
                    <a:pt x="107" y="0"/>
                    <a:pt x="100" y="8"/>
                  </a:cubicBezTo>
                  <a:lnTo>
                    <a:pt x="67" y="41"/>
                  </a:lnTo>
                  <a:lnTo>
                    <a:pt x="34" y="8"/>
                  </a:lnTo>
                  <a:cubicBezTo>
                    <a:pt x="26" y="0"/>
                    <a:pt x="15" y="0"/>
                    <a:pt x="8" y="8"/>
                  </a:cubicBezTo>
                  <a:cubicBezTo>
                    <a:pt x="0" y="15"/>
                    <a:pt x="0" y="26"/>
                    <a:pt x="8" y="34"/>
                  </a:cubicBezTo>
                  <a:lnTo>
                    <a:pt x="41" y="67"/>
                  </a:lnTo>
                  <a:lnTo>
                    <a:pt x="8" y="100"/>
                  </a:lnTo>
                  <a:cubicBezTo>
                    <a:pt x="0" y="107"/>
                    <a:pt x="0" y="119"/>
                    <a:pt x="8" y="126"/>
                  </a:cubicBezTo>
                  <a:cubicBezTo>
                    <a:pt x="11" y="130"/>
                    <a:pt x="16" y="132"/>
                    <a:pt x="21" y="132"/>
                  </a:cubicBezTo>
                  <a:cubicBezTo>
                    <a:pt x="25" y="132"/>
                    <a:pt x="30" y="130"/>
                    <a:pt x="34" y="126"/>
                  </a:cubicBezTo>
                  <a:lnTo>
                    <a:pt x="67" y="93"/>
                  </a:lnTo>
                  <a:lnTo>
                    <a:pt x="100" y="126"/>
                  </a:lnTo>
                  <a:cubicBezTo>
                    <a:pt x="104" y="130"/>
                    <a:pt x="108" y="132"/>
                    <a:pt x="113" y="132"/>
                  </a:cubicBezTo>
                  <a:cubicBezTo>
                    <a:pt x="118" y="132"/>
                    <a:pt x="123" y="130"/>
                    <a:pt x="126" y="126"/>
                  </a:cubicBezTo>
                  <a:cubicBezTo>
                    <a:pt x="133" y="119"/>
                    <a:pt x="133" y="107"/>
                    <a:pt x="126" y="100"/>
                  </a:cubicBezTo>
                  <a:lnTo>
                    <a:pt x="93" y="67"/>
                  </a:lnTo>
                  <a:close/>
                </a:path>
              </a:pathLst>
            </a:custGeom>
            <a:solidFill>
              <a:srgbClr val="B1B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6814482" y="1414125"/>
              <a:ext cx="892175" cy="515938"/>
            </a:xfrm>
            <a:custGeom>
              <a:rect b="b" l="l" r="r" t="t"/>
              <a:pathLst>
                <a:path extrusionOk="0" h="497" w="853">
                  <a:moveTo>
                    <a:pt x="819" y="497"/>
                  </a:moveTo>
                  <a:lnTo>
                    <a:pt x="33" y="497"/>
                  </a:lnTo>
                  <a:cubicBezTo>
                    <a:pt x="15" y="497"/>
                    <a:pt x="0" y="482"/>
                    <a:pt x="0" y="464"/>
                  </a:cubicBez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819" y="0"/>
                  </a:lnTo>
                  <a:cubicBezTo>
                    <a:pt x="838" y="0"/>
                    <a:pt x="853" y="15"/>
                    <a:pt x="853" y="33"/>
                  </a:cubicBezTo>
                  <a:lnTo>
                    <a:pt x="853" y="464"/>
                  </a:lnTo>
                  <a:cubicBezTo>
                    <a:pt x="853" y="482"/>
                    <a:pt x="838" y="497"/>
                    <a:pt x="819" y="497"/>
                  </a:cubicBezTo>
                </a:path>
              </a:pathLst>
            </a:custGeom>
            <a:solidFill>
              <a:srgbClr val="D1D6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6884332" y="1344275"/>
              <a:ext cx="890587" cy="515938"/>
            </a:xfrm>
            <a:custGeom>
              <a:rect b="b" l="l" r="r" t="t"/>
              <a:pathLst>
                <a:path extrusionOk="0" h="497" w="852">
                  <a:moveTo>
                    <a:pt x="852" y="464"/>
                  </a:moveTo>
                  <a:cubicBezTo>
                    <a:pt x="852" y="482"/>
                    <a:pt x="837" y="497"/>
                    <a:pt x="819" y="497"/>
                  </a:cubicBezTo>
                  <a:lnTo>
                    <a:pt x="33" y="497"/>
                  </a:lnTo>
                  <a:cubicBezTo>
                    <a:pt x="14" y="497"/>
                    <a:pt x="0" y="482"/>
                    <a:pt x="0" y="464"/>
                  </a:cubicBezTo>
                  <a:lnTo>
                    <a:pt x="0" y="33"/>
                  </a:lnTo>
                  <a:cubicBezTo>
                    <a:pt x="0" y="15"/>
                    <a:pt x="14" y="0"/>
                    <a:pt x="33" y="0"/>
                  </a:cubicBezTo>
                  <a:lnTo>
                    <a:pt x="819" y="0"/>
                  </a:lnTo>
                  <a:cubicBezTo>
                    <a:pt x="837" y="0"/>
                    <a:pt x="852" y="15"/>
                    <a:pt x="852" y="33"/>
                  </a:cubicBezTo>
                  <a:lnTo>
                    <a:pt x="852" y="464"/>
                  </a:lnTo>
                </a:path>
              </a:pathLst>
            </a:custGeom>
            <a:solidFill>
              <a:srgbClr val="F03E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7228820" y="1488737"/>
              <a:ext cx="233362" cy="244475"/>
            </a:xfrm>
            <a:custGeom>
              <a:rect b="b" l="l" r="r" t="t"/>
              <a:pathLst>
                <a:path extrusionOk="0" h="236" w="222">
                  <a:moveTo>
                    <a:pt x="0" y="0"/>
                  </a:moveTo>
                  <a:lnTo>
                    <a:pt x="0" y="236"/>
                  </a:lnTo>
                  <a:lnTo>
                    <a:pt x="222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0459382" y="2001500"/>
              <a:ext cx="1708150" cy="1379538"/>
            </a:xfrm>
            <a:custGeom>
              <a:rect b="b" l="l" r="r" t="t"/>
              <a:pathLst>
                <a:path extrusionOk="0" h="1331" w="1635">
                  <a:moveTo>
                    <a:pt x="1635" y="1205"/>
                  </a:moveTo>
                  <a:cubicBezTo>
                    <a:pt x="1635" y="1274"/>
                    <a:pt x="1579" y="1331"/>
                    <a:pt x="1509" y="1331"/>
                  </a:cubicBezTo>
                  <a:lnTo>
                    <a:pt x="126" y="1331"/>
                  </a:lnTo>
                  <a:cubicBezTo>
                    <a:pt x="56" y="1331"/>
                    <a:pt x="0" y="1274"/>
                    <a:pt x="0" y="1205"/>
                  </a:cubicBezTo>
                  <a:lnTo>
                    <a:pt x="0" y="126"/>
                  </a:lnTo>
                  <a:cubicBezTo>
                    <a:pt x="0" y="56"/>
                    <a:pt x="56" y="0"/>
                    <a:pt x="126" y="0"/>
                  </a:cubicBezTo>
                  <a:lnTo>
                    <a:pt x="1509" y="0"/>
                  </a:lnTo>
                  <a:cubicBezTo>
                    <a:pt x="1579" y="0"/>
                    <a:pt x="1635" y="56"/>
                    <a:pt x="1635" y="126"/>
                  </a:cubicBezTo>
                  <a:lnTo>
                    <a:pt x="1635" y="1205"/>
                  </a:lnTo>
                </a:path>
              </a:pathLst>
            </a:custGeom>
            <a:solidFill>
              <a:srgbClr val="B1B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0521295" y="2385675"/>
              <a:ext cx="1584325" cy="946150"/>
            </a:xfrm>
            <a:custGeom>
              <a:rect b="b" l="l" r="r" t="t"/>
              <a:pathLst>
                <a:path extrusionOk="0" h="912" w="1517">
                  <a:moveTo>
                    <a:pt x="0" y="0"/>
                  </a:moveTo>
                  <a:lnTo>
                    <a:pt x="0" y="795"/>
                  </a:lnTo>
                  <a:cubicBezTo>
                    <a:pt x="0" y="859"/>
                    <a:pt x="52" y="912"/>
                    <a:pt x="116" y="912"/>
                  </a:cubicBezTo>
                  <a:lnTo>
                    <a:pt x="1400" y="912"/>
                  </a:lnTo>
                  <a:cubicBezTo>
                    <a:pt x="1465" y="912"/>
                    <a:pt x="1517" y="859"/>
                    <a:pt x="1517" y="795"/>
                  </a:cubicBezTo>
                  <a:lnTo>
                    <a:pt x="15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B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10838795" y="2145962"/>
              <a:ext cx="1241425" cy="100013"/>
            </a:xfrm>
            <a:prstGeom prst="rect">
              <a:avLst/>
            </a:prstGeom>
            <a:solidFill>
              <a:srgbClr val="8183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10518120" y="2065000"/>
              <a:ext cx="247650" cy="244475"/>
            </a:xfrm>
            <a:prstGeom prst="ellipse">
              <a:avLst/>
            </a:prstGeom>
            <a:solidFill>
              <a:srgbClr val="8183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10572095" y="2118975"/>
              <a:ext cx="138112" cy="134938"/>
            </a:xfrm>
            <a:custGeom>
              <a:rect b="b" l="l" r="r" t="t"/>
              <a:pathLst>
                <a:path extrusionOk="0" h="131" w="133">
                  <a:moveTo>
                    <a:pt x="93" y="66"/>
                  </a:moveTo>
                  <a:lnTo>
                    <a:pt x="126" y="33"/>
                  </a:lnTo>
                  <a:cubicBezTo>
                    <a:pt x="133" y="26"/>
                    <a:pt x="133" y="14"/>
                    <a:pt x="126" y="7"/>
                  </a:cubicBezTo>
                  <a:cubicBezTo>
                    <a:pt x="119" y="0"/>
                    <a:pt x="107" y="0"/>
                    <a:pt x="100" y="7"/>
                  </a:cubicBezTo>
                  <a:lnTo>
                    <a:pt x="67" y="40"/>
                  </a:lnTo>
                  <a:lnTo>
                    <a:pt x="33" y="7"/>
                  </a:lnTo>
                  <a:cubicBezTo>
                    <a:pt x="26" y="0"/>
                    <a:pt x="15" y="0"/>
                    <a:pt x="7" y="7"/>
                  </a:cubicBezTo>
                  <a:cubicBezTo>
                    <a:pt x="0" y="14"/>
                    <a:pt x="0" y="26"/>
                    <a:pt x="7" y="33"/>
                  </a:cubicBezTo>
                  <a:lnTo>
                    <a:pt x="41" y="66"/>
                  </a:lnTo>
                  <a:lnTo>
                    <a:pt x="7" y="100"/>
                  </a:lnTo>
                  <a:cubicBezTo>
                    <a:pt x="0" y="107"/>
                    <a:pt x="0" y="119"/>
                    <a:pt x="7" y="126"/>
                  </a:cubicBezTo>
                  <a:cubicBezTo>
                    <a:pt x="11" y="129"/>
                    <a:pt x="16" y="131"/>
                    <a:pt x="20" y="131"/>
                  </a:cubicBezTo>
                  <a:cubicBezTo>
                    <a:pt x="25" y="131"/>
                    <a:pt x="30" y="129"/>
                    <a:pt x="33" y="126"/>
                  </a:cubicBezTo>
                  <a:lnTo>
                    <a:pt x="67" y="92"/>
                  </a:lnTo>
                  <a:lnTo>
                    <a:pt x="100" y="126"/>
                  </a:lnTo>
                  <a:cubicBezTo>
                    <a:pt x="104" y="129"/>
                    <a:pt x="108" y="131"/>
                    <a:pt x="113" y="131"/>
                  </a:cubicBezTo>
                  <a:cubicBezTo>
                    <a:pt x="118" y="131"/>
                    <a:pt x="122" y="129"/>
                    <a:pt x="126" y="126"/>
                  </a:cubicBezTo>
                  <a:cubicBezTo>
                    <a:pt x="133" y="119"/>
                    <a:pt x="133" y="107"/>
                    <a:pt x="126" y="100"/>
                  </a:cubicBezTo>
                  <a:lnTo>
                    <a:pt x="93" y="66"/>
                  </a:lnTo>
                  <a:close/>
                </a:path>
              </a:pathLst>
            </a:custGeom>
            <a:solidFill>
              <a:srgbClr val="B1B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10862607" y="2519025"/>
              <a:ext cx="866775" cy="741363"/>
            </a:xfrm>
            <a:custGeom>
              <a:rect b="b" l="l" r="r" t="t"/>
              <a:pathLst>
                <a:path extrusionOk="0" h="715" w="830">
                  <a:moveTo>
                    <a:pt x="643" y="715"/>
                  </a:moveTo>
                  <a:cubicBezTo>
                    <a:pt x="604" y="715"/>
                    <a:pt x="555" y="684"/>
                    <a:pt x="540" y="657"/>
                  </a:cubicBezTo>
                  <a:cubicBezTo>
                    <a:pt x="530" y="638"/>
                    <a:pt x="521" y="605"/>
                    <a:pt x="519" y="576"/>
                  </a:cubicBezTo>
                  <a:lnTo>
                    <a:pt x="386" y="576"/>
                  </a:lnTo>
                  <a:cubicBezTo>
                    <a:pt x="337" y="576"/>
                    <a:pt x="296" y="537"/>
                    <a:pt x="296" y="490"/>
                  </a:cubicBezTo>
                  <a:lnTo>
                    <a:pt x="296" y="384"/>
                  </a:lnTo>
                  <a:lnTo>
                    <a:pt x="245" y="384"/>
                  </a:lnTo>
                  <a:cubicBezTo>
                    <a:pt x="243" y="411"/>
                    <a:pt x="234" y="441"/>
                    <a:pt x="224" y="459"/>
                  </a:cubicBezTo>
                  <a:cubicBezTo>
                    <a:pt x="210" y="486"/>
                    <a:pt x="161" y="517"/>
                    <a:pt x="122" y="517"/>
                  </a:cubicBezTo>
                  <a:cubicBezTo>
                    <a:pt x="113" y="517"/>
                    <a:pt x="104" y="515"/>
                    <a:pt x="97" y="512"/>
                  </a:cubicBezTo>
                  <a:cubicBezTo>
                    <a:pt x="140" y="497"/>
                    <a:pt x="179" y="437"/>
                    <a:pt x="181" y="384"/>
                  </a:cubicBezTo>
                  <a:lnTo>
                    <a:pt x="90" y="384"/>
                  </a:lnTo>
                  <a:cubicBezTo>
                    <a:pt x="40" y="384"/>
                    <a:pt x="0" y="346"/>
                    <a:pt x="0" y="298"/>
                  </a:cubicBezTo>
                  <a:lnTo>
                    <a:pt x="0" y="85"/>
                  </a:lnTo>
                  <a:cubicBezTo>
                    <a:pt x="0" y="38"/>
                    <a:pt x="40" y="0"/>
                    <a:pt x="90" y="0"/>
                  </a:cubicBezTo>
                  <a:lnTo>
                    <a:pt x="443" y="0"/>
                  </a:lnTo>
                  <a:cubicBezTo>
                    <a:pt x="493" y="0"/>
                    <a:pt x="533" y="38"/>
                    <a:pt x="533" y="85"/>
                  </a:cubicBezTo>
                  <a:lnTo>
                    <a:pt x="533" y="192"/>
                  </a:lnTo>
                  <a:lnTo>
                    <a:pt x="740" y="192"/>
                  </a:lnTo>
                  <a:cubicBezTo>
                    <a:pt x="790" y="192"/>
                    <a:pt x="830" y="230"/>
                    <a:pt x="830" y="277"/>
                  </a:cubicBezTo>
                  <a:lnTo>
                    <a:pt x="830" y="490"/>
                  </a:lnTo>
                  <a:cubicBezTo>
                    <a:pt x="830" y="537"/>
                    <a:pt x="790" y="576"/>
                    <a:pt x="740" y="576"/>
                  </a:cubicBezTo>
                  <a:lnTo>
                    <a:pt x="584" y="576"/>
                  </a:lnTo>
                  <a:cubicBezTo>
                    <a:pt x="583" y="630"/>
                    <a:pt x="622" y="695"/>
                    <a:pt x="668" y="710"/>
                  </a:cubicBezTo>
                  <a:cubicBezTo>
                    <a:pt x="660" y="713"/>
                    <a:pt x="652" y="715"/>
                    <a:pt x="643" y="715"/>
                  </a:cubicBezTo>
                </a:path>
              </a:pathLst>
            </a:custGeom>
            <a:solidFill>
              <a:srgbClr val="87C7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10930870" y="2466637"/>
              <a:ext cx="558800" cy="550863"/>
            </a:xfrm>
            <a:custGeom>
              <a:rect b="b" l="l" r="r" t="t"/>
              <a:pathLst>
                <a:path extrusionOk="0" h="531" w="534">
                  <a:moveTo>
                    <a:pt x="444" y="0"/>
                  </a:moveTo>
                  <a:lnTo>
                    <a:pt x="90" y="0"/>
                  </a:lnTo>
                  <a:cubicBezTo>
                    <a:pt x="41" y="0"/>
                    <a:pt x="0" y="38"/>
                    <a:pt x="0" y="85"/>
                  </a:cubicBezTo>
                  <a:lnTo>
                    <a:pt x="0" y="298"/>
                  </a:lnTo>
                  <a:cubicBezTo>
                    <a:pt x="0" y="346"/>
                    <a:pt x="41" y="384"/>
                    <a:pt x="90" y="384"/>
                  </a:cubicBezTo>
                  <a:lnTo>
                    <a:pt x="181" y="384"/>
                  </a:lnTo>
                  <a:cubicBezTo>
                    <a:pt x="179" y="437"/>
                    <a:pt x="141" y="497"/>
                    <a:pt x="97" y="512"/>
                  </a:cubicBezTo>
                  <a:cubicBezTo>
                    <a:pt x="137" y="531"/>
                    <a:pt x="207" y="492"/>
                    <a:pt x="225" y="459"/>
                  </a:cubicBezTo>
                  <a:cubicBezTo>
                    <a:pt x="234" y="441"/>
                    <a:pt x="243" y="411"/>
                    <a:pt x="246" y="384"/>
                  </a:cubicBezTo>
                  <a:lnTo>
                    <a:pt x="444" y="384"/>
                  </a:lnTo>
                  <a:cubicBezTo>
                    <a:pt x="494" y="384"/>
                    <a:pt x="534" y="346"/>
                    <a:pt x="534" y="298"/>
                  </a:cubicBezTo>
                  <a:lnTo>
                    <a:pt x="534" y="85"/>
                  </a:lnTo>
                  <a:cubicBezTo>
                    <a:pt x="534" y="38"/>
                    <a:pt x="494" y="0"/>
                    <a:pt x="444" y="0"/>
                  </a:cubicBezTo>
                  <a:close/>
                </a:path>
              </a:pathLst>
            </a:custGeom>
            <a:solidFill>
              <a:srgbClr val="D8F3F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11018182" y="2576175"/>
              <a:ext cx="385762" cy="20638"/>
            </a:xfrm>
            <a:custGeom>
              <a:rect b="b" l="l" r="r" t="t"/>
              <a:pathLst>
                <a:path extrusionOk="0" h="20" w="369">
                  <a:moveTo>
                    <a:pt x="10" y="20"/>
                  </a:moveTo>
                  <a:lnTo>
                    <a:pt x="358" y="20"/>
                  </a:lnTo>
                  <a:cubicBezTo>
                    <a:pt x="364" y="20"/>
                    <a:pt x="369" y="16"/>
                    <a:pt x="369" y="10"/>
                  </a:cubicBezTo>
                  <a:cubicBezTo>
                    <a:pt x="369" y="4"/>
                    <a:pt x="364" y="0"/>
                    <a:pt x="358" y="0"/>
                  </a:cubicBezTo>
                  <a:lnTo>
                    <a:pt x="10" y="0"/>
                  </a:ln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</a:path>
              </a:pathLst>
            </a:custGeom>
            <a:solidFill>
              <a:srgbClr val="B0D4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1018182" y="2628562"/>
              <a:ext cx="385762" cy="22225"/>
            </a:xfrm>
            <a:custGeom>
              <a:rect b="b" l="l" r="r" t="t"/>
              <a:pathLst>
                <a:path extrusionOk="0" h="21" w="369">
                  <a:moveTo>
                    <a:pt x="358" y="0"/>
                  </a:moveTo>
                  <a:lnTo>
                    <a:pt x="10" y="0"/>
                  </a:ln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lnTo>
                    <a:pt x="358" y="21"/>
                  </a:lnTo>
                  <a:cubicBezTo>
                    <a:pt x="364" y="21"/>
                    <a:pt x="369" y="16"/>
                    <a:pt x="369" y="10"/>
                  </a:cubicBezTo>
                  <a:cubicBezTo>
                    <a:pt x="369" y="4"/>
                    <a:pt x="364" y="0"/>
                    <a:pt x="358" y="0"/>
                  </a:cubicBezTo>
                  <a:close/>
                </a:path>
              </a:pathLst>
            </a:custGeom>
            <a:solidFill>
              <a:srgbClr val="B0D4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11018182" y="2680950"/>
              <a:ext cx="385762" cy="22225"/>
            </a:xfrm>
            <a:custGeom>
              <a:rect b="b" l="l" r="r" t="t"/>
              <a:pathLst>
                <a:path extrusionOk="0" h="21" w="369">
                  <a:moveTo>
                    <a:pt x="358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lnTo>
                    <a:pt x="358" y="21"/>
                  </a:lnTo>
                  <a:cubicBezTo>
                    <a:pt x="364" y="21"/>
                    <a:pt x="369" y="16"/>
                    <a:pt x="369" y="10"/>
                  </a:cubicBezTo>
                  <a:cubicBezTo>
                    <a:pt x="369" y="5"/>
                    <a:pt x="364" y="0"/>
                    <a:pt x="358" y="0"/>
                  </a:cubicBezTo>
                  <a:close/>
                </a:path>
              </a:pathLst>
            </a:custGeom>
            <a:solidFill>
              <a:srgbClr val="B0D4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11018182" y="2734925"/>
              <a:ext cx="385762" cy="20638"/>
            </a:xfrm>
            <a:custGeom>
              <a:rect b="b" l="l" r="r" t="t"/>
              <a:pathLst>
                <a:path extrusionOk="0" h="21" w="369">
                  <a:moveTo>
                    <a:pt x="358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lnTo>
                    <a:pt x="358" y="21"/>
                  </a:lnTo>
                  <a:cubicBezTo>
                    <a:pt x="364" y="21"/>
                    <a:pt x="369" y="16"/>
                    <a:pt x="369" y="11"/>
                  </a:cubicBezTo>
                  <a:cubicBezTo>
                    <a:pt x="369" y="5"/>
                    <a:pt x="364" y="0"/>
                    <a:pt x="358" y="0"/>
                  </a:cubicBezTo>
                  <a:close/>
                </a:path>
              </a:pathLst>
            </a:custGeom>
            <a:solidFill>
              <a:srgbClr val="B0D4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11242020" y="2665075"/>
              <a:ext cx="557212" cy="557213"/>
            </a:xfrm>
            <a:custGeom>
              <a:rect b="b" l="l" r="r" t="t"/>
              <a:pathLst>
                <a:path extrusionOk="0" h="537" w="534">
                  <a:moveTo>
                    <a:pt x="443" y="0"/>
                  </a:moveTo>
                  <a:lnTo>
                    <a:pt x="90" y="0"/>
                  </a:lnTo>
                  <a:cubicBezTo>
                    <a:pt x="40" y="0"/>
                    <a:pt x="0" y="38"/>
                    <a:pt x="0" y="85"/>
                  </a:cubicBezTo>
                  <a:lnTo>
                    <a:pt x="0" y="298"/>
                  </a:lnTo>
                  <a:cubicBezTo>
                    <a:pt x="0" y="345"/>
                    <a:pt x="40" y="384"/>
                    <a:pt x="90" y="384"/>
                  </a:cubicBezTo>
                  <a:lnTo>
                    <a:pt x="223" y="384"/>
                  </a:lnTo>
                  <a:cubicBezTo>
                    <a:pt x="224" y="413"/>
                    <a:pt x="234" y="446"/>
                    <a:pt x="244" y="465"/>
                  </a:cubicBezTo>
                  <a:cubicBezTo>
                    <a:pt x="262" y="499"/>
                    <a:pt x="331" y="537"/>
                    <a:pt x="371" y="518"/>
                  </a:cubicBezTo>
                  <a:cubicBezTo>
                    <a:pt x="326" y="503"/>
                    <a:pt x="286" y="438"/>
                    <a:pt x="288" y="384"/>
                  </a:cubicBezTo>
                  <a:lnTo>
                    <a:pt x="443" y="384"/>
                  </a:lnTo>
                  <a:cubicBezTo>
                    <a:pt x="493" y="384"/>
                    <a:pt x="534" y="345"/>
                    <a:pt x="534" y="298"/>
                  </a:cubicBezTo>
                  <a:lnTo>
                    <a:pt x="534" y="85"/>
                  </a:lnTo>
                  <a:cubicBezTo>
                    <a:pt x="534" y="38"/>
                    <a:pt x="493" y="0"/>
                    <a:pt x="443" y="0"/>
                  </a:cubicBezTo>
                  <a:close/>
                </a:path>
              </a:pathLst>
            </a:custGeom>
            <a:solidFill>
              <a:srgbClr val="F89F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1330920" y="2776200"/>
              <a:ext cx="385762" cy="20638"/>
            </a:xfrm>
            <a:custGeom>
              <a:rect b="b" l="l" r="r" t="t"/>
              <a:pathLst>
                <a:path extrusionOk="0" h="21" w="369">
                  <a:moveTo>
                    <a:pt x="11" y="21"/>
                  </a:moveTo>
                  <a:lnTo>
                    <a:pt x="359" y="21"/>
                  </a:lnTo>
                  <a:cubicBezTo>
                    <a:pt x="365" y="21"/>
                    <a:pt x="369" y="16"/>
                    <a:pt x="369" y="11"/>
                  </a:cubicBezTo>
                  <a:cubicBezTo>
                    <a:pt x="369" y="5"/>
                    <a:pt x="365" y="0"/>
                    <a:pt x="359" y="0"/>
                  </a:cubicBez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lose/>
                </a:path>
              </a:pathLst>
            </a:custGeom>
            <a:solidFill>
              <a:srgbClr val="F364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1330920" y="2828587"/>
              <a:ext cx="385762" cy="22225"/>
            </a:xfrm>
            <a:custGeom>
              <a:rect b="b" l="l" r="r" t="t"/>
              <a:pathLst>
                <a:path extrusionOk="0" h="21" w="369">
                  <a:moveTo>
                    <a:pt x="359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lnTo>
                    <a:pt x="359" y="21"/>
                  </a:lnTo>
                  <a:cubicBezTo>
                    <a:pt x="365" y="21"/>
                    <a:pt x="369" y="17"/>
                    <a:pt x="369" y="11"/>
                  </a:cubicBezTo>
                  <a:cubicBezTo>
                    <a:pt x="369" y="5"/>
                    <a:pt x="365" y="0"/>
                    <a:pt x="359" y="0"/>
                  </a:cubicBezTo>
                  <a:close/>
                </a:path>
              </a:pathLst>
            </a:custGeom>
            <a:solidFill>
              <a:srgbClr val="F364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1330920" y="2882562"/>
              <a:ext cx="385762" cy="22225"/>
            </a:xfrm>
            <a:custGeom>
              <a:rect b="b" l="l" r="r" t="t"/>
              <a:pathLst>
                <a:path extrusionOk="0" h="21" w="369">
                  <a:moveTo>
                    <a:pt x="359" y="0"/>
                  </a:moveTo>
                  <a:lnTo>
                    <a:pt x="11" y="0"/>
                  </a:ln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lnTo>
                    <a:pt x="359" y="21"/>
                  </a:lnTo>
                  <a:cubicBezTo>
                    <a:pt x="365" y="21"/>
                    <a:pt x="369" y="16"/>
                    <a:pt x="369" y="10"/>
                  </a:cubicBezTo>
                  <a:cubicBezTo>
                    <a:pt x="369" y="4"/>
                    <a:pt x="365" y="0"/>
                    <a:pt x="359" y="0"/>
                  </a:cubicBezTo>
                  <a:close/>
                </a:path>
              </a:pathLst>
            </a:custGeom>
            <a:solidFill>
              <a:srgbClr val="F364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1330920" y="2934950"/>
              <a:ext cx="385762" cy="22225"/>
            </a:xfrm>
            <a:custGeom>
              <a:rect b="b" l="l" r="r" t="t"/>
              <a:pathLst>
                <a:path extrusionOk="0" h="21" w="369">
                  <a:moveTo>
                    <a:pt x="359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lnTo>
                    <a:pt x="359" y="21"/>
                  </a:lnTo>
                  <a:cubicBezTo>
                    <a:pt x="365" y="21"/>
                    <a:pt x="369" y="16"/>
                    <a:pt x="369" y="10"/>
                  </a:cubicBezTo>
                  <a:cubicBezTo>
                    <a:pt x="369" y="5"/>
                    <a:pt x="365" y="0"/>
                    <a:pt x="359" y="0"/>
                  </a:cubicBezTo>
                  <a:close/>
                </a:path>
              </a:pathLst>
            </a:custGeom>
            <a:solidFill>
              <a:srgbClr val="F364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8897282" y="180637"/>
              <a:ext cx="1254125" cy="1725613"/>
            </a:xfrm>
            <a:custGeom>
              <a:rect b="b" l="l" r="r" t="t"/>
              <a:pathLst>
                <a:path extrusionOk="0" h="1664" w="1201">
                  <a:moveTo>
                    <a:pt x="1201" y="1538"/>
                  </a:moveTo>
                  <a:cubicBezTo>
                    <a:pt x="1201" y="1608"/>
                    <a:pt x="1145" y="1664"/>
                    <a:pt x="1076" y="1664"/>
                  </a:cubicBezTo>
                  <a:lnTo>
                    <a:pt x="125" y="1664"/>
                  </a:lnTo>
                  <a:cubicBezTo>
                    <a:pt x="56" y="1664"/>
                    <a:pt x="0" y="1608"/>
                    <a:pt x="0" y="1538"/>
                  </a:cubicBezTo>
                  <a:lnTo>
                    <a:pt x="0" y="126"/>
                  </a:lnTo>
                  <a:cubicBezTo>
                    <a:pt x="0" y="56"/>
                    <a:pt x="56" y="0"/>
                    <a:pt x="125" y="0"/>
                  </a:cubicBezTo>
                  <a:lnTo>
                    <a:pt x="1076" y="0"/>
                  </a:lnTo>
                  <a:cubicBezTo>
                    <a:pt x="1145" y="0"/>
                    <a:pt x="1201" y="56"/>
                    <a:pt x="1201" y="126"/>
                  </a:cubicBezTo>
                  <a:lnTo>
                    <a:pt x="1201" y="1538"/>
                  </a:lnTo>
                  <a:close/>
                </a:path>
              </a:pathLst>
            </a:custGeom>
            <a:solidFill>
              <a:srgbClr val="B1B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8957607" y="564812"/>
              <a:ext cx="1133475" cy="1290638"/>
            </a:xfrm>
            <a:custGeom>
              <a:rect b="b" l="l" r="r" t="t"/>
              <a:pathLst>
                <a:path extrusionOk="0" h="1245" w="1085">
                  <a:moveTo>
                    <a:pt x="0" y="0"/>
                  </a:moveTo>
                  <a:lnTo>
                    <a:pt x="0" y="1128"/>
                  </a:lnTo>
                  <a:cubicBezTo>
                    <a:pt x="0" y="1193"/>
                    <a:pt x="53" y="1245"/>
                    <a:pt x="117" y="1245"/>
                  </a:cubicBezTo>
                  <a:lnTo>
                    <a:pt x="968" y="1245"/>
                  </a:lnTo>
                  <a:cubicBezTo>
                    <a:pt x="1032" y="1245"/>
                    <a:pt x="1085" y="1193"/>
                    <a:pt x="1085" y="1128"/>
                  </a:cubicBezTo>
                  <a:lnTo>
                    <a:pt x="1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B5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9276695" y="325100"/>
              <a:ext cx="787400" cy="100013"/>
            </a:xfrm>
            <a:prstGeom prst="rect">
              <a:avLst/>
            </a:prstGeom>
            <a:solidFill>
              <a:srgbClr val="8183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8954432" y="244137"/>
              <a:ext cx="247650" cy="244475"/>
            </a:xfrm>
            <a:prstGeom prst="ellipse">
              <a:avLst/>
            </a:prstGeom>
            <a:solidFill>
              <a:srgbClr val="8183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9009995" y="298112"/>
              <a:ext cx="138112" cy="134938"/>
            </a:xfrm>
            <a:custGeom>
              <a:rect b="b" l="l" r="r" t="t"/>
              <a:pathLst>
                <a:path extrusionOk="0" h="131" w="133">
                  <a:moveTo>
                    <a:pt x="92" y="67"/>
                  </a:moveTo>
                  <a:lnTo>
                    <a:pt x="126" y="33"/>
                  </a:lnTo>
                  <a:cubicBezTo>
                    <a:pt x="133" y="26"/>
                    <a:pt x="133" y="14"/>
                    <a:pt x="126" y="7"/>
                  </a:cubicBezTo>
                  <a:cubicBezTo>
                    <a:pt x="118" y="0"/>
                    <a:pt x="107" y="0"/>
                    <a:pt x="100" y="7"/>
                  </a:cubicBezTo>
                  <a:lnTo>
                    <a:pt x="66" y="41"/>
                  </a:lnTo>
                  <a:lnTo>
                    <a:pt x="33" y="7"/>
                  </a:lnTo>
                  <a:cubicBezTo>
                    <a:pt x="26" y="0"/>
                    <a:pt x="14" y="0"/>
                    <a:pt x="7" y="7"/>
                  </a:cubicBezTo>
                  <a:cubicBezTo>
                    <a:pt x="0" y="14"/>
                    <a:pt x="0" y="26"/>
                    <a:pt x="7" y="33"/>
                  </a:cubicBezTo>
                  <a:lnTo>
                    <a:pt x="40" y="67"/>
                  </a:lnTo>
                  <a:lnTo>
                    <a:pt x="7" y="100"/>
                  </a:lnTo>
                  <a:cubicBezTo>
                    <a:pt x="0" y="107"/>
                    <a:pt x="0" y="119"/>
                    <a:pt x="7" y="126"/>
                  </a:cubicBezTo>
                  <a:cubicBezTo>
                    <a:pt x="11" y="129"/>
                    <a:pt x="15" y="131"/>
                    <a:pt x="20" y="131"/>
                  </a:cubicBezTo>
                  <a:cubicBezTo>
                    <a:pt x="25" y="131"/>
                    <a:pt x="30" y="129"/>
                    <a:pt x="33" y="126"/>
                  </a:cubicBezTo>
                  <a:lnTo>
                    <a:pt x="66" y="93"/>
                  </a:lnTo>
                  <a:lnTo>
                    <a:pt x="100" y="126"/>
                  </a:lnTo>
                  <a:cubicBezTo>
                    <a:pt x="103" y="129"/>
                    <a:pt x="108" y="131"/>
                    <a:pt x="113" y="131"/>
                  </a:cubicBezTo>
                  <a:cubicBezTo>
                    <a:pt x="117" y="131"/>
                    <a:pt x="122" y="129"/>
                    <a:pt x="126" y="126"/>
                  </a:cubicBezTo>
                  <a:cubicBezTo>
                    <a:pt x="133" y="119"/>
                    <a:pt x="133" y="107"/>
                    <a:pt x="126" y="100"/>
                  </a:cubicBezTo>
                  <a:lnTo>
                    <a:pt x="92" y="67"/>
                  </a:lnTo>
                  <a:close/>
                </a:path>
              </a:pathLst>
            </a:custGeom>
            <a:solidFill>
              <a:srgbClr val="B1B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9208432" y="920412"/>
              <a:ext cx="563562" cy="671513"/>
            </a:xfrm>
            <a:custGeom>
              <a:rect b="b" l="l" r="r" t="t"/>
              <a:pathLst>
                <a:path extrusionOk="0" h="647" w="539">
                  <a:moveTo>
                    <a:pt x="430" y="647"/>
                  </a:moveTo>
                  <a:lnTo>
                    <a:pt x="33" y="647"/>
                  </a:lnTo>
                  <a:cubicBezTo>
                    <a:pt x="15" y="647"/>
                    <a:pt x="0" y="632"/>
                    <a:pt x="0" y="614"/>
                  </a:cubicBezTo>
                  <a:lnTo>
                    <a:pt x="0" y="119"/>
                  </a:lnTo>
                  <a:cubicBezTo>
                    <a:pt x="0" y="101"/>
                    <a:pt x="15" y="86"/>
                    <a:pt x="33" y="86"/>
                  </a:cubicBezTo>
                  <a:lnTo>
                    <a:pt x="75" y="86"/>
                  </a:lnTo>
                  <a:lnTo>
                    <a:pt x="75" y="33"/>
                  </a:lnTo>
                  <a:cubicBezTo>
                    <a:pt x="75" y="15"/>
                    <a:pt x="90" y="0"/>
                    <a:pt x="108" y="0"/>
                  </a:cubicBezTo>
                  <a:lnTo>
                    <a:pt x="505" y="0"/>
                  </a:lnTo>
                  <a:cubicBezTo>
                    <a:pt x="524" y="0"/>
                    <a:pt x="539" y="15"/>
                    <a:pt x="539" y="33"/>
                  </a:cubicBezTo>
                  <a:lnTo>
                    <a:pt x="539" y="528"/>
                  </a:lnTo>
                  <a:cubicBezTo>
                    <a:pt x="539" y="546"/>
                    <a:pt x="524" y="561"/>
                    <a:pt x="505" y="561"/>
                  </a:cubicBezTo>
                  <a:lnTo>
                    <a:pt x="464" y="561"/>
                  </a:lnTo>
                  <a:lnTo>
                    <a:pt x="464" y="614"/>
                  </a:lnTo>
                  <a:cubicBezTo>
                    <a:pt x="464" y="632"/>
                    <a:pt x="449" y="647"/>
                    <a:pt x="430" y="647"/>
                  </a:cubicBezTo>
                  <a:close/>
                </a:path>
              </a:pathLst>
            </a:custGeom>
            <a:solidFill>
              <a:srgbClr val="C6A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9321145" y="799762"/>
              <a:ext cx="484187" cy="581025"/>
            </a:xfrm>
            <a:custGeom>
              <a:rect b="b" l="l" r="r" t="t"/>
              <a:pathLst>
                <a:path extrusionOk="0" h="561" w="464">
                  <a:moveTo>
                    <a:pt x="464" y="528"/>
                  </a:moveTo>
                  <a:cubicBezTo>
                    <a:pt x="464" y="546"/>
                    <a:pt x="449" y="561"/>
                    <a:pt x="431" y="561"/>
                  </a:cubicBezTo>
                  <a:lnTo>
                    <a:pt x="33" y="561"/>
                  </a:lnTo>
                  <a:cubicBezTo>
                    <a:pt x="15" y="561"/>
                    <a:pt x="0" y="546"/>
                    <a:pt x="0" y="528"/>
                  </a:cubicBez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431" y="0"/>
                  </a:lnTo>
                  <a:cubicBezTo>
                    <a:pt x="449" y="0"/>
                    <a:pt x="464" y="15"/>
                    <a:pt x="464" y="33"/>
                  </a:cubicBezTo>
                  <a:lnTo>
                    <a:pt x="464" y="528"/>
                  </a:lnTo>
                  <a:close/>
                </a:path>
              </a:pathLst>
            </a:custGeom>
            <a:solidFill>
              <a:srgbClr val="D8F3F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9241770" y="888662"/>
              <a:ext cx="485775" cy="581025"/>
            </a:xfrm>
            <a:custGeom>
              <a:rect b="b" l="l" r="r" t="t"/>
              <a:pathLst>
                <a:path extrusionOk="0" h="561" w="464">
                  <a:moveTo>
                    <a:pt x="464" y="528"/>
                  </a:moveTo>
                  <a:cubicBezTo>
                    <a:pt x="464" y="546"/>
                    <a:pt x="449" y="561"/>
                    <a:pt x="431" y="561"/>
                  </a:cubicBezTo>
                  <a:lnTo>
                    <a:pt x="33" y="561"/>
                  </a:lnTo>
                  <a:cubicBezTo>
                    <a:pt x="15" y="561"/>
                    <a:pt x="0" y="546"/>
                    <a:pt x="0" y="528"/>
                  </a:cubicBez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431" y="0"/>
                  </a:lnTo>
                  <a:cubicBezTo>
                    <a:pt x="449" y="0"/>
                    <a:pt x="464" y="15"/>
                    <a:pt x="464" y="33"/>
                  </a:cubicBezTo>
                  <a:lnTo>
                    <a:pt x="464" y="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9287807" y="971212"/>
              <a:ext cx="376237" cy="20638"/>
            </a:xfrm>
            <a:custGeom>
              <a:rect b="b" l="l" r="r" t="t"/>
              <a:pathLst>
                <a:path extrusionOk="0" h="20" w="360">
                  <a:moveTo>
                    <a:pt x="10" y="20"/>
                  </a:move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9287807" y="1023600"/>
              <a:ext cx="376237" cy="20638"/>
            </a:xfrm>
            <a:custGeom>
              <a:rect b="b" l="l" r="r" t="t"/>
              <a:pathLst>
                <a:path extrusionOk="0" h="20" w="360">
                  <a:moveTo>
                    <a:pt x="349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9287807" y="1074400"/>
              <a:ext cx="376237" cy="22225"/>
            </a:xfrm>
            <a:custGeom>
              <a:rect b="b" l="l" r="r" t="t"/>
              <a:pathLst>
                <a:path extrusionOk="0" h="20" w="360">
                  <a:moveTo>
                    <a:pt x="349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9287807" y="1126787"/>
              <a:ext cx="376237" cy="20638"/>
            </a:xfrm>
            <a:custGeom>
              <a:rect b="b" l="l" r="r" t="t"/>
              <a:pathLst>
                <a:path extrusionOk="0" h="20" w="360">
                  <a:moveTo>
                    <a:pt x="349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9287807" y="1179175"/>
              <a:ext cx="376237" cy="20638"/>
            </a:xfrm>
            <a:custGeom>
              <a:rect b="b" l="l" r="r" t="t"/>
              <a:pathLst>
                <a:path extrusionOk="0" h="20" w="360">
                  <a:moveTo>
                    <a:pt x="349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9287807" y="1229975"/>
              <a:ext cx="376237" cy="20638"/>
            </a:xfrm>
            <a:custGeom>
              <a:rect b="b" l="l" r="r" t="t"/>
              <a:pathLst>
                <a:path extrusionOk="0" h="20" w="360">
                  <a:moveTo>
                    <a:pt x="349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9287807" y="1282362"/>
              <a:ext cx="376237" cy="20638"/>
            </a:xfrm>
            <a:custGeom>
              <a:rect b="b" l="l" r="r" t="t"/>
              <a:pathLst>
                <a:path extrusionOk="0" h="20" w="360">
                  <a:moveTo>
                    <a:pt x="349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9287807" y="1334750"/>
              <a:ext cx="376237" cy="20638"/>
            </a:xfrm>
            <a:custGeom>
              <a:rect b="b" l="l" r="r" t="t"/>
              <a:pathLst>
                <a:path extrusionOk="0" h="20" w="360">
                  <a:moveTo>
                    <a:pt x="349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9287807" y="1385550"/>
              <a:ext cx="376237" cy="20638"/>
            </a:xfrm>
            <a:custGeom>
              <a:rect b="b" l="l" r="r" t="t"/>
              <a:pathLst>
                <a:path extrusionOk="0" h="20" w="360">
                  <a:moveTo>
                    <a:pt x="349" y="0"/>
                  </a:move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lnTo>
                    <a:pt x="349" y="20"/>
                  </a:lnTo>
                  <a:cubicBezTo>
                    <a:pt x="355" y="20"/>
                    <a:pt x="360" y="16"/>
                    <a:pt x="360" y="10"/>
                  </a:cubicBezTo>
                  <a:cubicBezTo>
                    <a:pt x="360" y="5"/>
                    <a:pt x="355" y="0"/>
                    <a:pt x="349" y="0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5588932" y="2538075"/>
              <a:ext cx="1257300" cy="1552575"/>
            </a:xfrm>
            <a:custGeom>
              <a:rect b="b" l="l" r="r" t="t"/>
              <a:pathLst>
                <a:path extrusionOk="0" h="1497" w="1202">
                  <a:moveTo>
                    <a:pt x="1202" y="1372"/>
                  </a:moveTo>
                  <a:cubicBezTo>
                    <a:pt x="1202" y="1441"/>
                    <a:pt x="1145" y="1497"/>
                    <a:pt x="1076" y="1497"/>
                  </a:cubicBezTo>
                  <a:lnTo>
                    <a:pt x="125" y="1497"/>
                  </a:lnTo>
                  <a:cubicBezTo>
                    <a:pt x="56" y="1497"/>
                    <a:pt x="0" y="1441"/>
                    <a:pt x="0" y="1372"/>
                  </a:cubicBezTo>
                  <a:lnTo>
                    <a:pt x="0" y="126"/>
                  </a:lnTo>
                  <a:cubicBezTo>
                    <a:pt x="0" y="56"/>
                    <a:pt x="56" y="0"/>
                    <a:pt x="125" y="0"/>
                  </a:cubicBezTo>
                  <a:lnTo>
                    <a:pt x="1076" y="0"/>
                  </a:lnTo>
                  <a:cubicBezTo>
                    <a:pt x="1145" y="0"/>
                    <a:pt x="1202" y="56"/>
                    <a:pt x="1202" y="126"/>
                  </a:cubicBezTo>
                  <a:lnTo>
                    <a:pt x="1202" y="1372"/>
                  </a:lnTo>
                  <a:close/>
                </a:path>
              </a:pathLst>
            </a:custGeom>
            <a:solidFill>
              <a:srgbClr val="B1B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5650845" y="2922250"/>
              <a:ext cx="1133475" cy="1119188"/>
            </a:xfrm>
            <a:custGeom>
              <a:rect b="b" l="l" r="r" t="t"/>
              <a:pathLst>
                <a:path extrusionOk="0" h="1078" w="1085">
                  <a:moveTo>
                    <a:pt x="0" y="0"/>
                  </a:moveTo>
                  <a:lnTo>
                    <a:pt x="0" y="962"/>
                  </a:lnTo>
                  <a:cubicBezTo>
                    <a:pt x="0" y="1026"/>
                    <a:pt x="53" y="1078"/>
                    <a:pt x="117" y="1078"/>
                  </a:cubicBezTo>
                  <a:lnTo>
                    <a:pt x="968" y="1078"/>
                  </a:lnTo>
                  <a:cubicBezTo>
                    <a:pt x="1032" y="1078"/>
                    <a:pt x="1085" y="1026"/>
                    <a:pt x="1085" y="962"/>
                  </a:cubicBezTo>
                  <a:lnTo>
                    <a:pt x="1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9F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5969932" y="2682537"/>
              <a:ext cx="787400" cy="100013"/>
            </a:xfrm>
            <a:prstGeom prst="rect">
              <a:avLst/>
            </a:prstGeom>
            <a:solidFill>
              <a:srgbClr val="8183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5649257" y="2603162"/>
              <a:ext cx="246062" cy="242888"/>
            </a:xfrm>
            <a:prstGeom prst="ellipse">
              <a:avLst/>
            </a:prstGeom>
            <a:solidFill>
              <a:srgbClr val="8183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5703232" y="2655550"/>
              <a:ext cx="138112" cy="134938"/>
            </a:xfrm>
            <a:custGeom>
              <a:rect b="b" l="l" r="r" t="t"/>
              <a:pathLst>
                <a:path extrusionOk="0" h="131" w="133">
                  <a:moveTo>
                    <a:pt x="92" y="66"/>
                  </a:moveTo>
                  <a:lnTo>
                    <a:pt x="126" y="33"/>
                  </a:lnTo>
                  <a:cubicBezTo>
                    <a:pt x="133" y="26"/>
                    <a:pt x="133" y="14"/>
                    <a:pt x="126" y="7"/>
                  </a:cubicBezTo>
                  <a:cubicBezTo>
                    <a:pt x="119" y="0"/>
                    <a:pt x="107" y="0"/>
                    <a:pt x="100" y="7"/>
                  </a:cubicBezTo>
                  <a:lnTo>
                    <a:pt x="66" y="41"/>
                  </a:lnTo>
                  <a:lnTo>
                    <a:pt x="33" y="7"/>
                  </a:lnTo>
                  <a:cubicBezTo>
                    <a:pt x="26" y="0"/>
                    <a:pt x="14" y="0"/>
                    <a:pt x="7" y="7"/>
                  </a:cubicBezTo>
                  <a:cubicBezTo>
                    <a:pt x="0" y="14"/>
                    <a:pt x="0" y="26"/>
                    <a:pt x="7" y="33"/>
                  </a:cubicBezTo>
                  <a:lnTo>
                    <a:pt x="40" y="66"/>
                  </a:lnTo>
                  <a:lnTo>
                    <a:pt x="7" y="100"/>
                  </a:lnTo>
                  <a:cubicBezTo>
                    <a:pt x="0" y="107"/>
                    <a:pt x="0" y="119"/>
                    <a:pt x="7" y="126"/>
                  </a:cubicBezTo>
                  <a:cubicBezTo>
                    <a:pt x="11" y="129"/>
                    <a:pt x="15" y="131"/>
                    <a:pt x="20" y="131"/>
                  </a:cubicBezTo>
                  <a:cubicBezTo>
                    <a:pt x="25" y="131"/>
                    <a:pt x="30" y="129"/>
                    <a:pt x="33" y="126"/>
                  </a:cubicBezTo>
                  <a:lnTo>
                    <a:pt x="66" y="92"/>
                  </a:lnTo>
                  <a:lnTo>
                    <a:pt x="100" y="126"/>
                  </a:lnTo>
                  <a:cubicBezTo>
                    <a:pt x="103" y="129"/>
                    <a:pt x="108" y="131"/>
                    <a:pt x="113" y="131"/>
                  </a:cubicBezTo>
                  <a:cubicBezTo>
                    <a:pt x="117" y="131"/>
                    <a:pt x="122" y="129"/>
                    <a:pt x="126" y="126"/>
                  </a:cubicBezTo>
                  <a:cubicBezTo>
                    <a:pt x="133" y="119"/>
                    <a:pt x="133" y="107"/>
                    <a:pt x="126" y="100"/>
                  </a:cubicBezTo>
                  <a:lnTo>
                    <a:pt x="92" y="66"/>
                  </a:lnTo>
                  <a:close/>
                </a:path>
              </a:pathLst>
            </a:custGeom>
            <a:solidFill>
              <a:srgbClr val="B1B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5857220" y="3120687"/>
              <a:ext cx="714375" cy="709613"/>
            </a:xfrm>
            <a:prstGeom prst="ellipse">
              <a:avLst/>
            </a:prstGeom>
            <a:solidFill>
              <a:srgbClr val="FDE4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990570" y="3246100"/>
              <a:ext cx="461962" cy="460375"/>
            </a:xfrm>
            <a:custGeom>
              <a:rect b="b" l="l" r="r" t="t"/>
              <a:pathLst>
                <a:path extrusionOk="0" h="444" w="441">
                  <a:moveTo>
                    <a:pt x="381" y="230"/>
                  </a:moveTo>
                  <a:cubicBezTo>
                    <a:pt x="335" y="203"/>
                    <a:pt x="274" y="224"/>
                    <a:pt x="244" y="276"/>
                  </a:cubicBezTo>
                  <a:cubicBezTo>
                    <a:pt x="240" y="283"/>
                    <a:pt x="237" y="290"/>
                    <a:pt x="235" y="297"/>
                  </a:cubicBezTo>
                  <a:cubicBezTo>
                    <a:pt x="226" y="260"/>
                    <a:pt x="218" y="221"/>
                    <a:pt x="211" y="184"/>
                  </a:cubicBezTo>
                  <a:cubicBezTo>
                    <a:pt x="205" y="158"/>
                    <a:pt x="200" y="131"/>
                    <a:pt x="194" y="105"/>
                  </a:cubicBezTo>
                  <a:lnTo>
                    <a:pt x="194" y="103"/>
                  </a:lnTo>
                  <a:lnTo>
                    <a:pt x="175" y="0"/>
                  </a:lnTo>
                  <a:cubicBezTo>
                    <a:pt x="145" y="69"/>
                    <a:pt x="0" y="157"/>
                    <a:pt x="0" y="157"/>
                  </a:cubicBezTo>
                  <a:lnTo>
                    <a:pt x="43" y="264"/>
                  </a:lnTo>
                  <a:cubicBezTo>
                    <a:pt x="116" y="245"/>
                    <a:pt x="167" y="193"/>
                    <a:pt x="190" y="166"/>
                  </a:cubicBezTo>
                  <a:cubicBezTo>
                    <a:pt x="191" y="173"/>
                    <a:pt x="193" y="180"/>
                    <a:pt x="194" y="187"/>
                  </a:cubicBezTo>
                  <a:cubicBezTo>
                    <a:pt x="202" y="225"/>
                    <a:pt x="210" y="264"/>
                    <a:pt x="219" y="302"/>
                  </a:cubicBezTo>
                  <a:lnTo>
                    <a:pt x="220" y="308"/>
                  </a:lnTo>
                  <a:cubicBezTo>
                    <a:pt x="222" y="321"/>
                    <a:pt x="226" y="337"/>
                    <a:pt x="230" y="354"/>
                  </a:cubicBezTo>
                  <a:cubicBezTo>
                    <a:pt x="235" y="380"/>
                    <a:pt x="250" y="404"/>
                    <a:pt x="274" y="418"/>
                  </a:cubicBezTo>
                  <a:cubicBezTo>
                    <a:pt x="321" y="444"/>
                    <a:pt x="382" y="423"/>
                    <a:pt x="412" y="371"/>
                  </a:cubicBezTo>
                  <a:cubicBezTo>
                    <a:pt x="441" y="319"/>
                    <a:pt x="428" y="256"/>
                    <a:pt x="381" y="230"/>
                  </a:cubicBezTo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498445" y="1658600"/>
              <a:ext cx="68262" cy="71438"/>
            </a:xfrm>
            <a:custGeom>
              <a:rect b="b" l="l" r="r" t="t"/>
              <a:pathLst>
                <a:path extrusionOk="0" h="45" w="43">
                  <a:moveTo>
                    <a:pt x="43" y="15"/>
                  </a:moveTo>
                  <a:lnTo>
                    <a:pt x="16" y="4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4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485745" y="1645900"/>
              <a:ext cx="93662" cy="95250"/>
            </a:xfrm>
            <a:custGeom>
              <a:rect b="b" l="l" r="r" t="t"/>
              <a:pathLst>
                <a:path extrusionOk="0" h="92" w="89">
                  <a:moveTo>
                    <a:pt x="34" y="68"/>
                  </a:moveTo>
                  <a:lnTo>
                    <a:pt x="65" y="34"/>
                  </a:lnTo>
                  <a:lnTo>
                    <a:pt x="54" y="24"/>
                  </a:lnTo>
                  <a:lnTo>
                    <a:pt x="23" y="58"/>
                  </a:lnTo>
                  <a:lnTo>
                    <a:pt x="34" y="68"/>
                  </a:lnTo>
                  <a:close/>
                  <a:moveTo>
                    <a:pt x="89" y="35"/>
                  </a:moveTo>
                  <a:lnTo>
                    <a:pt x="38" y="92"/>
                  </a:lnTo>
                  <a:lnTo>
                    <a:pt x="0" y="57"/>
                  </a:lnTo>
                  <a:lnTo>
                    <a:pt x="51" y="0"/>
                  </a:lnTo>
                  <a:lnTo>
                    <a:pt x="89" y="35"/>
                  </a:lnTo>
                </a:path>
              </a:pathLst>
            </a:custGeom>
            <a:solidFill>
              <a:srgbClr val="2742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650845" y="1471275"/>
              <a:ext cx="68262" cy="69850"/>
            </a:xfrm>
            <a:custGeom>
              <a:rect b="b" l="l" r="r" t="t"/>
              <a:pathLst>
                <a:path extrusionOk="0" h="44" w="43">
                  <a:moveTo>
                    <a:pt x="43" y="14"/>
                  </a:moveTo>
                  <a:lnTo>
                    <a:pt x="16" y="44"/>
                  </a:lnTo>
                  <a:lnTo>
                    <a:pt x="0" y="29"/>
                  </a:lnTo>
                  <a:lnTo>
                    <a:pt x="27" y="0"/>
                  </a:lnTo>
                  <a:lnTo>
                    <a:pt x="4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638145" y="1458575"/>
              <a:ext cx="93662" cy="95250"/>
            </a:xfrm>
            <a:custGeom>
              <a:rect b="b" l="l" r="r" t="t"/>
              <a:pathLst>
                <a:path extrusionOk="0" h="91" w="90">
                  <a:moveTo>
                    <a:pt x="35" y="68"/>
                  </a:moveTo>
                  <a:lnTo>
                    <a:pt x="66" y="34"/>
                  </a:lnTo>
                  <a:lnTo>
                    <a:pt x="55" y="24"/>
                  </a:lnTo>
                  <a:lnTo>
                    <a:pt x="24" y="58"/>
                  </a:lnTo>
                  <a:lnTo>
                    <a:pt x="35" y="68"/>
                  </a:lnTo>
                  <a:close/>
                  <a:moveTo>
                    <a:pt x="90" y="35"/>
                  </a:moveTo>
                  <a:lnTo>
                    <a:pt x="38" y="91"/>
                  </a:lnTo>
                  <a:lnTo>
                    <a:pt x="0" y="57"/>
                  </a:lnTo>
                  <a:lnTo>
                    <a:pt x="51" y="0"/>
                  </a:lnTo>
                  <a:lnTo>
                    <a:pt x="90" y="35"/>
                  </a:lnTo>
                </a:path>
              </a:pathLst>
            </a:custGeom>
            <a:solidFill>
              <a:srgbClr val="2742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5446057" y="1598275"/>
              <a:ext cx="76200" cy="36513"/>
            </a:xfrm>
            <a:custGeom>
              <a:rect b="b" l="l" r="r" t="t"/>
              <a:pathLst>
                <a:path extrusionOk="0" h="23" w="48">
                  <a:moveTo>
                    <a:pt x="48" y="23"/>
                  </a:moveTo>
                  <a:lnTo>
                    <a:pt x="2" y="20"/>
                  </a:lnTo>
                  <a:lnTo>
                    <a:pt x="0" y="0"/>
                  </a:lnTo>
                  <a:lnTo>
                    <a:pt x="44" y="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5434945" y="1588750"/>
              <a:ext cx="96837" cy="53975"/>
            </a:xfrm>
            <a:custGeom>
              <a:rect b="b" l="l" r="r" t="t"/>
              <a:pathLst>
                <a:path extrusionOk="0" h="51" w="92">
                  <a:moveTo>
                    <a:pt x="21" y="31"/>
                  </a:moveTo>
                  <a:lnTo>
                    <a:pt x="73" y="34"/>
                  </a:lnTo>
                  <a:lnTo>
                    <a:pt x="71" y="21"/>
                  </a:lnTo>
                  <a:lnTo>
                    <a:pt x="19" y="18"/>
                  </a:lnTo>
                  <a:lnTo>
                    <a:pt x="21" y="31"/>
                  </a:lnTo>
                  <a:close/>
                  <a:moveTo>
                    <a:pt x="92" y="51"/>
                  </a:moveTo>
                  <a:lnTo>
                    <a:pt x="7" y="47"/>
                  </a:lnTo>
                  <a:lnTo>
                    <a:pt x="0" y="0"/>
                  </a:lnTo>
                  <a:lnTo>
                    <a:pt x="85" y="5"/>
                  </a:lnTo>
                  <a:lnTo>
                    <a:pt x="92" y="51"/>
                  </a:lnTo>
                </a:path>
              </a:pathLst>
            </a:custGeom>
            <a:solidFill>
              <a:srgbClr val="2742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5555595" y="1447462"/>
              <a:ext cx="46037" cy="69850"/>
            </a:xfrm>
            <a:custGeom>
              <a:rect b="b" l="l" r="r" t="t"/>
              <a:pathLst>
                <a:path extrusionOk="0" h="44" w="29">
                  <a:moveTo>
                    <a:pt x="29" y="44"/>
                  </a:moveTo>
                  <a:lnTo>
                    <a:pt x="20" y="0"/>
                  </a:lnTo>
                  <a:lnTo>
                    <a:pt x="0" y="1"/>
                  </a:lnTo>
                  <a:lnTo>
                    <a:pt x="10" y="44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5546070" y="1439525"/>
              <a:ext cx="66675" cy="87313"/>
            </a:xfrm>
            <a:custGeom>
              <a:rect b="b" l="l" r="r" t="t"/>
              <a:pathLst>
                <a:path extrusionOk="0" h="84" w="64">
                  <a:moveTo>
                    <a:pt x="20" y="17"/>
                  </a:moveTo>
                  <a:lnTo>
                    <a:pt x="31" y="67"/>
                  </a:lnTo>
                  <a:lnTo>
                    <a:pt x="44" y="67"/>
                  </a:lnTo>
                  <a:lnTo>
                    <a:pt x="33" y="17"/>
                  </a:lnTo>
                  <a:lnTo>
                    <a:pt x="20" y="17"/>
                  </a:lnTo>
                  <a:close/>
                  <a:moveTo>
                    <a:pt x="17" y="84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64" y="84"/>
                  </a:lnTo>
                  <a:lnTo>
                    <a:pt x="17" y="84"/>
                  </a:lnTo>
                  <a:close/>
                </a:path>
              </a:pathLst>
            </a:custGeom>
            <a:solidFill>
              <a:srgbClr val="2742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5455582" y="1493500"/>
              <a:ext cx="77787" cy="73025"/>
            </a:xfrm>
            <a:custGeom>
              <a:rect b="b" l="l" r="r" t="t"/>
              <a:pathLst>
                <a:path extrusionOk="0" h="46" w="49">
                  <a:moveTo>
                    <a:pt x="37" y="46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49" y="33"/>
                  </a:lnTo>
                  <a:lnTo>
                    <a:pt x="37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5442882" y="1480800"/>
              <a:ext cx="103187" cy="98425"/>
            </a:xfrm>
            <a:custGeom>
              <a:rect b="b" l="l" r="r" t="t"/>
              <a:pathLst>
                <a:path extrusionOk="0" h="94" w="98">
                  <a:moveTo>
                    <a:pt x="66" y="70"/>
                  </a:moveTo>
                  <a:lnTo>
                    <a:pt x="74" y="62"/>
                  </a:lnTo>
                  <a:lnTo>
                    <a:pt x="32" y="24"/>
                  </a:lnTo>
                  <a:lnTo>
                    <a:pt x="24" y="33"/>
                  </a:lnTo>
                  <a:lnTo>
                    <a:pt x="66" y="70"/>
                  </a:lnTo>
                  <a:close/>
                  <a:moveTo>
                    <a:pt x="98" y="63"/>
                  </a:moveTo>
                  <a:lnTo>
                    <a:pt x="69" y="94"/>
                  </a:lnTo>
                  <a:lnTo>
                    <a:pt x="0" y="31"/>
                  </a:lnTo>
                  <a:lnTo>
                    <a:pt x="28" y="0"/>
                  </a:lnTo>
                  <a:lnTo>
                    <a:pt x="98" y="63"/>
                  </a:lnTo>
                </a:path>
              </a:pathLst>
            </a:custGeom>
            <a:solidFill>
              <a:srgbClr val="2742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5588932" y="1587162"/>
              <a:ext cx="288925" cy="214313"/>
            </a:xfrm>
            <a:custGeom>
              <a:rect b="b" l="l" r="r" t="t"/>
              <a:pathLst>
                <a:path extrusionOk="0" h="206" w="276">
                  <a:moveTo>
                    <a:pt x="0" y="11"/>
                  </a:moveTo>
                  <a:cubicBezTo>
                    <a:pt x="3" y="7"/>
                    <a:pt x="6" y="4"/>
                    <a:pt x="9" y="0"/>
                  </a:cubicBezTo>
                  <a:cubicBezTo>
                    <a:pt x="13" y="4"/>
                    <a:pt x="17" y="8"/>
                    <a:pt x="21" y="11"/>
                  </a:cubicBezTo>
                  <a:cubicBezTo>
                    <a:pt x="24" y="8"/>
                    <a:pt x="27" y="4"/>
                    <a:pt x="31" y="1"/>
                  </a:cubicBezTo>
                  <a:cubicBezTo>
                    <a:pt x="35" y="5"/>
                    <a:pt x="39" y="9"/>
                    <a:pt x="43" y="12"/>
                  </a:cubicBezTo>
                  <a:cubicBezTo>
                    <a:pt x="47" y="9"/>
                    <a:pt x="49" y="5"/>
                    <a:pt x="53" y="2"/>
                  </a:cubicBezTo>
                  <a:cubicBezTo>
                    <a:pt x="57" y="6"/>
                    <a:pt x="61" y="10"/>
                    <a:pt x="66" y="14"/>
                  </a:cubicBezTo>
                  <a:cubicBezTo>
                    <a:pt x="69" y="11"/>
                    <a:pt x="71" y="7"/>
                    <a:pt x="75" y="4"/>
                  </a:cubicBezTo>
                  <a:cubicBezTo>
                    <a:pt x="79" y="7"/>
                    <a:pt x="83" y="10"/>
                    <a:pt x="87" y="14"/>
                  </a:cubicBezTo>
                  <a:cubicBezTo>
                    <a:pt x="90" y="11"/>
                    <a:pt x="94" y="8"/>
                    <a:pt x="97" y="5"/>
                  </a:cubicBezTo>
                  <a:cubicBezTo>
                    <a:pt x="101" y="8"/>
                    <a:pt x="105" y="12"/>
                    <a:pt x="109" y="15"/>
                  </a:cubicBezTo>
                  <a:cubicBezTo>
                    <a:pt x="112" y="13"/>
                    <a:pt x="115" y="9"/>
                    <a:pt x="118" y="6"/>
                  </a:cubicBezTo>
                  <a:lnTo>
                    <a:pt x="119" y="6"/>
                  </a:lnTo>
                  <a:cubicBezTo>
                    <a:pt x="124" y="10"/>
                    <a:pt x="127" y="14"/>
                    <a:pt x="131" y="17"/>
                  </a:cubicBezTo>
                  <a:cubicBezTo>
                    <a:pt x="134" y="14"/>
                    <a:pt x="137" y="10"/>
                    <a:pt x="141" y="7"/>
                  </a:cubicBezTo>
                  <a:cubicBezTo>
                    <a:pt x="145" y="10"/>
                    <a:pt x="149" y="14"/>
                    <a:pt x="154" y="18"/>
                  </a:cubicBezTo>
                  <a:cubicBezTo>
                    <a:pt x="157" y="15"/>
                    <a:pt x="159" y="11"/>
                    <a:pt x="162" y="9"/>
                  </a:cubicBezTo>
                  <a:cubicBezTo>
                    <a:pt x="167" y="12"/>
                    <a:pt x="171" y="15"/>
                    <a:pt x="175" y="19"/>
                  </a:cubicBezTo>
                  <a:cubicBezTo>
                    <a:pt x="178" y="16"/>
                    <a:pt x="181" y="12"/>
                    <a:pt x="184" y="9"/>
                  </a:cubicBezTo>
                  <a:cubicBezTo>
                    <a:pt x="189" y="13"/>
                    <a:pt x="192" y="17"/>
                    <a:pt x="197" y="20"/>
                  </a:cubicBezTo>
                  <a:cubicBezTo>
                    <a:pt x="200" y="17"/>
                    <a:pt x="203" y="13"/>
                    <a:pt x="206" y="10"/>
                  </a:cubicBezTo>
                  <a:cubicBezTo>
                    <a:pt x="211" y="14"/>
                    <a:pt x="215" y="18"/>
                    <a:pt x="219" y="22"/>
                  </a:cubicBezTo>
                  <a:cubicBezTo>
                    <a:pt x="222" y="18"/>
                    <a:pt x="225" y="15"/>
                    <a:pt x="229" y="11"/>
                  </a:cubicBezTo>
                  <a:cubicBezTo>
                    <a:pt x="233" y="15"/>
                    <a:pt x="237" y="19"/>
                    <a:pt x="241" y="23"/>
                  </a:cubicBezTo>
                  <a:cubicBezTo>
                    <a:pt x="244" y="20"/>
                    <a:pt x="247" y="16"/>
                    <a:pt x="250" y="13"/>
                  </a:cubicBezTo>
                  <a:cubicBezTo>
                    <a:pt x="256" y="18"/>
                    <a:pt x="263" y="23"/>
                    <a:pt x="268" y="29"/>
                  </a:cubicBezTo>
                  <a:cubicBezTo>
                    <a:pt x="271" y="32"/>
                    <a:pt x="274" y="34"/>
                    <a:pt x="276" y="36"/>
                  </a:cubicBezTo>
                  <a:cubicBezTo>
                    <a:pt x="264" y="50"/>
                    <a:pt x="252" y="63"/>
                    <a:pt x="239" y="77"/>
                  </a:cubicBezTo>
                  <a:cubicBezTo>
                    <a:pt x="243" y="81"/>
                    <a:pt x="248" y="84"/>
                    <a:pt x="252" y="88"/>
                  </a:cubicBezTo>
                  <a:cubicBezTo>
                    <a:pt x="248" y="92"/>
                    <a:pt x="245" y="96"/>
                    <a:pt x="242" y="99"/>
                  </a:cubicBezTo>
                  <a:cubicBezTo>
                    <a:pt x="233" y="91"/>
                    <a:pt x="225" y="84"/>
                    <a:pt x="217" y="76"/>
                  </a:cubicBezTo>
                  <a:cubicBezTo>
                    <a:pt x="229" y="62"/>
                    <a:pt x="241" y="49"/>
                    <a:pt x="254" y="35"/>
                  </a:cubicBezTo>
                  <a:cubicBezTo>
                    <a:pt x="250" y="31"/>
                    <a:pt x="245" y="27"/>
                    <a:pt x="241" y="23"/>
                  </a:cubicBezTo>
                  <a:cubicBezTo>
                    <a:pt x="238" y="27"/>
                    <a:pt x="235" y="30"/>
                    <a:pt x="232" y="34"/>
                  </a:cubicBezTo>
                  <a:cubicBezTo>
                    <a:pt x="228" y="30"/>
                    <a:pt x="223" y="26"/>
                    <a:pt x="219" y="22"/>
                  </a:cubicBezTo>
                  <a:cubicBezTo>
                    <a:pt x="216" y="26"/>
                    <a:pt x="213" y="29"/>
                    <a:pt x="210" y="32"/>
                  </a:cubicBezTo>
                  <a:cubicBezTo>
                    <a:pt x="206" y="29"/>
                    <a:pt x="202" y="25"/>
                    <a:pt x="198" y="21"/>
                  </a:cubicBezTo>
                  <a:lnTo>
                    <a:pt x="197" y="21"/>
                  </a:lnTo>
                  <a:cubicBezTo>
                    <a:pt x="194" y="25"/>
                    <a:pt x="191" y="28"/>
                    <a:pt x="188" y="31"/>
                  </a:cubicBezTo>
                  <a:cubicBezTo>
                    <a:pt x="184" y="28"/>
                    <a:pt x="180" y="24"/>
                    <a:pt x="175" y="20"/>
                  </a:cubicBezTo>
                  <a:cubicBezTo>
                    <a:pt x="172" y="23"/>
                    <a:pt x="169" y="27"/>
                    <a:pt x="166" y="30"/>
                  </a:cubicBezTo>
                  <a:cubicBezTo>
                    <a:pt x="162" y="26"/>
                    <a:pt x="158" y="23"/>
                    <a:pt x="153" y="19"/>
                  </a:cubicBezTo>
                  <a:cubicBezTo>
                    <a:pt x="150" y="22"/>
                    <a:pt x="147" y="26"/>
                    <a:pt x="144" y="29"/>
                  </a:cubicBezTo>
                  <a:cubicBezTo>
                    <a:pt x="140" y="25"/>
                    <a:pt x="136" y="22"/>
                    <a:pt x="132" y="18"/>
                  </a:cubicBezTo>
                  <a:cubicBezTo>
                    <a:pt x="128" y="21"/>
                    <a:pt x="125" y="25"/>
                    <a:pt x="122" y="28"/>
                  </a:cubicBezTo>
                  <a:cubicBezTo>
                    <a:pt x="118" y="24"/>
                    <a:pt x="114" y="20"/>
                    <a:pt x="109" y="16"/>
                  </a:cubicBezTo>
                  <a:cubicBezTo>
                    <a:pt x="106" y="20"/>
                    <a:pt x="103" y="23"/>
                    <a:pt x="100" y="27"/>
                  </a:cubicBezTo>
                  <a:cubicBezTo>
                    <a:pt x="96" y="23"/>
                    <a:pt x="92" y="19"/>
                    <a:pt x="87" y="15"/>
                  </a:cubicBezTo>
                  <a:cubicBezTo>
                    <a:pt x="84" y="19"/>
                    <a:pt x="81" y="22"/>
                    <a:pt x="78" y="26"/>
                  </a:cubicBezTo>
                  <a:cubicBezTo>
                    <a:pt x="74" y="22"/>
                    <a:pt x="70" y="18"/>
                    <a:pt x="65" y="14"/>
                  </a:cubicBezTo>
                  <a:cubicBezTo>
                    <a:pt x="62" y="18"/>
                    <a:pt x="59" y="21"/>
                    <a:pt x="56" y="24"/>
                  </a:cubicBezTo>
                  <a:cubicBezTo>
                    <a:pt x="52" y="21"/>
                    <a:pt x="48" y="17"/>
                    <a:pt x="44" y="13"/>
                  </a:cubicBezTo>
                  <a:cubicBezTo>
                    <a:pt x="41" y="16"/>
                    <a:pt x="37" y="20"/>
                    <a:pt x="34" y="23"/>
                  </a:cubicBezTo>
                  <a:cubicBezTo>
                    <a:pt x="50" y="38"/>
                    <a:pt x="67" y="53"/>
                    <a:pt x="83" y="67"/>
                  </a:cubicBezTo>
                  <a:cubicBezTo>
                    <a:pt x="125" y="106"/>
                    <a:pt x="168" y="145"/>
                    <a:pt x="211" y="183"/>
                  </a:cubicBezTo>
                  <a:cubicBezTo>
                    <a:pt x="214" y="180"/>
                    <a:pt x="217" y="177"/>
                    <a:pt x="220" y="173"/>
                  </a:cubicBezTo>
                  <a:cubicBezTo>
                    <a:pt x="216" y="169"/>
                    <a:pt x="212" y="166"/>
                    <a:pt x="208" y="162"/>
                  </a:cubicBezTo>
                  <a:cubicBezTo>
                    <a:pt x="210" y="158"/>
                    <a:pt x="214" y="155"/>
                    <a:pt x="217" y="152"/>
                  </a:cubicBezTo>
                  <a:lnTo>
                    <a:pt x="218" y="151"/>
                  </a:lnTo>
                  <a:cubicBezTo>
                    <a:pt x="222" y="155"/>
                    <a:pt x="226" y="159"/>
                    <a:pt x="230" y="163"/>
                  </a:cubicBezTo>
                  <a:cubicBezTo>
                    <a:pt x="227" y="166"/>
                    <a:pt x="224" y="169"/>
                    <a:pt x="221" y="173"/>
                  </a:cubicBezTo>
                  <a:cubicBezTo>
                    <a:pt x="226" y="177"/>
                    <a:pt x="229" y="181"/>
                    <a:pt x="234" y="185"/>
                  </a:cubicBezTo>
                  <a:cubicBezTo>
                    <a:pt x="227" y="192"/>
                    <a:pt x="221" y="199"/>
                    <a:pt x="215" y="206"/>
                  </a:cubicBezTo>
                  <a:cubicBezTo>
                    <a:pt x="205" y="197"/>
                    <a:pt x="196" y="188"/>
                    <a:pt x="186" y="180"/>
                  </a:cubicBezTo>
                  <a:cubicBezTo>
                    <a:pt x="126" y="125"/>
                    <a:pt x="65" y="70"/>
                    <a:pt x="4" y="15"/>
                  </a:cubicBezTo>
                  <a:cubicBezTo>
                    <a:pt x="3" y="14"/>
                    <a:pt x="1" y="12"/>
                    <a:pt x="0" y="11"/>
                  </a:cubicBezTo>
                </a:path>
              </a:pathLst>
            </a:custGeom>
            <a:solidFill>
              <a:srgbClr val="2742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5800070" y="1668125"/>
              <a:ext cx="128587" cy="80963"/>
            </a:xfrm>
            <a:custGeom>
              <a:rect b="b" l="l" r="r" t="t"/>
              <a:pathLst>
                <a:path extrusionOk="0" h="78" w="123">
                  <a:moveTo>
                    <a:pt x="0" y="40"/>
                  </a:moveTo>
                  <a:cubicBezTo>
                    <a:pt x="3" y="37"/>
                    <a:pt x="6" y="33"/>
                    <a:pt x="9" y="30"/>
                  </a:cubicBezTo>
                  <a:cubicBezTo>
                    <a:pt x="14" y="34"/>
                    <a:pt x="18" y="38"/>
                    <a:pt x="22" y="42"/>
                  </a:cubicBezTo>
                  <a:cubicBezTo>
                    <a:pt x="25" y="38"/>
                    <a:pt x="28" y="35"/>
                    <a:pt x="31" y="31"/>
                  </a:cubicBezTo>
                  <a:cubicBezTo>
                    <a:pt x="40" y="39"/>
                    <a:pt x="48" y="46"/>
                    <a:pt x="57" y="54"/>
                  </a:cubicBezTo>
                  <a:cubicBezTo>
                    <a:pt x="60" y="51"/>
                    <a:pt x="63" y="47"/>
                    <a:pt x="66" y="44"/>
                  </a:cubicBezTo>
                  <a:cubicBezTo>
                    <a:pt x="74" y="51"/>
                    <a:pt x="83" y="59"/>
                    <a:pt x="91" y="66"/>
                  </a:cubicBezTo>
                  <a:cubicBezTo>
                    <a:pt x="98" y="60"/>
                    <a:pt x="103" y="53"/>
                    <a:pt x="110" y="46"/>
                  </a:cubicBezTo>
                  <a:cubicBezTo>
                    <a:pt x="102" y="39"/>
                    <a:pt x="93" y="31"/>
                    <a:pt x="85" y="23"/>
                  </a:cubicBezTo>
                  <a:cubicBezTo>
                    <a:pt x="82" y="27"/>
                    <a:pt x="79" y="30"/>
                    <a:pt x="75" y="34"/>
                  </a:cubicBezTo>
                  <a:cubicBezTo>
                    <a:pt x="67" y="26"/>
                    <a:pt x="59" y="19"/>
                    <a:pt x="50" y="11"/>
                  </a:cubicBezTo>
                  <a:lnTo>
                    <a:pt x="53" y="7"/>
                  </a:lnTo>
                  <a:cubicBezTo>
                    <a:pt x="55" y="5"/>
                    <a:pt x="57" y="2"/>
                    <a:pt x="59" y="0"/>
                  </a:cubicBezTo>
                  <a:cubicBezTo>
                    <a:pt x="64" y="4"/>
                    <a:pt x="69" y="8"/>
                    <a:pt x="73" y="13"/>
                  </a:cubicBezTo>
                  <a:cubicBezTo>
                    <a:pt x="77" y="16"/>
                    <a:pt x="80" y="20"/>
                    <a:pt x="85" y="22"/>
                  </a:cubicBezTo>
                  <a:cubicBezTo>
                    <a:pt x="88" y="19"/>
                    <a:pt x="90" y="15"/>
                    <a:pt x="94" y="12"/>
                  </a:cubicBezTo>
                  <a:cubicBezTo>
                    <a:pt x="103" y="20"/>
                    <a:pt x="111" y="28"/>
                    <a:pt x="120" y="36"/>
                  </a:cubicBezTo>
                  <a:cubicBezTo>
                    <a:pt x="117" y="40"/>
                    <a:pt x="114" y="43"/>
                    <a:pt x="111" y="46"/>
                  </a:cubicBezTo>
                  <a:cubicBezTo>
                    <a:pt x="115" y="49"/>
                    <a:pt x="120" y="53"/>
                    <a:pt x="123" y="58"/>
                  </a:cubicBezTo>
                  <a:cubicBezTo>
                    <a:pt x="121" y="61"/>
                    <a:pt x="118" y="64"/>
                    <a:pt x="115" y="68"/>
                  </a:cubicBezTo>
                  <a:cubicBezTo>
                    <a:pt x="112" y="71"/>
                    <a:pt x="108" y="75"/>
                    <a:pt x="104" y="78"/>
                  </a:cubicBezTo>
                  <a:cubicBezTo>
                    <a:pt x="100" y="75"/>
                    <a:pt x="96" y="71"/>
                    <a:pt x="92" y="68"/>
                  </a:cubicBezTo>
                  <a:cubicBezTo>
                    <a:pt x="88" y="71"/>
                    <a:pt x="86" y="75"/>
                    <a:pt x="82" y="78"/>
                  </a:cubicBezTo>
                  <a:cubicBezTo>
                    <a:pt x="74" y="70"/>
                    <a:pt x="66" y="63"/>
                    <a:pt x="57" y="55"/>
                  </a:cubicBezTo>
                  <a:cubicBezTo>
                    <a:pt x="53" y="58"/>
                    <a:pt x="51" y="62"/>
                    <a:pt x="47" y="65"/>
                  </a:cubicBezTo>
                  <a:cubicBezTo>
                    <a:pt x="39" y="58"/>
                    <a:pt x="31" y="50"/>
                    <a:pt x="22" y="43"/>
                  </a:cubicBezTo>
                  <a:cubicBezTo>
                    <a:pt x="19" y="45"/>
                    <a:pt x="17" y="49"/>
                    <a:pt x="14" y="52"/>
                  </a:cubicBezTo>
                  <a:cubicBezTo>
                    <a:pt x="18" y="56"/>
                    <a:pt x="22" y="59"/>
                    <a:pt x="26" y="63"/>
                  </a:cubicBezTo>
                  <a:cubicBezTo>
                    <a:pt x="24" y="67"/>
                    <a:pt x="20" y="71"/>
                    <a:pt x="16" y="73"/>
                  </a:cubicBezTo>
                  <a:cubicBezTo>
                    <a:pt x="12" y="70"/>
                    <a:pt x="8" y="66"/>
                    <a:pt x="3" y="62"/>
                  </a:cubicBezTo>
                  <a:cubicBezTo>
                    <a:pt x="7" y="59"/>
                    <a:pt x="10" y="55"/>
                    <a:pt x="13" y="52"/>
                  </a:cubicBezTo>
                  <a:cubicBezTo>
                    <a:pt x="9" y="48"/>
                    <a:pt x="4" y="44"/>
                    <a:pt x="0" y="40"/>
                  </a:cubicBezTo>
                </a:path>
              </a:pathLst>
            </a:custGeom>
            <a:solidFill>
              <a:srgbClr val="2742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625445" y="1601450"/>
              <a:ext cx="288925" cy="176213"/>
            </a:xfrm>
            <a:custGeom>
              <a:rect b="b" l="l" r="r" t="t"/>
              <a:pathLst>
                <a:path extrusionOk="0" h="170" w="277">
                  <a:moveTo>
                    <a:pt x="0" y="10"/>
                  </a:moveTo>
                  <a:cubicBezTo>
                    <a:pt x="3" y="7"/>
                    <a:pt x="7" y="3"/>
                    <a:pt x="10" y="0"/>
                  </a:cubicBezTo>
                  <a:cubicBezTo>
                    <a:pt x="14" y="4"/>
                    <a:pt x="18" y="8"/>
                    <a:pt x="22" y="11"/>
                  </a:cubicBezTo>
                  <a:cubicBezTo>
                    <a:pt x="25" y="8"/>
                    <a:pt x="28" y="5"/>
                    <a:pt x="31" y="1"/>
                  </a:cubicBezTo>
                  <a:cubicBezTo>
                    <a:pt x="36" y="5"/>
                    <a:pt x="40" y="9"/>
                    <a:pt x="44" y="13"/>
                  </a:cubicBezTo>
                  <a:cubicBezTo>
                    <a:pt x="47" y="9"/>
                    <a:pt x="50" y="6"/>
                    <a:pt x="53" y="2"/>
                  </a:cubicBezTo>
                  <a:cubicBezTo>
                    <a:pt x="58" y="6"/>
                    <a:pt x="62" y="10"/>
                    <a:pt x="66" y="14"/>
                  </a:cubicBezTo>
                  <a:cubicBezTo>
                    <a:pt x="69" y="10"/>
                    <a:pt x="72" y="7"/>
                    <a:pt x="75" y="3"/>
                  </a:cubicBezTo>
                  <a:cubicBezTo>
                    <a:pt x="80" y="7"/>
                    <a:pt x="84" y="11"/>
                    <a:pt x="88" y="15"/>
                  </a:cubicBezTo>
                  <a:cubicBezTo>
                    <a:pt x="91" y="12"/>
                    <a:pt x="94" y="8"/>
                    <a:pt x="98" y="5"/>
                  </a:cubicBezTo>
                  <a:cubicBezTo>
                    <a:pt x="102" y="9"/>
                    <a:pt x="106" y="12"/>
                    <a:pt x="110" y="16"/>
                  </a:cubicBezTo>
                  <a:cubicBezTo>
                    <a:pt x="113" y="13"/>
                    <a:pt x="116" y="9"/>
                    <a:pt x="119" y="6"/>
                  </a:cubicBezTo>
                  <a:cubicBezTo>
                    <a:pt x="124" y="10"/>
                    <a:pt x="128" y="13"/>
                    <a:pt x="132" y="17"/>
                  </a:cubicBezTo>
                  <a:cubicBezTo>
                    <a:pt x="135" y="14"/>
                    <a:pt x="138" y="10"/>
                    <a:pt x="141" y="7"/>
                  </a:cubicBezTo>
                  <a:cubicBezTo>
                    <a:pt x="146" y="11"/>
                    <a:pt x="150" y="15"/>
                    <a:pt x="154" y="18"/>
                  </a:cubicBezTo>
                  <a:cubicBezTo>
                    <a:pt x="157" y="15"/>
                    <a:pt x="160" y="12"/>
                    <a:pt x="163" y="8"/>
                  </a:cubicBezTo>
                  <a:lnTo>
                    <a:pt x="164" y="8"/>
                  </a:lnTo>
                  <a:cubicBezTo>
                    <a:pt x="168" y="12"/>
                    <a:pt x="172" y="16"/>
                    <a:pt x="176" y="19"/>
                  </a:cubicBezTo>
                  <a:cubicBezTo>
                    <a:pt x="179" y="16"/>
                    <a:pt x="182" y="13"/>
                    <a:pt x="185" y="9"/>
                  </a:cubicBezTo>
                  <a:cubicBezTo>
                    <a:pt x="189" y="13"/>
                    <a:pt x="194" y="17"/>
                    <a:pt x="198" y="21"/>
                  </a:cubicBezTo>
                  <a:cubicBezTo>
                    <a:pt x="201" y="17"/>
                    <a:pt x="204" y="14"/>
                    <a:pt x="207" y="10"/>
                  </a:cubicBezTo>
                  <a:cubicBezTo>
                    <a:pt x="211" y="14"/>
                    <a:pt x="216" y="18"/>
                    <a:pt x="220" y="22"/>
                  </a:cubicBezTo>
                  <a:cubicBezTo>
                    <a:pt x="207" y="36"/>
                    <a:pt x="195" y="49"/>
                    <a:pt x="183" y="63"/>
                  </a:cubicBezTo>
                  <a:cubicBezTo>
                    <a:pt x="191" y="71"/>
                    <a:pt x="199" y="78"/>
                    <a:pt x="208" y="86"/>
                  </a:cubicBezTo>
                  <a:cubicBezTo>
                    <a:pt x="211" y="83"/>
                    <a:pt x="214" y="79"/>
                    <a:pt x="218" y="75"/>
                  </a:cubicBezTo>
                  <a:lnTo>
                    <a:pt x="220" y="72"/>
                  </a:lnTo>
                  <a:lnTo>
                    <a:pt x="217" y="76"/>
                  </a:lnTo>
                  <a:cubicBezTo>
                    <a:pt x="226" y="84"/>
                    <a:pt x="234" y="91"/>
                    <a:pt x="242" y="99"/>
                  </a:cubicBezTo>
                  <a:cubicBezTo>
                    <a:pt x="246" y="95"/>
                    <a:pt x="249" y="92"/>
                    <a:pt x="252" y="88"/>
                  </a:cubicBezTo>
                  <a:cubicBezTo>
                    <a:pt x="260" y="96"/>
                    <a:pt x="269" y="104"/>
                    <a:pt x="277" y="111"/>
                  </a:cubicBezTo>
                  <a:cubicBezTo>
                    <a:pt x="270" y="118"/>
                    <a:pt x="265" y="125"/>
                    <a:pt x="258" y="131"/>
                  </a:cubicBezTo>
                  <a:cubicBezTo>
                    <a:pt x="250" y="124"/>
                    <a:pt x="241" y="116"/>
                    <a:pt x="233" y="109"/>
                  </a:cubicBezTo>
                  <a:cubicBezTo>
                    <a:pt x="230" y="112"/>
                    <a:pt x="227" y="116"/>
                    <a:pt x="224" y="119"/>
                  </a:cubicBezTo>
                  <a:cubicBezTo>
                    <a:pt x="215" y="111"/>
                    <a:pt x="207" y="104"/>
                    <a:pt x="198" y="96"/>
                  </a:cubicBezTo>
                  <a:cubicBezTo>
                    <a:pt x="195" y="100"/>
                    <a:pt x="192" y="103"/>
                    <a:pt x="189" y="107"/>
                  </a:cubicBezTo>
                  <a:cubicBezTo>
                    <a:pt x="185" y="103"/>
                    <a:pt x="181" y="99"/>
                    <a:pt x="176" y="95"/>
                  </a:cubicBezTo>
                  <a:cubicBezTo>
                    <a:pt x="173" y="98"/>
                    <a:pt x="170" y="102"/>
                    <a:pt x="167" y="105"/>
                  </a:cubicBezTo>
                  <a:cubicBezTo>
                    <a:pt x="171" y="109"/>
                    <a:pt x="176" y="113"/>
                    <a:pt x="180" y="117"/>
                  </a:cubicBezTo>
                  <a:cubicBezTo>
                    <a:pt x="177" y="120"/>
                    <a:pt x="174" y="124"/>
                    <a:pt x="170" y="127"/>
                  </a:cubicBezTo>
                  <a:cubicBezTo>
                    <a:pt x="175" y="131"/>
                    <a:pt x="179" y="135"/>
                    <a:pt x="183" y="138"/>
                  </a:cubicBezTo>
                  <a:lnTo>
                    <a:pt x="183" y="139"/>
                  </a:lnTo>
                  <a:cubicBezTo>
                    <a:pt x="180" y="142"/>
                    <a:pt x="176" y="145"/>
                    <a:pt x="174" y="149"/>
                  </a:cubicBezTo>
                  <a:cubicBezTo>
                    <a:pt x="178" y="153"/>
                    <a:pt x="182" y="156"/>
                    <a:pt x="186" y="160"/>
                  </a:cubicBezTo>
                  <a:cubicBezTo>
                    <a:pt x="183" y="164"/>
                    <a:pt x="180" y="167"/>
                    <a:pt x="177" y="170"/>
                  </a:cubicBezTo>
                  <a:cubicBezTo>
                    <a:pt x="134" y="132"/>
                    <a:pt x="91" y="93"/>
                    <a:pt x="49" y="54"/>
                  </a:cubicBezTo>
                  <a:cubicBezTo>
                    <a:pt x="33" y="40"/>
                    <a:pt x="16" y="25"/>
                    <a:pt x="0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1338857" y="1179175"/>
              <a:ext cx="503237" cy="436563"/>
            </a:xfrm>
            <a:custGeom>
              <a:rect b="b" l="l" r="r" t="t"/>
              <a:pathLst>
                <a:path extrusionOk="0" h="420" w="482">
                  <a:moveTo>
                    <a:pt x="381" y="125"/>
                  </a:moveTo>
                  <a:cubicBezTo>
                    <a:pt x="305" y="93"/>
                    <a:pt x="258" y="141"/>
                    <a:pt x="258" y="141"/>
                  </a:cubicBezTo>
                  <a:cubicBezTo>
                    <a:pt x="258" y="141"/>
                    <a:pt x="260" y="74"/>
                    <a:pt x="183" y="42"/>
                  </a:cubicBezTo>
                  <a:cubicBezTo>
                    <a:pt x="82" y="0"/>
                    <a:pt x="48" y="103"/>
                    <a:pt x="48" y="103"/>
                  </a:cubicBezTo>
                  <a:cubicBezTo>
                    <a:pt x="0" y="216"/>
                    <a:pt x="142" y="420"/>
                    <a:pt x="142" y="420"/>
                  </a:cubicBezTo>
                  <a:cubicBezTo>
                    <a:pt x="142" y="420"/>
                    <a:pt x="386" y="377"/>
                    <a:pt x="434" y="264"/>
                  </a:cubicBezTo>
                  <a:cubicBezTo>
                    <a:pt x="434" y="264"/>
                    <a:pt x="482" y="167"/>
                    <a:pt x="381" y="125"/>
                  </a:cubicBezTo>
                </a:path>
              </a:pathLst>
            </a:custGeom>
            <a:solidFill>
              <a:srgbClr val="F144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7306607" y="-40025"/>
              <a:ext cx="407987" cy="420688"/>
            </a:xfrm>
            <a:custGeom>
              <a:rect b="b" l="l" r="r" t="t"/>
              <a:pathLst>
                <a:path extrusionOk="0" h="407" w="390">
                  <a:moveTo>
                    <a:pt x="22" y="262"/>
                  </a:moveTo>
                  <a:cubicBezTo>
                    <a:pt x="27" y="267"/>
                    <a:pt x="39" y="247"/>
                    <a:pt x="41" y="241"/>
                  </a:cubicBezTo>
                  <a:cubicBezTo>
                    <a:pt x="51" y="218"/>
                    <a:pt x="47" y="116"/>
                    <a:pt x="35" y="92"/>
                  </a:cubicBezTo>
                  <a:cubicBezTo>
                    <a:pt x="28" y="77"/>
                    <a:pt x="0" y="43"/>
                    <a:pt x="6" y="28"/>
                  </a:cubicBezTo>
                  <a:cubicBezTo>
                    <a:pt x="14" y="13"/>
                    <a:pt x="32" y="0"/>
                    <a:pt x="46" y="1"/>
                  </a:cubicBezTo>
                  <a:cubicBezTo>
                    <a:pt x="66" y="5"/>
                    <a:pt x="90" y="27"/>
                    <a:pt x="103" y="43"/>
                  </a:cubicBezTo>
                  <a:cubicBezTo>
                    <a:pt x="123" y="67"/>
                    <a:pt x="139" y="106"/>
                    <a:pt x="138" y="138"/>
                  </a:cubicBezTo>
                  <a:cubicBezTo>
                    <a:pt x="138" y="138"/>
                    <a:pt x="172" y="113"/>
                    <a:pt x="187" y="106"/>
                  </a:cubicBezTo>
                  <a:cubicBezTo>
                    <a:pt x="203" y="98"/>
                    <a:pt x="217" y="92"/>
                    <a:pt x="233" y="86"/>
                  </a:cubicBezTo>
                  <a:cubicBezTo>
                    <a:pt x="249" y="81"/>
                    <a:pt x="270" y="76"/>
                    <a:pt x="285" y="88"/>
                  </a:cubicBezTo>
                  <a:cubicBezTo>
                    <a:pt x="297" y="99"/>
                    <a:pt x="301" y="118"/>
                    <a:pt x="289" y="130"/>
                  </a:cubicBezTo>
                  <a:cubicBezTo>
                    <a:pt x="323" y="119"/>
                    <a:pt x="355" y="165"/>
                    <a:pt x="324" y="195"/>
                  </a:cubicBezTo>
                  <a:cubicBezTo>
                    <a:pt x="338" y="189"/>
                    <a:pt x="351" y="206"/>
                    <a:pt x="351" y="221"/>
                  </a:cubicBezTo>
                  <a:cubicBezTo>
                    <a:pt x="351" y="233"/>
                    <a:pt x="337" y="249"/>
                    <a:pt x="326" y="254"/>
                  </a:cubicBezTo>
                  <a:cubicBezTo>
                    <a:pt x="390" y="281"/>
                    <a:pt x="298" y="329"/>
                    <a:pt x="271" y="345"/>
                  </a:cubicBezTo>
                  <a:cubicBezTo>
                    <a:pt x="227" y="370"/>
                    <a:pt x="184" y="396"/>
                    <a:pt x="135" y="404"/>
                  </a:cubicBezTo>
                  <a:cubicBezTo>
                    <a:pt x="119" y="407"/>
                    <a:pt x="102" y="402"/>
                    <a:pt x="89" y="390"/>
                  </a:cubicBezTo>
                  <a:lnTo>
                    <a:pt x="22" y="2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7303432" y="-47963"/>
              <a:ext cx="379412" cy="434975"/>
            </a:xfrm>
            <a:custGeom>
              <a:rect b="b" l="l" r="r" t="t"/>
              <a:pathLst>
                <a:path extrusionOk="0" h="420" w="362">
                  <a:moveTo>
                    <a:pt x="25" y="269"/>
                  </a:moveTo>
                  <a:lnTo>
                    <a:pt x="19" y="274"/>
                  </a:lnTo>
                  <a:cubicBezTo>
                    <a:pt x="21" y="276"/>
                    <a:pt x="24" y="278"/>
                    <a:pt x="27" y="278"/>
                  </a:cubicBezTo>
                  <a:cubicBezTo>
                    <a:pt x="33" y="278"/>
                    <a:pt x="35" y="275"/>
                    <a:pt x="38" y="273"/>
                  </a:cubicBezTo>
                  <a:cubicBezTo>
                    <a:pt x="45" y="266"/>
                    <a:pt x="50" y="256"/>
                    <a:pt x="52" y="251"/>
                  </a:cubicBezTo>
                  <a:lnTo>
                    <a:pt x="44" y="248"/>
                  </a:lnTo>
                  <a:lnTo>
                    <a:pt x="52" y="251"/>
                  </a:lnTo>
                  <a:cubicBezTo>
                    <a:pt x="55" y="245"/>
                    <a:pt x="56" y="238"/>
                    <a:pt x="57" y="229"/>
                  </a:cubicBezTo>
                  <a:cubicBezTo>
                    <a:pt x="58" y="219"/>
                    <a:pt x="58" y="209"/>
                    <a:pt x="58" y="197"/>
                  </a:cubicBezTo>
                  <a:cubicBezTo>
                    <a:pt x="58" y="178"/>
                    <a:pt x="57" y="157"/>
                    <a:pt x="55" y="138"/>
                  </a:cubicBezTo>
                  <a:cubicBezTo>
                    <a:pt x="54" y="129"/>
                    <a:pt x="53" y="121"/>
                    <a:pt x="51" y="113"/>
                  </a:cubicBezTo>
                  <a:cubicBezTo>
                    <a:pt x="49" y="106"/>
                    <a:pt x="48" y="100"/>
                    <a:pt x="45" y="95"/>
                  </a:cubicBezTo>
                  <a:lnTo>
                    <a:pt x="38" y="99"/>
                  </a:lnTo>
                  <a:lnTo>
                    <a:pt x="46" y="95"/>
                  </a:lnTo>
                  <a:cubicBezTo>
                    <a:pt x="42" y="87"/>
                    <a:pt x="34" y="77"/>
                    <a:pt x="28" y="67"/>
                  </a:cubicBezTo>
                  <a:cubicBezTo>
                    <a:pt x="25" y="61"/>
                    <a:pt x="22" y="56"/>
                    <a:pt x="20" y="51"/>
                  </a:cubicBezTo>
                  <a:cubicBezTo>
                    <a:pt x="18" y="47"/>
                    <a:pt x="17" y="43"/>
                    <a:pt x="17" y="40"/>
                  </a:cubicBezTo>
                  <a:lnTo>
                    <a:pt x="17" y="38"/>
                  </a:lnTo>
                  <a:lnTo>
                    <a:pt x="9" y="35"/>
                  </a:lnTo>
                  <a:lnTo>
                    <a:pt x="17" y="39"/>
                  </a:lnTo>
                  <a:cubicBezTo>
                    <a:pt x="20" y="33"/>
                    <a:pt x="25" y="27"/>
                    <a:pt x="30" y="23"/>
                  </a:cubicBezTo>
                  <a:cubicBezTo>
                    <a:pt x="36" y="19"/>
                    <a:pt x="42" y="17"/>
                    <a:pt x="46" y="17"/>
                  </a:cubicBezTo>
                  <a:lnTo>
                    <a:pt x="48" y="17"/>
                  </a:lnTo>
                  <a:lnTo>
                    <a:pt x="49" y="8"/>
                  </a:lnTo>
                  <a:lnTo>
                    <a:pt x="48" y="17"/>
                  </a:lnTo>
                  <a:cubicBezTo>
                    <a:pt x="55" y="18"/>
                    <a:pt x="66" y="23"/>
                    <a:pt x="75" y="31"/>
                  </a:cubicBezTo>
                  <a:cubicBezTo>
                    <a:pt x="84" y="39"/>
                    <a:pt x="93" y="48"/>
                    <a:pt x="99" y="55"/>
                  </a:cubicBezTo>
                  <a:lnTo>
                    <a:pt x="99" y="55"/>
                  </a:lnTo>
                  <a:cubicBezTo>
                    <a:pt x="117" y="76"/>
                    <a:pt x="133" y="112"/>
                    <a:pt x="132" y="141"/>
                  </a:cubicBezTo>
                  <a:lnTo>
                    <a:pt x="132" y="145"/>
                  </a:lnTo>
                  <a:cubicBezTo>
                    <a:pt x="132" y="148"/>
                    <a:pt x="134" y="151"/>
                    <a:pt x="137" y="152"/>
                  </a:cubicBezTo>
                  <a:cubicBezTo>
                    <a:pt x="140" y="154"/>
                    <a:pt x="143" y="154"/>
                    <a:pt x="146" y="152"/>
                  </a:cubicBezTo>
                  <a:cubicBezTo>
                    <a:pt x="146" y="152"/>
                    <a:pt x="148" y="150"/>
                    <a:pt x="151" y="148"/>
                  </a:cubicBezTo>
                  <a:cubicBezTo>
                    <a:pt x="156" y="144"/>
                    <a:pt x="164" y="138"/>
                    <a:pt x="172" y="133"/>
                  </a:cubicBezTo>
                  <a:cubicBezTo>
                    <a:pt x="180" y="128"/>
                    <a:pt x="189" y="123"/>
                    <a:pt x="193" y="120"/>
                  </a:cubicBezTo>
                  <a:lnTo>
                    <a:pt x="193" y="120"/>
                  </a:lnTo>
                  <a:cubicBezTo>
                    <a:pt x="209" y="113"/>
                    <a:pt x="223" y="107"/>
                    <a:pt x="239" y="100"/>
                  </a:cubicBezTo>
                  <a:lnTo>
                    <a:pt x="236" y="93"/>
                  </a:lnTo>
                  <a:lnTo>
                    <a:pt x="239" y="101"/>
                  </a:lnTo>
                  <a:cubicBezTo>
                    <a:pt x="247" y="98"/>
                    <a:pt x="256" y="96"/>
                    <a:pt x="264" y="96"/>
                  </a:cubicBezTo>
                  <a:cubicBezTo>
                    <a:pt x="271" y="96"/>
                    <a:pt x="277" y="98"/>
                    <a:pt x="282" y="102"/>
                  </a:cubicBezTo>
                  <a:lnTo>
                    <a:pt x="288" y="95"/>
                  </a:lnTo>
                  <a:lnTo>
                    <a:pt x="282" y="102"/>
                  </a:lnTo>
                  <a:cubicBezTo>
                    <a:pt x="288" y="107"/>
                    <a:pt x="291" y="114"/>
                    <a:pt x="291" y="120"/>
                  </a:cubicBezTo>
                  <a:cubicBezTo>
                    <a:pt x="291" y="124"/>
                    <a:pt x="290" y="128"/>
                    <a:pt x="287" y="131"/>
                  </a:cubicBezTo>
                  <a:cubicBezTo>
                    <a:pt x="284" y="134"/>
                    <a:pt x="283" y="138"/>
                    <a:pt x="285" y="141"/>
                  </a:cubicBezTo>
                  <a:cubicBezTo>
                    <a:pt x="287" y="145"/>
                    <a:pt x="291" y="146"/>
                    <a:pt x="295" y="145"/>
                  </a:cubicBezTo>
                  <a:cubicBezTo>
                    <a:pt x="298" y="144"/>
                    <a:pt x="300" y="144"/>
                    <a:pt x="303" y="144"/>
                  </a:cubicBezTo>
                  <a:cubicBezTo>
                    <a:pt x="310" y="144"/>
                    <a:pt x="317" y="147"/>
                    <a:pt x="323" y="153"/>
                  </a:cubicBezTo>
                  <a:cubicBezTo>
                    <a:pt x="328" y="159"/>
                    <a:pt x="331" y="166"/>
                    <a:pt x="331" y="174"/>
                  </a:cubicBezTo>
                  <a:cubicBezTo>
                    <a:pt x="331" y="182"/>
                    <a:pt x="329" y="189"/>
                    <a:pt x="322" y="196"/>
                  </a:cubicBezTo>
                  <a:cubicBezTo>
                    <a:pt x="319" y="199"/>
                    <a:pt x="318" y="204"/>
                    <a:pt x="321" y="207"/>
                  </a:cubicBezTo>
                  <a:cubicBezTo>
                    <a:pt x="323" y="210"/>
                    <a:pt x="327" y="211"/>
                    <a:pt x="331" y="210"/>
                  </a:cubicBezTo>
                  <a:lnTo>
                    <a:pt x="333" y="209"/>
                  </a:lnTo>
                  <a:cubicBezTo>
                    <a:pt x="335" y="209"/>
                    <a:pt x="338" y="211"/>
                    <a:pt x="341" y="214"/>
                  </a:cubicBezTo>
                  <a:cubicBezTo>
                    <a:pt x="344" y="218"/>
                    <a:pt x="346" y="223"/>
                    <a:pt x="346" y="227"/>
                  </a:cubicBezTo>
                  <a:lnTo>
                    <a:pt x="345" y="227"/>
                  </a:lnTo>
                  <a:lnTo>
                    <a:pt x="345" y="227"/>
                  </a:lnTo>
                  <a:cubicBezTo>
                    <a:pt x="346" y="231"/>
                    <a:pt x="343" y="237"/>
                    <a:pt x="339" y="242"/>
                  </a:cubicBezTo>
                  <a:cubicBezTo>
                    <a:pt x="335" y="247"/>
                    <a:pt x="329" y="252"/>
                    <a:pt x="325" y="253"/>
                  </a:cubicBezTo>
                  <a:cubicBezTo>
                    <a:pt x="322" y="255"/>
                    <a:pt x="320" y="258"/>
                    <a:pt x="320" y="261"/>
                  </a:cubicBezTo>
                  <a:cubicBezTo>
                    <a:pt x="320" y="264"/>
                    <a:pt x="322" y="267"/>
                    <a:pt x="325" y="269"/>
                  </a:cubicBezTo>
                  <a:cubicBezTo>
                    <a:pt x="333" y="272"/>
                    <a:pt x="337" y="275"/>
                    <a:pt x="340" y="278"/>
                  </a:cubicBezTo>
                  <a:cubicBezTo>
                    <a:pt x="342" y="280"/>
                    <a:pt x="343" y="282"/>
                    <a:pt x="343" y="284"/>
                  </a:cubicBezTo>
                  <a:cubicBezTo>
                    <a:pt x="343" y="288"/>
                    <a:pt x="341" y="293"/>
                    <a:pt x="336" y="299"/>
                  </a:cubicBezTo>
                  <a:cubicBezTo>
                    <a:pt x="328" y="307"/>
                    <a:pt x="315" y="317"/>
                    <a:pt x="303" y="325"/>
                  </a:cubicBezTo>
                  <a:cubicBezTo>
                    <a:pt x="290" y="333"/>
                    <a:pt x="278" y="340"/>
                    <a:pt x="270" y="345"/>
                  </a:cubicBezTo>
                  <a:lnTo>
                    <a:pt x="274" y="352"/>
                  </a:lnTo>
                  <a:lnTo>
                    <a:pt x="270" y="345"/>
                  </a:lnTo>
                  <a:cubicBezTo>
                    <a:pt x="226" y="369"/>
                    <a:pt x="183" y="395"/>
                    <a:pt x="136" y="403"/>
                  </a:cubicBezTo>
                  <a:cubicBezTo>
                    <a:pt x="134" y="403"/>
                    <a:pt x="132" y="403"/>
                    <a:pt x="129" y="403"/>
                  </a:cubicBezTo>
                  <a:cubicBezTo>
                    <a:pt x="118" y="403"/>
                    <a:pt x="107" y="399"/>
                    <a:pt x="97" y="391"/>
                  </a:cubicBezTo>
                  <a:lnTo>
                    <a:pt x="92" y="397"/>
                  </a:lnTo>
                  <a:lnTo>
                    <a:pt x="99" y="393"/>
                  </a:lnTo>
                  <a:lnTo>
                    <a:pt x="33" y="265"/>
                  </a:lnTo>
                  <a:lnTo>
                    <a:pt x="25" y="269"/>
                  </a:lnTo>
                  <a:lnTo>
                    <a:pt x="19" y="274"/>
                  </a:lnTo>
                  <a:lnTo>
                    <a:pt x="25" y="269"/>
                  </a:lnTo>
                  <a:lnTo>
                    <a:pt x="18" y="272"/>
                  </a:lnTo>
                  <a:lnTo>
                    <a:pt x="85" y="401"/>
                  </a:lnTo>
                  <a:lnTo>
                    <a:pt x="86" y="403"/>
                  </a:lnTo>
                  <a:cubicBezTo>
                    <a:pt x="99" y="414"/>
                    <a:pt x="114" y="420"/>
                    <a:pt x="129" y="420"/>
                  </a:cubicBezTo>
                  <a:cubicBezTo>
                    <a:pt x="133" y="420"/>
                    <a:pt x="136" y="420"/>
                    <a:pt x="139" y="419"/>
                  </a:cubicBezTo>
                  <a:cubicBezTo>
                    <a:pt x="190" y="410"/>
                    <a:pt x="234" y="384"/>
                    <a:pt x="278" y="359"/>
                  </a:cubicBezTo>
                  <a:lnTo>
                    <a:pt x="278" y="359"/>
                  </a:lnTo>
                  <a:cubicBezTo>
                    <a:pt x="288" y="353"/>
                    <a:pt x="308" y="343"/>
                    <a:pt x="325" y="330"/>
                  </a:cubicBezTo>
                  <a:cubicBezTo>
                    <a:pt x="334" y="324"/>
                    <a:pt x="342" y="317"/>
                    <a:pt x="348" y="309"/>
                  </a:cubicBezTo>
                  <a:cubicBezTo>
                    <a:pt x="355" y="302"/>
                    <a:pt x="359" y="294"/>
                    <a:pt x="359" y="284"/>
                  </a:cubicBezTo>
                  <a:cubicBezTo>
                    <a:pt x="360" y="278"/>
                    <a:pt x="357" y="271"/>
                    <a:pt x="352" y="266"/>
                  </a:cubicBezTo>
                  <a:cubicBezTo>
                    <a:pt x="347" y="261"/>
                    <a:pt x="341" y="257"/>
                    <a:pt x="332" y="253"/>
                  </a:cubicBezTo>
                  <a:lnTo>
                    <a:pt x="329" y="261"/>
                  </a:lnTo>
                  <a:lnTo>
                    <a:pt x="332" y="268"/>
                  </a:lnTo>
                  <a:cubicBezTo>
                    <a:pt x="339" y="265"/>
                    <a:pt x="346" y="259"/>
                    <a:pt x="352" y="252"/>
                  </a:cubicBezTo>
                  <a:cubicBezTo>
                    <a:pt x="357" y="245"/>
                    <a:pt x="362" y="237"/>
                    <a:pt x="362" y="228"/>
                  </a:cubicBezTo>
                  <a:lnTo>
                    <a:pt x="354" y="228"/>
                  </a:lnTo>
                  <a:lnTo>
                    <a:pt x="362" y="228"/>
                  </a:lnTo>
                  <a:lnTo>
                    <a:pt x="362" y="227"/>
                  </a:lnTo>
                  <a:cubicBezTo>
                    <a:pt x="362" y="219"/>
                    <a:pt x="359" y="211"/>
                    <a:pt x="355" y="204"/>
                  </a:cubicBezTo>
                  <a:cubicBezTo>
                    <a:pt x="350" y="198"/>
                    <a:pt x="343" y="193"/>
                    <a:pt x="333" y="192"/>
                  </a:cubicBezTo>
                  <a:cubicBezTo>
                    <a:pt x="330" y="192"/>
                    <a:pt x="327" y="193"/>
                    <a:pt x="324" y="195"/>
                  </a:cubicBezTo>
                  <a:lnTo>
                    <a:pt x="327" y="202"/>
                  </a:lnTo>
                  <a:lnTo>
                    <a:pt x="333" y="208"/>
                  </a:lnTo>
                  <a:cubicBezTo>
                    <a:pt x="343" y="198"/>
                    <a:pt x="348" y="186"/>
                    <a:pt x="348" y="174"/>
                  </a:cubicBezTo>
                  <a:cubicBezTo>
                    <a:pt x="348" y="162"/>
                    <a:pt x="343" y="150"/>
                    <a:pt x="335" y="141"/>
                  </a:cubicBezTo>
                  <a:cubicBezTo>
                    <a:pt x="327" y="133"/>
                    <a:pt x="315" y="127"/>
                    <a:pt x="303" y="127"/>
                  </a:cubicBezTo>
                  <a:cubicBezTo>
                    <a:pt x="299" y="127"/>
                    <a:pt x="294" y="128"/>
                    <a:pt x="290" y="129"/>
                  </a:cubicBezTo>
                  <a:lnTo>
                    <a:pt x="292" y="137"/>
                  </a:lnTo>
                  <a:lnTo>
                    <a:pt x="298" y="143"/>
                  </a:lnTo>
                  <a:cubicBezTo>
                    <a:pt x="305" y="136"/>
                    <a:pt x="308" y="128"/>
                    <a:pt x="308" y="120"/>
                  </a:cubicBezTo>
                  <a:cubicBezTo>
                    <a:pt x="308" y="108"/>
                    <a:pt x="302" y="97"/>
                    <a:pt x="293" y="89"/>
                  </a:cubicBezTo>
                  <a:lnTo>
                    <a:pt x="293" y="89"/>
                  </a:lnTo>
                  <a:cubicBezTo>
                    <a:pt x="284" y="82"/>
                    <a:pt x="274" y="79"/>
                    <a:pt x="264" y="79"/>
                  </a:cubicBezTo>
                  <a:cubicBezTo>
                    <a:pt x="253" y="79"/>
                    <a:pt x="242" y="82"/>
                    <a:pt x="234" y="85"/>
                  </a:cubicBezTo>
                  <a:lnTo>
                    <a:pt x="233" y="85"/>
                  </a:lnTo>
                  <a:cubicBezTo>
                    <a:pt x="217" y="91"/>
                    <a:pt x="202" y="98"/>
                    <a:pt x="186" y="105"/>
                  </a:cubicBezTo>
                  <a:lnTo>
                    <a:pt x="186" y="105"/>
                  </a:lnTo>
                  <a:cubicBezTo>
                    <a:pt x="178" y="109"/>
                    <a:pt x="166" y="117"/>
                    <a:pt x="155" y="125"/>
                  </a:cubicBezTo>
                  <a:cubicBezTo>
                    <a:pt x="144" y="132"/>
                    <a:pt x="136" y="138"/>
                    <a:pt x="136" y="138"/>
                  </a:cubicBezTo>
                  <a:lnTo>
                    <a:pt x="141" y="145"/>
                  </a:lnTo>
                  <a:lnTo>
                    <a:pt x="149" y="145"/>
                  </a:lnTo>
                  <a:lnTo>
                    <a:pt x="149" y="141"/>
                  </a:lnTo>
                  <a:cubicBezTo>
                    <a:pt x="149" y="107"/>
                    <a:pt x="133" y="69"/>
                    <a:pt x="112" y="44"/>
                  </a:cubicBezTo>
                  <a:lnTo>
                    <a:pt x="112" y="44"/>
                  </a:lnTo>
                  <a:cubicBezTo>
                    <a:pt x="105" y="36"/>
                    <a:pt x="96" y="26"/>
                    <a:pt x="85" y="18"/>
                  </a:cubicBezTo>
                  <a:cubicBezTo>
                    <a:pt x="75" y="10"/>
                    <a:pt x="63" y="2"/>
                    <a:pt x="50" y="0"/>
                  </a:cubicBezTo>
                  <a:lnTo>
                    <a:pt x="50" y="0"/>
                  </a:lnTo>
                  <a:lnTo>
                    <a:pt x="46" y="0"/>
                  </a:lnTo>
                  <a:cubicBezTo>
                    <a:pt x="37" y="0"/>
                    <a:pt x="28" y="4"/>
                    <a:pt x="20" y="10"/>
                  </a:cubicBezTo>
                  <a:cubicBezTo>
                    <a:pt x="13" y="16"/>
                    <a:pt x="6" y="23"/>
                    <a:pt x="2" y="31"/>
                  </a:cubicBezTo>
                  <a:lnTo>
                    <a:pt x="2" y="31"/>
                  </a:lnTo>
                  <a:cubicBezTo>
                    <a:pt x="1" y="34"/>
                    <a:pt x="0" y="37"/>
                    <a:pt x="0" y="40"/>
                  </a:cubicBezTo>
                  <a:cubicBezTo>
                    <a:pt x="0" y="46"/>
                    <a:pt x="2" y="52"/>
                    <a:pt x="5" y="58"/>
                  </a:cubicBezTo>
                  <a:cubicBezTo>
                    <a:pt x="8" y="67"/>
                    <a:pt x="14" y="75"/>
                    <a:pt x="19" y="83"/>
                  </a:cubicBezTo>
                  <a:cubicBezTo>
                    <a:pt x="24" y="91"/>
                    <a:pt x="29" y="98"/>
                    <a:pt x="30" y="102"/>
                  </a:cubicBezTo>
                  <a:lnTo>
                    <a:pt x="30" y="102"/>
                  </a:lnTo>
                  <a:cubicBezTo>
                    <a:pt x="32" y="105"/>
                    <a:pt x="33" y="110"/>
                    <a:pt x="35" y="117"/>
                  </a:cubicBezTo>
                  <a:cubicBezTo>
                    <a:pt x="39" y="137"/>
                    <a:pt x="42" y="169"/>
                    <a:pt x="42" y="197"/>
                  </a:cubicBezTo>
                  <a:cubicBezTo>
                    <a:pt x="42" y="208"/>
                    <a:pt x="41" y="218"/>
                    <a:pt x="40" y="227"/>
                  </a:cubicBezTo>
                  <a:cubicBezTo>
                    <a:pt x="39" y="235"/>
                    <a:pt x="38" y="242"/>
                    <a:pt x="37" y="244"/>
                  </a:cubicBezTo>
                  <a:lnTo>
                    <a:pt x="37" y="245"/>
                  </a:lnTo>
                  <a:cubicBezTo>
                    <a:pt x="36" y="246"/>
                    <a:pt x="33" y="252"/>
                    <a:pt x="30" y="256"/>
                  </a:cubicBezTo>
                  <a:cubicBezTo>
                    <a:pt x="29" y="258"/>
                    <a:pt x="27" y="260"/>
                    <a:pt x="26" y="261"/>
                  </a:cubicBezTo>
                  <a:lnTo>
                    <a:pt x="25" y="262"/>
                  </a:lnTo>
                  <a:lnTo>
                    <a:pt x="27" y="265"/>
                  </a:lnTo>
                  <a:lnTo>
                    <a:pt x="27" y="261"/>
                  </a:lnTo>
                  <a:lnTo>
                    <a:pt x="25" y="262"/>
                  </a:lnTo>
                  <a:lnTo>
                    <a:pt x="27" y="265"/>
                  </a:lnTo>
                  <a:lnTo>
                    <a:pt x="27" y="261"/>
                  </a:lnTo>
                  <a:lnTo>
                    <a:pt x="27" y="267"/>
                  </a:lnTo>
                  <a:lnTo>
                    <a:pt x="31" y="263"/>
                  </a:lnTo>
                  <a:lnTo>
                    <a:pt x="27" y="261"/>
                  </a:lnTo>
                  <a:lnTo>
                    <a:pt x="27" y="267"/>
                  </a:lnTo>
                  <a:lnTo>
                    <a:pt x="31" y="263"/>
                  </a:lnTo>
                  <a:cubicBezTo>
                    <a:pt x="28" y="260"/>
                    <a:pt x="24" y="259"/>
                    <a:pt x="20" y="262"/>
                  </a:cubicBezTo>
                  <a:cubicBezTo>
                    <a:pt x="17" y="264"/>
                    <a:pt x="16" y="269"/>
                    <a:pt x="18" y="272"/>
                  </a:cubicBezTo>
                  <a:lnTo>
                    <a:pt x="25" y="269"/>
                  </a:lnTo>
                </a:path>
              </a:pathLst>
            </a:custGeom>
            <a:solidFill>
              <a:srgbClr val="303E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7217707" y="204450"/>
              <a:ext cx="231775" cy="273050"/>
            </a:xfrm>
            <a:custGeom>
              <a:rect b="b" l="l" r="r" t="t"/>
              <a:pathLst>
                <a:path extrusionOk="0" h="172" w="146">
                  <a:moveTo>
                    <a:pt x="146" y="132"/>
                  </a:moveTo>
                  <a:lnTo>
                    <a:pt x="71" y="172"/>
                  </a:lnTo>
                  <a:lnTo>
                    <a:pt x="0" y="40"/>
                  </a:lnTo>
                  <a:lnTo>
                    <a:pt x="75" y="0"/>
                  </a:lnTo>
                  <a:lnTo>
                    <a:pt x="146" y="132"/>
                  </a:lnTo>
                  <a:close/>
                </a:path>
              </a:pathLst>
            </a:custGeom>
            <a:solidFill>
              <a:srgbClr val="2A58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7208182" y="194925"/>
              <a:ext cx="250825" cy="292100"/>
            </a:xfrm>
            <a:custGeom>
              <a:rect b="b" l="l" r="r" t="t"/>
              <a:pathLst>
                <a:path extrusionOk="0" h="282" w="241">
                  <a:moveTo>
                    <a:pt x="232" y="211"/>
                  </a:moveTo>
                  <a:lnTo>
                    <a:pt x="228" y="204"/>
                  </a:lnTo>
                  <a:lnTo>
                    <a:pt x="120" y="261"/>
                  </a:lnTo>
                  <a:lnTo>
                    <a:pt x="20" y="74"/>
                  </a:lnTo>
                  <a:lnTo>
                    <a:pt x="120" y="20"/>
                  </a:lnTo>
                  <a:lnTo>
                    <a:pt x="224" y="215"/>
                  </a:lnTo>
                  <a:lnTo>
                    <a:pt x="232" y="211"/>
                  </a:lnTo>
                  <a:lnTo>
                    <a:pt x="228" y="204"/>
                  </a:lnTo>
                  <a:lnTo>
                    <a:pt x="232" y="211"/>
                  </a:lnTo>
                  <a:lnTo>
                    <a:pt x="239" y="207"/>
                  </a:lnTo>
                  <a:lnTo>
                    <a:pt x="131" y="5"/>
                  </a:lnTo>
                  <a:cubicBezTo>
                    <a:pt x="129" y="1"/>
                    <a:pt x="124" y="0"/>
                    <a:pt x="120" y="2"/>
                  </a:cubicBezTo>
                  <a:lnTo>
                    <a:pt x="5" y="63"/>
                  </a:lnTo>
                  <a:cubicBezTo>
                    <a:pt x="3" y="64"/>
                    <a:pt x="1" y="66"/>
                    <a:pt x="1" y="68"/>
                  </a:cubicBezTo>
                  <a:cubicBezTo>
                    <a:pt x="0" y="70"/>
                    <a:pt x="0" y="73"/>
                    <a:pt x="1" y="75"/>
                  </a:cubicBezTo>
                  <a:lnTo>
                    <a:pt x="109" y="276"/>
                  </a:lnTo>
                  <a:cubicBezTo>
                    <a:pt x="112" y="280"/>
                    <a:pt x="117" y="282"/>
                    <a:pt x="121" y="280"/>
                  </a:cubicBezTo>
                  <a:lnTo>
                    <a:pt x="236" y="218"/>
                  </a:lnTo>
                  <a:cubicBezTo>
                    <a:pt x="240" y="216"/>
                    <a:pt x="241" y="211"/>
                    <a:pt x="239" y="207"/>
                  </a:cubicBezTo>
                  <a:lnTo>
                    <a:pt x="232" y="211"/>
                  </a:lnTo>
                </a:path>
              </a:pathLst>
            </a:custGeom>
            <a:solidFill>
              <a:srgbClr val="303E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7366932" y="2501562"/>
              <a:ext cx="490537" cy="487363"/>
            </a:xfrm>
            <a:custGeom>
              <a:rect b="b" l="l" r="r" t="t"/>
              <a:pathLst>
                <a:path extrusionOk="0" h="469" w="469">
                  <a:moveTo>
                    <a:pt x="58" y="129"/>
                  </a:moveTo>
                  <a:cubicBezTo>
                    <a:pt x="117" y="32"/>
                    <a:pt x="243" y="0"/>
                    <a:pt x="340" y="59"/>
                  </a:cubicBezTo>
                  <a:cubicBezTo>
                    <a:pt x="437" y="117"/>
                    <a:pt x="469" y="243"/>
                    <a:pt x="411" y="340"/>
                  </a:cubicBezTo>
                  <a:cubicBezTo>
                    <a:pt x="352" y="437"/>
                    <a:pt x="226" y="469"/>
                    <a:pt x="129" y="411"/>
                  </a:cubicBezTo>
                  <a:cubicBezTo>
                    <a:pt x="32" y="353"/>
                    <a:pt x="0" y="227"/>
                    <a:pt x="58" y="129"/>
                  </a:cubicBezTo>
                  <a:close/>
                </a:path>
              </a:pathLst>
            </a:custGeom>
            <a:solidFill>
              <a:srgbClr val="FDE2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7492345" y="2615862"/>
              <a:ext cx="123825" cy="95250"/>
            </a:xfrm>
            <a:custGeom>
              <a:rect b="b" l="l" r="r" t="t"/>
              <a:pathLst>
                <a:path extrusionOk="0" h="92" w="118">
                  <a:moveTo>
                    <a:pt x="47" y="0"/>
                  </a:moveTo>
                  <a:cubicBezTo>
                    <a:pt x="55" y="2"/>
                    <a:pt x="60" y="9"/>
                    <a:pt x="67" y="13"/>
                  </a:cubicBezTo>
                  <a:cubicBezTo>
                    <a:pt x="72" y="19"/>
                    <a:pt x="77" y="25"/>
                    <a:pt x="82" y="31"/>
                  </a:cubicBezTo>
                  <a:cubicBezTo>
                    <a:pt x="88" y="37"/>
                    <a:pt x="92" y="43"/>
                    <a:pt x="97" y="50"/>
                  </a:cubicBezTo>
                  <a:cubicBezTo>
                    <a:pt x="101" y="57"/>
                    <a:pt x="105" y="63"/>
                    <a:pt x="109" y="72"/>
                  </a:cubicBezTo>
                  <a:lnTo>
                    <a:pt x="118" y="92"/>
                  </a:lnTo>
                  <a:lnTo>
                    <a:pt x="96" y="85"/>
                  </a:lnTo>
                  <a:cubicBezTo>
                    <a:pt x="82" y="80"/>
                    <a:pt x="65" y="78"/>
                    <a:pt x="48" y="74"/>
                  </a:cubicBezTo>
                  <a:cubicBezTo>
                    <a:pt x="32" y="71"/>
                    <a:pt x="14" y="67"/>
                    <a:pt x="0" y="56"/>
                  </a:cubicBezTo>
                  <a:cubicBezTo>
                    <a:pt x="17" y="58"/>
                    <a:pt x="33" y="58"/>
                    <a:pt x="50" y="58"/>
                  </a:cubicBezTo>
                  <a:cubicBezTo>
                    <a:pt x="67" y="58"/>
                    <a:pt x="85" y="60"/>
                    <a:pt x="103" y="66"/>
                  </a:cubicBezTo>
                  <a:lnTo>
                    <a:pt x="90" y="79"/>
                  </a:lnTo>
                  <a:cubicBezTo>
                    <a:pt x="88" y="74"/>
                    <a:pt x="83" y="66"/>
                    <a:pt x="80" y="60"/>
                  </a:cubicBezTo>
                  <a:lnTo>
                    <a:pt x="70" y="40"/>
                  </a:lnTo>
                  <a:lnTo>
                    <a:pt x="59" y="19"/>
                  </a:lnTo>
                  <a:cubicBezTo>
                    <a:pt x="55" y="12"/>
                    <a:pt x="52" y="5"/>
                    <a:pt x="47" y="0"/>
                  </a:cubicBezTo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7614582" y="2707937"/>
              <a:ext cx="144462" cy="71438"/>
            </a:xfrm>
            <a:custGeom>
              <a:rect b="b" l="l" r="r" t="t"/>
              <a:pathLst>
                <a:path extrusionOk="0" h="68" w="139">
                  <a:moveTo>
                    <a:pt x="139" y="5"/>
                  </a:moveTo>
                  <a:cubicBezTo>
                    <a:pt x="121" y="10"/>
                    <a:pt x="104" y="14"/>
                    <a:pt x="86" y="18"/>
                  </a:cubicBezTo>
                  <a:cubicBezTo>
                    <a:pt x="68" y="21"/>
                    <a:pt x="50" y="23"/>
                    <a:pt x="31" y="22"/>
                  </a:cubicBezTo>
                  <a:lnTo>
                    <a:pt x="38" y="4"/>
                  </a:lnTo>
                  <a:cubicBezTo>
                    <a:pt x="43" y="8"/>
                    <a:pt x="50" y="12"/>
                    <a:pt x="56" y="17"/>
                  </a:cubicBezTo>
                  <a:cubicBezTo>
                    <a:pt x="63" y="22"/>
                    <a:pt x="69" y="26"/>
                    <a:pt x="76" y="31"/>
                  </a:cubicBezTo>
                  <a:cubicBezTo>
                    <a:pt x="82" y="37"/>
                    <a:pt x="88" y="42"/>
                    <a:pt x="94" y="47"/>
                  </a:cubicBezTo>
                  <a:cubicBezTo>
                    <a:pt x="99" y="53"/>
                    <a:pt x="107" y="59"/>
                    <a:pt x="107" y="68"/>
                  </a:cubicBezTo>
                  <a:cubicBezTo>
                    <a:pt x="103" y="62"/>
                    <a:pt x="95" y="59"/>
                    <a:pt x="88" y="55"/>
                  </a:cubicBezTo>
                  <a:lnTo>
                    <a:pt x="67" y="44"/>
                  </a:lnTo>
                  <a:cubicBezTo>
                    <a:pt x="60" y="41"/>
                    <a:pt x="53" y="37"/>
                    <a:pt x="46" y="33"/>
                  </a:cubicBezTo>
                  <a:cubicBezTo>
                    <a:pt x="39" y="29"/>
                    <a:pt x="33" y="25"/>
                    <a:pt x="25" y="19"/>
                  </a:cubicBezTo>
                  <a:lnTo>
                    <a:pt x="0" y="0"/>
                  </a:lnTo>
                  <a:lnTo>
                    <a:pt x="32" y="1"/>
                  </a:lnTo>
                  <a:cubicBezTo>
                    <a:pt x="49" y="2"/>
                    <a:pt x="67" y="1"/>
                    <a:pt x="85" y="1"/>
                  </a:cubicBezTo>
                  <a:cubicBezTo>
                    <a:pt x="103" y="1"/>
                    <a:pt x="121" y="1"/>
                    <a:pt x="139" y="5"/>
                  </a:cubicBezTo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7436782" y="2719050"/>
              <a:ext cx="288925" cy="173038"/>
            </a:xfrm>
            <a:custGeom>
              <a:rect b="b" l="l" r="r" t="t"/>
              <a:pathLst>
                <a:path extrusionOk="0" h="167" w="277">
                  <a:moveTo>
                    <a:pt x="266" y="94"/>
                  </a:moveTo>
                  <a:lnTo>
                    <a:pt x="236" y="82"/>
                  </a:lnTo>
                  <a:cubicBezTo>
                    <a:pt x="226" y="91"/>
                    <a:pt x="209" y="98"/>
                    <a:pt x="200" y="98"/>
                  </a:cubicBezTo>
                  <a:cubicBezTo>
                    <a:pt x="173" y="97"/>
                    <a:pt x="148" y="86"/>
                    <a:pt x="124" y="71"/>
                  </a:cubicBezTo>
                  <a:cubicBezTo>
                    <a:pt x="103" y="59"/>
                    <a:pt x="58" y="41"/>
                    <a:pt x="59" y="12"/>
                  </a:cubicBezTo>
                  <a:lnTo>
                    <a:pt x="29" y="0"/>
                  </a:lnTo>
                  <a:cubicBezTo>
                    <a:pt x="0" y="54"/>
                    <a:pt x="62" y="108"/>
                    <a:pt x="106" y="131"/>
                  </a:cubicBezTo>
                  <a:cubicBezTo>
                    <a:pt x="138" y="148"/>
                    <a:pt x="189" y="167"/>
                    <a:pt x="225" y="150"/>
                  </a:cubicBezTo>
                  <a:cubicBezTo>
                    <a:pt x="238" y="144"/>
                    <a:pt x="277" y="110"/>
                    <a:pt x="266" y="94"/>
                  </a:cubicBezTo>
                </a:path>
              </a:pathLst>
            </a:custGeom>
            <a:solidFill>
              <a:srgbClr val="F144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7497107" y="2731750"/>
              <a:ext cx="185737" cy="88900"/>
            </a:xfrm>
            <a:custGeom>
              <a:rect b="b" l="l" r="r" t="t"/>
              <a:pathLst>
                <a:path extrusionOk="0" h="86" w="178">
                  <a:moveTo>
                    <a:pt x="66" y="59"/>
                  </a:moveTo>
                  <a:cubicBezTo>
                    <a:pt x="90" y="74"/>
                    <a:pt x="115" y="85"/>
                    <a:pt x="142" y="86"/>
                  </a:cubicBezTo>
                  <a:cubicBezTo>
                    <a:pt x="151" y="86"/>
                    <a:pt x="168" y="79"/>
                    <a:pt x="178" y="70"/>
                  </a:cubicBezTo>
                  <a:lnTo>
                    <a:pt x="1" y="0"/>
                  </a:lnTo>
                  <a:cubicBezTo>
                    <a:pt x="0" y="29"/>
                    <a:pt x="45" y="47"/>
                    <a:pt x="66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0632420" y="479087"/>
              <a:ext cx="366712" cy="363538"/>
            </a:xfrm>
            <a:custGeom>
              <a:rect b="b" l="l" r="r" t="t"/>
              <a:pathLst>
                <a:path extrusionOk="0" h="351" w="351">
                  <a:moveTo>
                    <a:pt x="176" y="351"/>
                  </a:moveTo>
                  <a:cubicBezTo>
                    <a:pt x="79" y="351"/>
                    <a:pt x="0" y="273"/>
                    <a:pt x="0" y="176"/>
                  </a:cubicBezTo>
                  <a:cubicBezTo>
                    <a:pt x="0" y="78"/>
                    <a:pt x="79" y="0"/>
                    <a:pt x="176" y="0"/>
                  </a:cubicBezTo>
                  <a:cubicBezTo>
                    <a:pt x="273" y="0"/>
                    <a:pt x="351" y="78"/>
                    <a:pt x="351" y="176"/>
                  </a:cubicBezTo>
                  <a:lnTo>
                    <a:pt x="351" y="176"/>
                  </a:lnTo>
                  <a:lnTo>
                    <a:pt x="351" y="176"/>
                  </a:lnTo>
                  <a:lnTo>
                    <a:pt x="351" y="176"/>
                  </a:lnTo>
                  <a:cubicBezTo>
                    <a:pt x="351" y="273"/>
                    <a:pt x="273" y="351"/>
                    <a:pt x="176" y="351"/>
                  </a:cubicBezTo>
                  <a:close/>
                  <a:moveTo>
                    <a:pt x="176" y="16"/>
                  </a:moveTo>
                  <a:cubicBezTo>
                    <a:pt x="132" y="16"/>
                    <a:pt x="92" y="34"/>
                    <a:pt x="63" y="63"/>
                  </a:cubicBezTo>
                  <a:cubicBezTo>
                    <a:pt x="34" y="92"/>
                    <a:pt x="16" y="132"/>
                    <a:pt x="16" y="176"/>
                  </a:cubicBezTo>
                  <a:cubicBezTo>
                    <a:pt x="16" y="219"/>
                    <a:pt x="34" y="259"/>
                    <a:pt x="63" y="288"/>
                  </a:cubicBezTo>
                  <a:cubicBezTo>
                    <a:pt x="92" y="317"/>
                    <a:pt x="132" y="335"/>
                    <a:pt x="176" y="335"/>
                  </a:cubicBezTo>
                  <a:cubicBezTo>
                    <a:pt x="220" y="335"/>
                    <a:pt x="259" y="317"/>
                    <a:pt x="288" y="288"/>
                  </a:cubicBezTo>
                  <a:cubicBezTo>
                    <a:pt x="317" y="259"/>
                    <a:pt x="335" y="219"/>
                    <a:pt x="335" y="176"/>
                  </a:cubicBezTo>
                  <a:cubicBezTo>
                    <a:pt x="335" y="132"/>
                    <a:pt x="317" y="92"/>
                    <a:pt x="288" y="63"/>
                  </a:cubicBezTo>
                  <a:cubicBezTo>
                    <a:pt x="259" y="34"/>
                    <a:pt x="220" y="16"/>
                    <a:pt x="176" y="16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8067020" y="2973050"/>
              <a:ext cx="309562" cy="306388"/>
            </a:xfrm>
            <a:custGeom>
              <a:rect b="b" l="l" r="r" t="t"/>
              <a:pathLst>
                <a:path extrusionOk="0" h="295" w="296">
                  <a:moveTo>
                    <a:pt x="148" y="295"/>
                  </a:moveTo>
                  <a:cubicBezTo>
                    <a:pt x="67" y="295"/>
                    <a:pt x="0" y="229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lnTo>
                    <a:pt x="296" y="148"/>
                  </a:lnTo>
                  <a:lnTo>
                    <a:pt x="296" y="148"/>
                  </a:lnTo>
                  <a:lnTo>
                    <a:pt x="296" y="148"/>
                  </a:lnTo>
                  <a:cubicBezTo>
                    <a:pt x="296" y="229"/>
                    <a:pt x="230" y="295"/>
                    <a:pt x="148" y="295"/>
                  </a:cubicBezTo>
                  <a:close/>
                  <a:moveTo>
                    <a:pt x="148" y="17"/>
                  </a:moveTo>
                  <a:cubicBezTo>
                    <a:pt x="112" y="17"/>
                    <a:pt x="79" y="32"/>
                    <a:pt x="55" y="55"/>
                  </a:cubicBezTo>
                  <a:cubicBezTo>
                    <a:pt x="32" y="79"/>
                    <a:pt x="17" y="112"/>
                    <a:pt x="17" y="148"/>
                  </a:cubicBezTo>
                  <a:cubicBezTo>
                    <a:pt x="17" y="184"/>
                    <a:pt x="32" y="217"/>
                    <a:pt x="55" y="240"/>
                  </a:cubicBezTo>
                  <a:cubicBezTo>
                    <a:pt x="79" y="264"/>
                    <a:pt x="112" y="279"/>
                    <a:pt x="148" y="279"/>
                  </a:cubicBezTo>
                  <a:cubicBezTo>
                    <a:pt x="184" y="279"/>
                    <a:pt x="217" y="264"/>
                    <a:pt x="241" y="240"/>
                  </a:cubicBezTo>
                  <a:cubicBezTo>
                    <a:pt x="264" y="217"/>
                    <a:pt x="279" y="184"/>
                    <a:pt x="279" y="148"/>
                  </a:cubicBezTo>
                  <a:cubicBezTo>
                    <a:pt x="279" y="112"/>
                    <a:pt x="264" y="79"/>
                    <a:pt x="241" y="55"/>
                  </a:cubicBezTo>
                  <a:cubicBezTo>
                    <a:pt x="217" y="32"/>
                    <a:pt x="184" y="17"/>
                    <a:pt x="148" y="17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834995" y="2001500"/>
              <a:ext cx="185737" cy="184150"/>
            </a:xfrm>
            <a:custGeom>
              <a:rect b="b" l="l" r="r" t="t"/>
              <a:pathLst>
                <a:path extrusionOk="0" h="177" w="178">
                  <a:moveTo>
                    <a:pt x="89" y="177"/>
                  </a:moveTo>
                  <a:cubicBezTo>
                    <a:pt x="40" y="177"/>
                    <a:pt x="0" y="138"/>
                    <a:pt x="0" y="89"/>
                  </a:cubicBezTo>
                  <a:cubicBezTo>
                    <a:pt x="0" y="39"/>
                    <a:pt x="40" y="0"/>
                    <a:pt x="89" y="0"/>
                  </a:cubicBezTo>
                  <a:cubicBezTo>
                    <a:pt x="138" y="0"/>
                    <a:pt x="178" y="39"/>
                    <a:pt x="178" y="89"/>
                  </a:cubicBezTo>
                  <a:lnTo>
                    <a:pt x="178" y="89"/>
                  </a:lnTo>
                  <a:lnTo>
                    <a:pt x="178" y="89"/>
                  </a:lnTo>
                  <a:lnTo>
                    <a:pt x="178" y="89"/>
                  </a:lnTo>
                  <a:cubicBezTo>
                    <a:pt x="178" y="138"/>
                    <a:pt x="138" y="177"/>
                    <a:pt x="89" y="177"/>
                  </a:cubicBezTo>
                  <a:close/>
                  <a:moveTo>
                    <a:pt x="89" y="16"/>
                  </a:moveTo>
                  <a:cubicBezTo>
                    <a:pt x="69" y="16"/>
                    <a:pt x="51" y="24"/>
                    <a:pt x="38" y="37"/>
                  </a:cubicBezTo>
                  <a:cubicBezTo>
                    <a:pt x="25" y="51"/>
                    <a:pt x="17" y="69"/>
                    <a:pt x="17" y="89"/>
                  </a:cubicBezTo>
                  <a:cubicBezTo>
                    <a:pt x="17" y="108"/>
                    <a:pt x="25" y="126"/>
                    <a:pt x="38" y="140"/>
                  </a:cubicBezTo>
                  <a:cubicBezTo>
                    <a:pt x="51" y="153"/>
                    <a:pt x="69" y="161"/>
                    <a:pt x="89" y="161"/>
                  </a:cubicBezTo>
                  <a:cubicBezTo>
                    <a:pt x="109" y="161"/>
                    <a:pt x="127" y="153"/>
                    <a:pt x="140" y="140"/>
                  </a:cubicBezTo>
                  <a:cubicBezTo>
                    <a:pt x="153" y="126"/>
                    <a:pt x="161" y="108"/>
                    <a:pt x="161" y="89"/>
                  </a:cubicBezTo>
                  <a:cubicBezTo>
                    <a:pt x="161" y="69"/>
                    <a:pt x="153" y="51"/>
                    <a:pt x="140" y="37"/>
                  </a:cubicBezTo>
                  <a:cubicBezTo>
                    <a:pt x="127" y="24"/>
                    <a:pt x="109" y="16"/>
                    <a:pt x="89" y="16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7959070" y="134600"/>
              <a:ext cx="381000" cy="377825"/>
            </a:xfrm>
            <a:custGeom>
              <a:rect b="b" l="l" r="r" t="t"/>
              <a:pathLst>
                <a:path extrusionOk="0" h="365" w="365">
                  <a:moveTo>
                    <a:pt x="182" y="365"/>
                  </a:moveTo>
                  <a:cubicBezTo>
                    <a:pt x="81" y="365"/>
                    <a:pt x="0" y="284"/>
                    <a:pt x="0" y="183"/>
                  </a:cubicBezTo>
                  <a:cubicBezTo>
                    <a:pt x="0" y="82"/>
                    <a:pt x="81" y="0"/>
                    <a:pt x="182" y="0"/>
                  </a:cubicBezTo>
                  <a:cubicBezTo>
                    <a:pt x="283" y="0"/>
                    <a:pt x="365" y="82"/>
                    <a:pt x="365" y="183"/>
                  </a:cubicBezTo>
                  <a:lnTo>
                    <a:pt x="365" y="183"/>
                  </a:lnTo>
                  <a:lnTo>
                    <a:pt x="365" y="183"/>
                  </a:lnTo>
                  <a:lnTo>
                    <a:pt x="365" y="183"/>
                  </a:lnTo>
                  <a:cubicBezTo>
                    <a:pt x="365" y="284"/>
                    <a:pt x="283" y="365"/>
                    <a:pt x="182" y="365"/>
                  </a:cubicBezTo>
                  <a:close/>
                  <a:moveTo>
                    <a:pt x="182" y="17"/>
                  </a:moveTo>
                  <a:cubicBezTo>
                    <a:pt x="136" y="17"/>
                    <a:pt x="95" y="35"/>
                    <a:pt x="65" y="65"/>
                  </a:cubicBezTo>
                  <a:cubicBezTo>
                    <a:pt x="35" y="95"/>
                    <a:pt x="16" y="137"/>
                    <a:pt x="16" y="183"/>
                  </a:cubicBezTo>
                  <a:cubicBezTo>
                    <a:pt x="16" y="229"/>
                    <a:pt x="35" y="270"/>
                    <a:pt x="65" y="300"/>
                  </a:cubicBezTo>
                  <a:cubicBezTo>
                    <a:pt x="95" y="330"/>
                    <a:pt x="136" y="349"/>
                    <a:pt x="182" y="349"/>
                  </a:cubicBezTo>
                  <a:cubicBezTo>
                    <a:pt x="228" y="349"/>
                    <a:pt x="269" y="330"/>
                    <a:pt x="300" y="300"/>
                  </a:cubicBezTo>
                  <a:cubicBezTo>
                    <a:pt x="330" y="270"/>
                    <a:pt x="348" y="229"/>
                    <a:pt x="348" y="183"/>
                  </a:cubicBezTo>
                  <a:cubicBezTo>
                    <a:pt x="348" y="137"/>
                    <a:pt x="330" y="95"/>
                    <a:pt x="300" y="65"/>
                  </a:cubicBezTo>
                  <a:cubicBezTo>
                    <a:pt x="269" y="35"/>
                    <a:pt x="228" y="17"/>
                    <a:pt x="182" y="17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1597620" y="3733462"/>
              <a:ext cx="168275" cy="168275"/>
            </a:xfrm>
            <a:custGeom>
              <a:rect b="b" l="l" r="r" t="t"/>
              <a:pathLst>
                <a:path extrusionOk="0" h="162" w="161">
                  <a:moveTo>
                    <a:pt x="80" y="162"/>
                  </a:moveTo>
                  <a:cubicBezTo>
                    <a:pt x="36" y="162"/>
                    <a:pt x="0" y="126"/>
                    <a:pt x="0" y="81"/>
                  </a:cubicBezTo>
                  <a:cubicBezTo>
                    <a:pt x="0" y="37"/>
                    <a:pt x="36" y="0"/>
                    <a:pt x="80" y="0"/>
                  </a:cubicBezTo>
                  <a:cubicBezTo>
                    <a:pt x="125" y="0"/>
                    <a:pt x="161" y="37"/>
                    <a:pt x="161" y="81"/>
                  </a:cubicBezTo>
                  <a:lnTo>
                    <a:pt x="161" y="81"/>
                  </a:lnTo>
                  <a:lnTo>
                    <a:pt x="161" y="81"/>
                  </a:lnTo>
                  <a:lnTo>
                    <a:pt x="161" y="81"/>
                  </a:lnTo>
                  <a:cubicBezTo>
                    <a:pt x="161" y="126"/>
                    <a:pt x="125" y="162"/>
                    <a:pt x="80" y="162"/>
                  </a:cubicBezTo>
                  <a:close/>
                  <a:moveTo>
                    <a:pt x="80" y="17"/>
                  </a:moveTo>
                  <a:cubicBezTo>
                    <a:pt x="63" y="17"/>
                    <a:pt x="47" y="24"/>
                    <a:pt x="35" y="36"/>
                  </a:cubicBezTo>
                  <a:cubicBezTo>
                    <a:pt x="23" y="47"/>
                    <a:pt x="16" y="63"/>
                    <a:pt x="16" y="81"/>
                  </a:cubicBezTo>
                  <a:cubicBezTo>
                    <a:pt x="16" y="99"/>
                    <a:pt x="23" y="115"/>
                    <a:pt x="35" y="126"/>
                  </a:cubicBezTo>
                  <a:cubicBezTo>
                    <a:pt x="47" y="138"/>
                    <a:pt x="63" y="145"/>
                    <a:pt x="80" y="145"/>
                  </a:cubicBezTo>
                  <a:cubicBezTo>
                    <a:pt x="98" y="145"/>
                    <a:pt x="114" y="138"/>
                    <a:pt x="125" y="126"/>
                  </a:cubicBezTo>
                  <a:cubicBezTo>
                    <a:pt x="137" y="115"/>
                    <a:pt x="144" y="99"/>
                    <a:pt x="144" y="81"/>
                  </a:cubicBezTo>
                  <a:cubicBezTo>
                    <a:pt x="144" y="63"/>
                    <a:pt x="137" y="47"/>
                    <a:pt x="125" y="36"/>
                  </a:cubicBezTo>
                  <a:cubicBezTo>
                    <a:pt x="114" y="24"/>
                    <a:pt x="98" y="17"/>
                    <a:pt x="80" y="17"/>
                  </a:cubicBez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350932" y="160000"/>
              <a:ext cx="17462" cy="109538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350932" y="398125"/>
              <a:ext cx="17462" cy="109538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184245" y="325100"/>
              <a:ext cx="109537" cy="17463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423957" y="325100"/>
              <a:ext cx="111125" cy="17463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228695" y="204450"/>
              <a:ext cx="90487" cy="90488"/>
            </a:xfrm>
            <a:custGeom>
              <a:rect b="b" l="l" r="r" t="t"/>
              <a:pathLst>
                <a:path extrusionOk="0" h="57" w="57">
                  <a:moveTo>
                    <a:pt x="50" y="57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57" y="49"/>
                  </a:lnTo>
                  <a:lnTo>
                    <a:pt x="50" y="5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400145" y="372725"/>
              <a:ext cx="88900" cy="90488"/>
            </a:xfrm>
            <a:custGeom>
              <a:rect b="b" l="l" r="r" t="t"/>
              <a:pathLst>
                <a:path extrusionOk="0" h="57" w="56">
                  <a:moveTo>
                    <a:pt x="48" y="57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56" y="49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228695" y="372725"/>
              <a:ext cx="90487" cy="90488"/>
            </a:xfrm>
            <a:custGeom>
              <a:rect b="b" l="l" r="r" t="t"/>
              <a:pathLst>
                <a:path extrusionOk="0" h="57" w="57">
                  <a:moveTo>
                    <a:pt x="8" y="57"/>
                  </a:moveTo>
                  <a:lnTo>
                    <a:pt x="0" y="49"/>
                  </a:lnTo>
                  <a:lnTo>
                    <a:pt x="50" y="0"/>
                  </a:lnTo>
                  <a:lnTo>
                    <a:pt x="57" y="8"/>
                  </a:lnTo>
                  <a:lnTo>
                    <a:pt x="8" y="5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400145" y="204450"/>
              <a:ext cx="88900" cy="90488"/>
            </a:xfrm>
            <a:custGeom>
              <a:rect b="b" l="l" r="r" t="t"/>
              <a:pathLst>
                <a:path extrusionOk="0" h="57" w="56">
                  <a:moveTo>
                    <a:pt x="8" y="57"/>
                  </a:moveTo>
                  <a:lnTo>
                    <a:pt x="0" y="49"/>
                  </a:lnTo>
                  <a:lnTo>
                    <a:pt x="48" y="0"/>
                  </a:lnTo>
                  <a:lnTo>
                    <a:pt x="56" y="8"/>
                  </a:lnTo>
                  <a:lnTo>
                    <a:pt x="8" y="5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0700682" y="126662"/>
              <a:ext cx="17462" cy="66675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10700682" y="272712"/>
              <a:ext cx="17462" cy="66675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0602257" y="225087"/>
              <a:ext cx="66675" cy="17463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0748307" y="225087"/>
              <a:ext cx="68262" cy="17463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0627657" y="152062"/>
              <a:ext cx="58737" cy="58738"/>
            </a:xfrm>
            <a:custGeom>
              <a:rect b="b" l="l" r="r" t="t"/>
              <a:pathLst>
                <a:path extrusionOk="0" h="37" w="37">
                  <a:moveTo>
                    <a:pt x="30" y="37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37" y="30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10730845" y="255250"/>
              <a:ext cx="60325" cy="60325"/>
            </a:xfrm>
            <a:custGeom>
              <a:rect b="b" l="l" r="r" t="t"/>
              <a:pathLst>
                <a:path extrusionOk="0" h="38" w="38">
                  <a:moveTo>
                    <a:pt x="30" y="38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38" y="30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10627657" y="255250"/>
              <a:ext cx="58737" cy="60325"/>
            </a:xfrm>
            <a:custGeom>
              <a:rect b="b" l="l" r="r" t="t"/>
              <a:pathLst>
                <a:path extrusionOk="0" h="38" w="37">
                  <a:moveTo>
                    <a:pt x="8" y="38"/>
                  </a:moveTo>
                  <a:lnTo>
                    <a:pt x="0" y="30"/>
                  </a:lnTo>
                  <a:lnTo>
                    <a:pt x="30" y="0"/>
                  </a:lnTo>
                  <a:lnTo>
                    <a:pt x="37" y="8"/>
                  </a:lnTo>
                  <a:lnTo>
                    <a:pt x="8" y="38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10730845" y="152062"/>
              <a:ext cx="60325" cy="58738"/>
            </a:xfrm>
            <a:custGeom>
              <a:rect b="b" l="l" r="r" t="t"/>
              <a:pathLst>
                <a:path extrusionOk="0" h="37" w="38">
                  <a:moveTo>
                    <a:pt x="8" y="37"/>
                  </a:moveTo>
                  <a:lnTo>
                    <a:pt x="0" y="30"/>
                  </a:lnTo>
                  <a:lnTo>
                    <a:pt x="30" y="0"/>
                  </a:lnTo>
                  <a:lnTo>
                    <a:pt x="38" y="8"/>
                  </a:lnTo>
                  <a:lnTo>
                    <a:pt x="8" y="3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9927570" y="2166600"/>
              <a:ext cx="15875" cy="109538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9927570" y="2404725"/>
              <a:ext cx="15875" cy="109538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9759295" y="2331700"/>
              <a:ext cx="111125" cy="17463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0000595" y="2331700"/>
              <a:ext cx="111125" cy="17463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9805332" y="2211050"/>
              <a:ext cx="90487" cy="90488"/>
            </a:xfrm>
            <a:custGeom>
              <a:rect b="b" l="l" r="r" t="t"/>
              <a:pathLst>
                <a:path extrusionOk="0" h="57" w="57">
                  <a:moveTo>
                    <a:pt x="49" y="57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57" y="49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9975195" y="2380912"/>
              <a:ext cx="90487" cy="88900"/>
            </a:xfrm>
            <a:custGeom>
              <a:rect b="b" l="l" r="r" t="t"/>
              <a:pathLst>
                <a:path extrusionOk="0" h="56" w="57">
                  <a:moveTo>
                    <a:pt x="49" y="5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57" y="48"/>
                  </a:lnTo>
                  <a:lnTo>
                    <a:pt x="49" y="56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9805332" y="2380912"/>
              <a:ext cx="90487" cy="88900"/>
            </a:xfrm>
            <a:custGeom>
              <a:rect b="b" l="l" r="r" t="t"/>
              <a:pathLst>
                <a:path extrusionOk="0" h="56" w="57">
                  <a:moveTo>
                    <a:pt x="8" y="56"/>
                  </a:moveTo>
                  <a:lnTo>
                    <a:pt x="0" y="48"/>
                  </a:lnTo>
                  <a:lnTo>
                    <a:pt x="49" y="0"/>
                  </a:lnTo>
                  <a:lnTo>
                    <a:pt x="57" y="8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9975195" y="2211050"/>
              <a:ext cx="90487" cy="90488"/>
            </a:xfrm>
            <a:custGeom>
              <a:rect b="b" l="l" r="r" t="t"/>
              <a:pathLst>
                <a:path extrusionOk="0" h="57" w="57">
                  <a:moveTo>
                    <a:pt x="8" y="57"/>
                  </a:moveTo>
                  <a:lnTo>
                    <a:pt x="0" y="49"/>
                  </a:lnTo>
                  <a:lnTo>
                    <a:pt x="49" y="0"/>
                  </a:lnTo>
                  <a:lnTo>
                    <a:pt x="57" y="8"/>
                  </a:lnTo>
                  <a:lnTo>
                    <a:pt x="8" y="5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8403570" y="2361862"/>
              <a:ext cx="17462" cy="66675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8403570" y="2504737"/>
              <a:ext cx="17462" cy="65088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8306732" y="2458700"/>
              <a:ext cx="66675" cy="15875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8451195" y="2458700"/>
              <a:ext cx="66675" cy="15875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8332132" y="2387262"/>
              <a:ext cx="58737" cy="57150"/>
            </a:xfrm>
            <a:custGeom>
              <a:rect b="b" l="l" r="r" t="t"/>
              <a:pathLst>
                <a:path extrusionOk="0" h="36" w="37">
                  <a:moveTo>
                    <a:pt x="29" y="36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37" y="29"/>
                  </a:lnTo>
                  <a:lnTo>
                    <a:pt x="29" y="36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8433732" y="2487275"/>
              <a:ext cx="58737" cy="58738"/>
            </a:xfrm>
            <a:custGeom>
              <a:rect b="b" l="l" r="r" t="t"/>
              <a:pathLst>
                <a:path extrusionOk="0" h="37" w="37">
                  <a:moveTo>
                    <a:pt x="29" y="37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37" y="29"/>
                  </a:lnTo>
                  <a:lnTo>
                    <a:pt x="29" y="3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8332132" y="2487275"/>
              <a:ext cx="58737" cy="58738"/>
            </a:xfrm>
            <a:custGeom>
              <a:rect b="b" l="l" r="r" t="t"/>
              <a:pathLst>
                <a:path extrusionOk="0" h="37" w="37">
                  <a:moveTo>
                    <a:pt x="7" y="37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37" y="8"/>
                  </a:lnTo>
                  <a:lnTo>
                    <a:pt x="7" y="3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8433732" y="2387262"/>
              <a:ext cx="58737" cy="57150"/>
            </a:xfrm>
            <a:custGeom>
              <a:rect b="b" l="l" r="r" t="t"/>
              <a:pathLst>
                <a:path extrusionOk="0" h="36" w="37">
                  <a:moveTo>
                    <a:pt x="8" y="36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37" y="8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003270" y="4216062"/>
              <a:ext cx="17462" cy="65088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003270" y="4358937"/>
              <a:ext cx="17462" cy="65088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5908020" y="4311312"/>
              <a:ext cx="65087" cy="17463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050895" y="4311312"/>
              <a:ext cx="66675" cy="17463"/>
            </a:xfrm>
            <a:prstGeom prst="rect">
              <a:avLst/>
            </a:pr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5931832" y="4241462"/>
              <a:ext cx="58737" cy="57150"/>
            </a:xfrm>
            <a:custGeom>
              <a:rect b="b" l="l" r="r" t="t"/>
              <a:pathLst>
                <a:path extrusionOk="0" h="36" w="37">
                  <a:moveTo>
                    <a:pt x="30" y="36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37" y="28"/>
                  </a:lnTo>
                  <a:lnTo>
                    <a:pt x="30" y="36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033432" y="4341475"/>
              <a:ext cx="60325" cy="58738"/>
            </a:xfrm>
            <a:custGeom>
              <a:rect b="b" l="l" r="r" t="t"/>
              <a:pathLst>
                <a:path extrusionOk="0" h="37" w="38">
                  <a:moveTo>
                    <a:pt x="30" y="37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38" y="29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5931832" y="4341475"/>
              <a:ext cx="58737" cy="58738"/>
            </a:xfrm>
            <a:custGeom>
              <a:rect b="b" l="l" r="r" t="t"/>
              <a:pathLst>
                <a:path extrusionOk="0" h="37" w="37">
                  <a:moveTo>
                    <a:pt x="8" y="37"/>
                  </a:moveTo>
                  <a:lnTo>
                    <a:pt x="0" y="29"/>
                  </a:lnTo>
                  <a:lnTo>
                    <a:pt x="30" y="0"/>
                  </a:lnTo>
                  <a:lnTo>
                    <a:pt x="37" y="8"/>
                  </a:lnTo>
                  <a:lnTo>
                    <a:pt x="8" y="37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6033432" y="4241462"/>
              <a:ext cx="60325" cy="57150"/>
            </a:xfrm>
            <a:custGeom>
              <a:rect b="b" l="l" r="r" t="t"/>
              <a:pathLst>
                <a:path extrusionOk="0" h="36" w="38">
                  <a:moveTo>
                    <a:pt x="8" y="36"/>
                  </a:moveTo>
                  <a:lnTo>
                    <a:pt x="0" y="28"/>
                  </a:lnTo>
                  <a:lnTo>
                    <a:pt x="30" y="0"/>
                  </a:lnTo>
                  <a:lnTo>
                    <a:pt x="38" y="7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C2C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>
            <a:off x="6209601" y="1319714"/>
            <a:ext cx="1980895" cy="1183500"/>
            <a:chOff x="7469189" y="-44450"/>
            <a:chExt cx="6915151" cy="4505326"/>
          </a:xfrm>
        </p:grpSpPr>
        <p:sp>
          <p:nvSpPr>
            <p:cNvPr id="1088" name="Google Shape;1088;p48"/>
            <p:cNvSpPr/>
            <p:nvPr/>
          </p:nvSpPr>
          <p:spPr>
            <a:xfrm>
              <a:off x="14076366" y="1096962"/>
              <a:ext cx="55563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3963652" y="1096962"/>
              <a:ext cx="55563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3850941" y="1096962"/>
              <a:ext cx="57150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3738227" y="1096962"/>
              <a:ext cx="57150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3627102" y="1096962"/>
              <a:ext cx="55563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3514391" y="1096962"/>
              <a:ext cx="55563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3401677" y="1096962"/>
              <a:ext cx="57150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3288966" y="1096962"/>
              <a:ext cx="57150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3177841" y="1096962"/>
              <a:ext cx="55563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3065127" y="1096962"/>
              <a:ext cx="55563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2952415" y="1096962"/>
              <a:ext cx="57150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2841290" y="1096962"/>
              <a:ext cx="55563" cy="952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2755565" y="1069975"/>
              <a:ext cx="28575" cy="36513"/>
            </a:xfrm>
            <a:custGeom>
              <a:rect b="b" l="l" r="r" t="t"/>
              <a:pathLst>
                <a:path extrusionOk="0" h="38" w="30">
                  <a:moveTo>
                    <a:pt x="6" y="0"/>
                  </a:moveTo>
                  <a:cubicBezTo>
                    <a:pt x="8" y="0"/>
                    <a:pt x="11" y="13"/>
                    <a:pt x="11" y="29"/>
                  </a:cubicBezTo>
                  <a:cubicBezTo>
                    <a:pt x="11" y="30"/>
                    <a:pt x="11" y="32"/>
                    <a:pt x="11" y="33"/>
                  </a:cubicBezTo>
                  <a:lnTo>
                    <a:pt x="6" y="28"/>
                  </a:lnTo>
                  <a:cubicBezTo>
                    <a:pt x="20" y="29"/>
                    <a:pt x="30" y="31"/>
                    <a:pt x="30" y="33"/>
                  </a:cubicBezTo>
                  <a:cubicBezTo>
                    <a:pt x="30" y="36"/>
                    <a:pt x="20" y="38"/>
                    <a:pt x="6" y="38"/>
                  </a:cubicBezTo>
                  <a:lnTo>
                    <a:pt x="1" y="38"/>
                  </a:lnTo>
                  <a:lnTo>
                    <a:pt x="1" y="33"/>
                  </a:lnTo>
                  <a:cubicBezTo>
                    <a:pt x="1" y="32"/>
                    <a:pt x="0" y="30"/>
                    <a:pt x="0" y="29"/>
                  </a:cubicBezTo>
                  <a:cubicBezTo>
                    <a:pt x="0" y="13"/>
                    <a:pt x="3" y="0"/>
                    <a:pt x="6" y="0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2755565" y="958850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12755565" y="847725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12755565" y="736600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12755565" y="623887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2755565" y="512762"/>
              <a:ext cx="9525" cy="57150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2755565" y="401637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2755565" y="290512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2755565" y="177800"/>
              <a:ext cx="9525" cy="57150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12755565" y="66675"/>
              <a:ext cx="9525" cy="57150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2755565" y="-44450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4127166" y="4762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4127166" y="115887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4127166" y="227012"/>
              <a:ext cx="9525" cy="57150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127166" y="339725"/>
              <a:ext cx="9525" cy="5397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14127166" y="450850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14127166" y="561975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4127166" y="673100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4127166" y="785812"/>
              <a:ext cx="9525" cy="53975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4127166" y="895350"/>
              <a:ext cx="9525" cy="57150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4127166" y="1008062"/>
              <a:ext cx="9525" cy="55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4081127" y="1038225"/>
              <a:ext cx="103188" cy="101600"/>
            </a:xfrm>
            <a:prstGeom prst="rect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2709527" y="1052512"/>
              <a:ext cx="101600" cy="100013"/>
            </a:xfrm>
            <a:prstGeom prst="rect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7842252" y="230187"/>
              <a:ext cx="1139825" cy="1300163"/>
            </a:xfrm>
            <a:custGeom>
              <a:rect b="b" l="l" r="r" t="t"/>
              <a:pathLst>
                <a:path extrusionOk="0" h="1362" w="1183">
                  <a:moveTo>
                    <a:pt x="982" y="1303"/>
                  </a:moveTo>
                  <a:cubicBezTo>
                    <a:pt x="1167" y="1142"/>
                    <a:pt x="1183" y="878"/>
                    <a:pt x="1150" y="646"/>
                  </a:cubicBezTo>
                  <a:cubicBezTo>
                    <a:pt x="1144" y="607"/>
                    <a:pt x="1144" y="565"/>
                    <a:pt x="1122" y="533"/>
                  </a:cubicBezTo>
                  <a:cubicBezTo>
                    <a:pt x="1099" y="501"/>
                    <a:pt x="1054" y="483"/>
                    <a:pt x="1021" y="503"/>
                  </a:cubicBezTo>
                  <a:cubicBezTo>
                    <a:pt x="993" y="520"/>
                    <a:pt x="984" y="555"/>
                    <a:pt x="971" y="584"/>
                  </a:cubicBezTo>
                  <a:cubicBezTo>
                    <a:pt x="954" y="624"/>
                    <a:pt x="925" y="658"/>
                    <a:pt x="890" y="681"/>
                  </a:cubicBezTo>
                  <a:cubicBezTo>
                    <a:pt x="866" y="697"/>
                    <a:pt x="837" y="708"/>
                    <a:pt x="811" y="697"/>
                  </a:cubicBezTo>
                  <a:cubicBezTo>
                    <a:pt x="775" y="683"/>
                    <a:pt x="766" y="637"/>
                    <a:pt x="762" y="598"/>
                  </a:cubicBezTo>
                  <a:cubicBezTo>
                    <a:pt x="755" y="526"/>
                    <a:pt x="747" y="454"/>
                    <a:pt x="740" y="382"/>
                  </a:cubicBezTo>
                  <a:cubicBezTo>
                    <a:pt x="736" y="343"/>
                    <a:pt x="731" y="304"/>
                    <a:pt x="715" y="268"/>
                  </a:cubicBezTo>
                  <a:cubicBezTo>
                    <a:pt x="699" y="233"/>
                    <a:pt x="669" y="202"/>
                    <a:pt x="631" y="196"/>
                  </a:cubicBezTo>
                  <a:cubicBezTo>
                    <a:pt x="593" y="189"/>
                    <a:pt x="550" y="216"/>
                    <a:pt x="546" y="254"/>
                  </a:cubicBezTo>
                  <a:cubicBezTo>
                    <a:pt x="545" y="270"/>
                    <a:pt x="550" y="286"/>
                    <a:pt x="551" y="302"/>
                  </a:cubicBezTo>
                  <a:cubicBezTo>
                    <a:pt x="551" y="319"/>
                    <a:pt x="546" y="337"/>
                    <a:pt x="531" y="343"/>
                  </a:cubicBezTo>
                  <a:cubicBezTo>
                    <a:pt x="516" y="350"/>
                    <a:pt x="499" y="340"/>
                    <a:pt x="487" y="330"/>
                  </a:cubicBezTo>
                  <a:cubicBezTo>
                    <a:pt x="442" y="296"/>
                    <a:pt x="410" y="248"/>
                    <a:pt x="379" y="201"/>
                  </a:cubicBezTo>
                  <a:cubicBezTo>
                    <a:pt x="348" y="154"/>
                    <a:pt x="318" y="106"/>
                    <a:pt x="277" y="67"/>
                  </a:cubicBezTo>
                  <a:cubicBezTo>
                    <a:pt x="236" y="28"/>
                    <a:pt x="182" y="0"/>
                    <a:pt x="127" y="3"/>
                  </a:cubicBezTo>
                  <a:cubicBezTo>
                    <a:pt x="71" y="6"/>
                    <a:pt x="16" y="47"/>
                    <a:pt x="8" y="103"/>
                  </a:cubicBezTo>
                  <a:cubicBezTo>
                    <a:pt x="0" y="159"/>
                    <a:pt x="38" y="210"/>
                    <a:pt x="77" y="251"/>
                  </a:cubicBezTo>
                  <a:cubicBezTo>
                    <a:pt x="136" y="311"/>
                    <a:pt x="203" y="362"/>
                    <a:pt x="276" y="402"/>
                  </a:cubicBezTo>
                  <a:cubicBezTo>
                    <a:pt x="289" y="409"/>
                    <a:pt x="303" y="417"/>
                    <a:pt x="309" y="431"/>
                  </a:cubicBezTo>
                  <a:cubicBezTo>
                    <a:pt x="321" y="456"/>
                    <a:pt x="299" y="484"/>
                    <a:pt x="274" y="496"/>
                  </a:cubicBezTo>
                  <a:cubicBezTo>
                    <a:pt x="247" y="508"/>
                    <a:pt x="215" y="509"/>
                    <a:pt x="185" y="516"/>
                  </a:cubicBezTo>
                  <a:cubicBezTo>
                    <a:pt x="156" y="523"/>
                    <a:pt x="124" y="539"/>
                    <a:pt x="116" y="569"/>
                  </a:cubicBezTo>
                  <a:cubicBezTo>
                    <a:pt x="105" y="610"/>
                    <a:pt x="142" y="648"/>
                    <a:pt x="178" y="672"/>
                  </a:cubicBezTo>
                  <a:cubicBezTo>
                    <a:pt x="249" y="719"/>
                    <a:pt x="328" y="754"/>
                    <a:pt x="410" y="774"/>
                  </a:cubicBezTo>
                  <a:cubicBezTo>
                    <a:pt x="440" y="781"/>
                    <a:pt x="471" y="787"/>
                    <a:pt x="496" y="804"/>
                  </a:cubicBezTo>
                  <a:cubicBezTo>
                    <a:pt x="521" y="822"/>
                    <a:pt x="539" y="855"/>
                    <a:pt x="528" y="884"/>
                  </a:cubicBezTo>
                  <a:cubicBezTo>
                    <a:pt x="517" y="913"/>
                    <a:pt x="483" y="925"/>
                    <a:pt x="452" y="923"/>
                  </a:cubicBezTo>
                  <a:cubicBezTo>
                    <a:pt x="422" y="921"/>
                    <a:pt x="393" y="908"/>
                    <a:pt x="364" y="900"/>
                  </a:cubicBezTo>
                  <a:cubicBezTo>
                    <a:pt x="308" y="886"/>
                    <a:pt x="240" y="897"/>
                    <a:pt x="211" y="947"/>
                  </a:cubicBezTo>
                  <a:cubicBezTo>
                    <a:pt x="192" y="979"/>
                    <a:pt x="195" y="1022"/>
                    <a:pt x="210" y="1056"/>
                  </a:cubicBezTo>
                  <a:cubicBezTo>
                    <a:pt x="226" y="1091"/>
                    <a:pt x="252" y="1119"/>
                    <a:pt x="279" y="1145"/>
                  </a:cubicBezTo>
                  <a:cubicBezTo>
                    <a:pt x="376" y="1236"/>
                    <a:pt x="493" y="1304"/>
                    <a:pt x="621" y="1333"/>
                  </a:cubicBezTo>
                  <a:cubicBezTo>
                    <a:pt x="749" y="1362"/>
                    <a:pt x="865" y="1361"/>
                    <a:pt x="982" y="1303"/>
                  </a:cubicBezTo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7897815" y="271462"/>
              <a:ext cx="911225" cy="1368425"/>
            </a:xfrm>
            <a:custGeom>
              <a:rect b="b" l="l" r="r" t="t"/>
              <a:pathLst>
                <a:path extrusionOk="0" h="1433" w="946">
                  <a:moveTo>
                    <a:pt x="946" y="1432"/>
                  </a:moveTo>
                  <a:cubicBezTo>
                    <a:pt x="928" y="1341"/>
                    <a:pt x="895" y="1234"/>
                    <a:pt x="848" y="1121"/>
                  </a:cubicBezTo>
                  <a:cubicBezTo>
                    <a:pt x="801" y="1007"/>
                    <a:pt x="739" y="887"/>
                    <a:pt x="669" y="763"/>
                  </a:cubicBezTo>
                  <a:cubicBezTo>
                    <a:pt x="652" y="732"/>
                    <a:pt x="635" y="702"/>
                    <a:pt x="618" y="672"/>
                  </a:cubicBezTo>
                  <a:cubicBezTo>
                    <a:pt x="601" y="642"/>
                    <a:pt x="584" y="612"/>
                    <a:pt x="566" y="584"/>
                  </a:cubicBezTo>
                  <a:cubicBezTo>
                    <a:pt x="529" y="528"/>
                    <a:pt x="490" y="477"/>
                    <a:pt x="451" y="429"/>
                  </a:cubicBezTo>
                  <a:cubicBezTo>
                    <a:pt x="412" y="381"/>
                    <a:pt x="374" y="338"/>
                    <a:pt x="338" y="297"/>
                  </a:cubicBezTo>
                  <a:cubicBezTo>
                    <a:pt x="301" y="257"/>
                    <a:pt x="267" y="219"/>
                    <a:pt x="234" y="187"/>
                  </a:cubicBezTo>
                  <a:cubicBezTo>
                    <a:pt x="168" y="122"/>
                    <a:pt x="108" y="75"/>
                    <a:pt x="66" y="45"/>
                  </a:cubicBezTo>
                  <a:cubicBezTo>
                    <a:pt x="45" y="30"/>
                    <a:pt x="29" y="19"/>
                    <a:pt x="17" y="11"/>
                  </a:cubicBezTo>
                  <a:cubicBezTo>
                    <a:pt x="12" y="8"/>
                    <a:pt x="8" y="5"/>
                    <a:pt x="4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1" y="2"/>
                    <a:pt x="4" y="4"/>
                  </a:cubicBezTo>
                  <a:cubicBezTo>
                    <a:pt x="7" y="6"/>
                    <a:pt x="11" y="9"/>
                    <a:pt x="17" y="13"/>
                  </a:cubicBezTo>
                  <a:cubicBezTo>
                    <a:pt x="28" y="21"/>
                    <a:pt x="44" y="32"/>
                    <a:pt x="65" y="48"/>
                  </a:cubicBezTo>
                  <a:cubicBezTo>
                    <a:pt x="106" y="78"/>
                    <a:pt x="165" y="125"/>
                    <a:pt x="230" y="191"/>
                  </a:cubicBezTo>
                  <a:cubicBezTo>
                    <a:pt x="263" y="223"/>
                    <a:pt x="297" y="261"/>
                    <a:pt x="333" y="301"/>
                  </a:cubicBezTo>
                  <a:cubicBezTo>
                    <a:pt x="369" y="342"/>
                    <a:pt x="408" y="386"/>
                    <a:pt x="446" y="433"/>
                  </a:cubicBezTo>
                  <a:cubicBezTo>
                    <a:pt x="485" y="481"/>
                    <a:pt x="524" y="532"/>
                    <a:pt x="560" y="588"/>
                  </a:cubicBezTo>
                  <a:cubicBezTo>
                    <a:pt x="578" y="616"/>
                    <a:pt x="595" y="645"/>
                    <a:pt x="612" y="675"/>
                  </a:cubicBezTo>
                  <a:cubicBezTo>
                    <a:pt x="629" y="705"/>
                    <a:pt x="646" y="736"/>
                    <a:pt x="663" y="767"/>
                  </a:cubicBezTo>
                  <a:cubicBezTo>
                    <a:pt x="732" y="890"/>
                    <a:pt x="795" y="1010"/>
                    <a:pt x="842" y="1123"/>
                  </a:cubicBezTo>
                  <a:cubicBezTo>
                    <a:pt x="890" y="1237"/>
                    <a:pt x="922" y="1343"/>
                    <a:pt x="941" y="1433"/>
                  </a:cubicBezTo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8439152" y="417512"/>
              <a:ext cx="12700" cy="411163"/>
            </a:xfrm>
            <a:custGeom>
              <a:rect b="b" l="l" r="r" t="t"/>
              <a:pathLst>
                <a:path extrusionOk="0" h="431" w="13">
                  <a:moveTo>
                    <a:pt x="3" y="431"/>
                  </a:moveTo>
                  <a:cubicBezTo>
                    <a:pt x="3" y="431"/>
                    <a:pt x="4" y="425"/>
                    <a:pt x="4" y="414"/>
                  </a:cubicBezTo>
                  <a:cubicBezTo>
                    <a:pt x="5" y="403"/>
                    <a:pt x="6" y="387"/>
                    <a:pt x="7" y="368"/>
                  </a:cubicBezTo>
                  <a:cubicBezTo>
                    <a:pt x="8" y="329"/>
                    <a:pt x="8" y="275"/>
                    <a:pt x="7" y="215"/>
                  </a:cubicBezTo>
                  <a:cubicBezTo>
                    <a:pt x="7" y="156"/>
                    <a:pt x="8" y="102"/>
                    <a:pt x="9" y="63"/>
                  </a:cubicBezTo>
                  <a:cubicBezTo>
                    <a:pt x="10" y="43"/>
                    <a:pt x="11" y="27"/>
                    <a:pt x="12" y="17"/>
                  </a:cubicBezTo>
                  <a:cubicBezTo>
                    <a:pt x="12" y="6"/>
                    <a:pt x="13" y="0"/>
                    <a:pt x="12" y="0"/>
                  </a:cubicBezTo>
                  <a:cubicBezTo>
                    <a:pt x="12" y="0"/>
                    <a:pt x="10" y="5"/>
                    <a:pt x="9" y="16"/>
                  </a:cubicBezTo>
                  <a:cubicBezTo>
                    <a:pt x="7" y="27"/>
                    <a:pt x="6" y="43"/>
                    <a:pt x="4" y="62"/>
                  </a:cubicBezTo>
                  <a:cubicBezTo>
                    <a:pt x="1" y="101"/>
                    <a:pt x="0" y="156"/>
                    <a:pt x="0" y="215"/>
                  </a:cubicBezTo>
                  <a:cubicBezTo>
                    <a:pt x="1" y="274"/>
                    <a:pt x="1" y="327"/>
                    <a:pt x="2" y="368"/>
                  </a:cubicBezTo>
                  <a:cubicBezTo>
                    <a:pt x="2" y="386"/>
                    <a:pt x="2" y="402"/>
                    <a:pt x="2" y="414"/>
                  </a:cubicBezTo>
                  <a:cubicBezTo>
                    <a:pt x="2" y="425"/>
                    <a:pt x="2" y="431"/>
                    <a:pt x="3" y="431"/>
                  </a:cubicBezTo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7951790" y="785812"/>
              <a:ext cx="488950" cy="44450"/>
            </a:xfrm>
            <a:custGeom>
              <a:rect b="b" l="l" r="r" t="t"/>
              <a:pathLst>
                <a:path extrusionOk="0" h="46" w="508">
                  <a:moveTo>
                    <a:pt x="0" y="7"/>
                  </a:moveTo>
                  <a:cubicBezTo>
                    <a:pt x="0" y="7"/>
                    <a:pt x="8" y="7"/>
                    <a:pt x="20" y="7"/>
                  </a:cubicBezTo>
                  <a:cubicBezTo>
                    <a:pt x="33" y="7"/>
                    <a:pt x="52" y="6"/>
                    <a:pt x="75" y="7"/>
                  </a:cubicBezTo>
                  <a:cubicBezTo>
                    <a:pt x="121" y="6"/>
                    <a:pt x="185" y="8"/>
                    <a:pt x="255" y="14"/>
                  </a:cubicBezTo>
                  <a:cubicBezTo>
                    <a:pt x="325" y="19"/>
                    <a:pt x="388" y="27"/>
                    <a:pt x="434" y="34"/>
                  </a:cubicBezTo>
                  <a:cubicBezTo>
                    <a:pt x="456" y="37"/>
                    <a:pt x="475" y="40"/>
                    <a:pt x="488" y="42"/>
                  </a:cubicBezTo>
                  <a:cubicBezTo>
                    <a:pt x="500" y="45"/>
                    <a:pt x="507" y="46"/>
                    <a:pt x="508" y="45"/>
                  </a:cubicBezTo>
                  <a:cubicBezTo>
                    <a:pt x="508" y="45"/>
                    <a:pt x="501" y="43"/>
                    <a:pt x="488" y="40"/>
                  </a:cubicBezTo>
                  <a:cubicBezTo>
                    <a:pt x="476" y="37"/>
                    <a:pt x="457" y="33"/>
                    <a:pt x="434" y="29"/>
                  </a:cubicBezTo>
                  <a:cubicBezTo>
                    <a:pt x="389" y="21"/>
                    <a:pt x="326" y="12"/>
                    <a:pt x="255" y="7"/>
                  </a:cubicBezTo>
                  <a:cubicBezTo>
                    <a:pt x="185" y="1"/>
                    <a:pt x="121" y="0"/>
                    <a:pt x="75" y="1"/>
                  </a:cubicBezTo>
                  <a:cubicBezTo>
                    <a:pt x="52" y="2"/>
                    <a:pt x="33" y="3"/>
                    <a:pt x="20" y="4"/>
                  </a:cubicBezTo>
                  <a:cubicBezTo>
                    <a:pt x="7" y="6"/>
                    <a:pt x="0" y="6"/>
                    <a:pt x="0" y="7"/>
                  </a:cubicBezTo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8707440" y="701675"/>
              <a:ext cx="174625" cy="631825"/>
            </a:xfrm>
            <a:custGeom>
              <a:rect b="b" l="l" r="r" t="t"/>
              <a:pathLst>
                <a:path extrusionOk="0" h="662" w="180">
                  <a:moveTo>
                    <a:pt x="0" y="662"/>
                  </a:moveTo>
                  <a:cubicBezTo>
                    <a:pt x="0" y="662"/>
                    <a:pt x="1" y="660"/>
                    <a:pt x="3" y="656"/>
                  </a:cubicBezTo>
                  <a:cubicBezTo>
                    <a:pt x="4" y="651"/>
                    <a:pt x="7" y="645"/>
                    <a:pt x="9" y="637"/>
                  </a:cubicBezTo>
                  <a:cubicBezTo>
                    <a:pt x="15" y="621"/>
                    <a:pt x="22" y="597"/>
                    <a:pt x="31" y="567"/>
                  </a:cubicBezTo>
                  <a:cubicBezTo>
                    <a:pt x="49" y="507"/>
                    <a:pt x="71" y="424"/>
                    <a:pt x="93" y="332"/>
                  </a:cubicBezTo>
                  <a:cubicBezTo>
                    <a:pt x="116" y="240"/>
                    <a:pt x="137" y="157"/>
                    <a:pt x="154" y="97"/>
                  </a:cubicBezTo>
                  <a:cubicBezTo>
                    <a:pt x="162" y="68"/>
                    <a:pt x="169" y="44"/>
                    <a:pt x="173" y="26"/>
                  </a:cubicBezTo>
                  <a:cubicBezTo>
                    <a:pt x="176" y="19"/>
                    <a:pt x="177" y="12"/>
                    <a:pt x="179" y="7"/>
                  </a:cubicBezTo>
                  <a:cubicBezTo>
                    <a:pt x="180" y="3"/>
                    <a:pt x="180" y="0"/>
                    <a:pt x="180" y="0"/>
                  </a:cubicBezTo>
                  <a:cubicBezTo>
                    <a:pt x="180" y="0"/>
                    <a:pt x="179" y="2"/>
                    <a:pt x="177" y="7"/>
                  </a:cubicBezTo>
                  <a:cubicBezTo>
                    <a:pt x="176" y="12"/>
                    <a:pt x="173" y="18"/>
                    <a:pt x="171" y="25"/>
                  </a:cubicBezTo>
                  <a:cubicBezTo>
                    <a:pt x="165" y="42"/>
                    <a:pt x="158" y="66"/>
                    <a:pt x="149" y="96"/>
                  </a:cubicBezTo>
                  <a:cubicBezTo>
                    <a:pt x="131" y="155"/>
                    <a:pt x="109" y="238"/>
                    <a:pt x="87" y="330"/>
                  </a:cubicBezTo>
                  <a:cubicBezTo>
                    <a:pt x="64" y="422"/>
                    <a:pt x="43" y="505"/>
                    <a:pt x="26" y="565"/>
                  </a:cubicBezTo>
                  <a:cubicBezTo>
                    <a:pt x="18" y="594"/>
                    <a:pt x="11" y="618"/>
                    <a:pt x="7" y="636"/>
                  </a:cubicBezTo>
                  <a:cubicBezTo>
                    <a:pt x="4" y="644"/>
                    <a:pt x="3" y="650"/>
                    <a:pt x="1" y="655"/>
                  </a:cubicBezTo>
                  <a:cubicBezTo>
                    <a:pt x="0" y="660"/>
                    <a:pt x="0" y="662"/>
                    <a:pt x="0" y="662"/>
                  </a:cubicBezTo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8050215" y="1200150"/>
              <a:ext cx="657225" cy="133350"/>
            </a:xfrm>
            <a:custGeom>
              <a:rect b="b" l="l" r="r" t="t"/>
              <a:pathLst>
                <a:path extrusionOk="0" h="141" w="684">
                  <a:moveTo>
                    <a:pt x="0" y="0"/>
                  </a:moveTo>
                  <a:cubicBezTo>
                    <a:pt x="0" y="1"/>
                    <a:pt x="2" y="1"/>
                    <a:pt x="7" y="2"/>
                  </a:cubicBezTo>
                  <a:cubicBezTo>
                    <a:pt x="12" y="4"/>
                    <a:pt x="19" y="5"/>
                    <a:pt x="27" y="7"/>
                  </a:cubicBezTo>
                  <a:cubicBezTo>
                    <a:pt x="45" y="10"/>
                    <a:pt x="70" y="16"/>
                    <a:pt x="100" y="22"/>
                  </a:cubicBezTo>
                  <a:cubicBezTo>
                    <a:pt x="162" y="35"/>
                    <a:pt x="247" y="53"/>
                    <a:pt x="341" y="74"/>
                  </a:cubicBezTo>
                  <a:cubicBezTo>
                    <a:pt x="435" y="95"/>
                    <a:pt x="521" y="112"/>
                    <a:pt x="583" y="124"/>
                  </a:cubicBezTo>
                  <a:cubicBezTo>
                    <a:pt x="614" y="130"/>
                    <a:pt x="639" y="134"/>
                    <a:pt x="657" y="137"/>
                  </a:cubicBezTo>
                  <a:cubicBezTo>
                    <a:pt x="665" y="138"/>
                    <a:pt x="671" y="139"/>
                    <a:pt x="677" y="140"/>
                  </a:cubicBezTo>
                  <a:cubicBezTo>
                    <a:pt x="681" y="140"/>
                    <a:pt x="684" y="141"/>
                    <a:pt x="684" y="140"/>
                  </a:cubicBezTo>
                  <a:cubicBezTo>
                    <a:pt x="684" y="140"/>
                    <a:pt x="682" y="139"/>
                    <a:pt x="677" y="138"/>
                  </a:cubicBezTo>
                  <a:cubicBezTo>
                    <a:pt x="672" y="137"/>
                    <a:pt x="665" y="136"/>
                    <a:pt x="657" y="134"/>
                  </a:cubicBezTo>
                  <a:cubicBezTo>
                    <a:pt x="639" y="130"/>
                    <a:pt x="614" y="125"/>
                    <a:pt x="584" y="119"/>
                  </a:cubicBezTo>
                  <a:cubicBezTo>
                    <a:pt x="522" y="106"/>
                    <a:pt x="437" y="88"/>
                    <a:pt x="343" y="67"/>
                  </a:cubicBezTo>
                  <a:cubicBezTo>
                    <a:pt x="249" y="46"/>
                    <a:pt x="163" y="28"/>
                    <a:pt x="101" y="17"/>
                  </a:cubicBezTo>
                  <a:cubicBezTo>
                    <a:pt x="70" y="11"/>
                    <a:pt x="45" y="7"/>
                    <a:pt x="27" y="4"/>
                  </a:cubicBezTo>
                  <a:cubicBezTo>
                    <a:pt x="19" y="3"/>
                    <a:pt x="13" y="2"/>
                    <a:pt x="7" y="1"/>
                  </a:cubicBezTo>
                  <a:cubicBezTo>
                    <a:pt x="3" y="0"/>
                    <a:pt x="0" y="0"/>
                    <a:pt x="0" y="0"/>
                  </a:cubicBezTo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7820027" y="1460500"/>
              <a:ext cx="6483350" cy="2913063"/>
            </a:xfrm>
            <a:prstGeom prst="rect">
              <a:avLst/>
            </a:prstGeom>
            <a:solidFill>
              <a:srgbClr val="E7E8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7820027" y="4373563"/>
              <a:ext cx="6483350" cy="87313"/>
            </a:xfrm>
            <a:custGeom>
              <a:rect b="b" l="l" r="r" t="t"/>
              <a:pathLst>
                <a:path extrusionOk="0" h="55" w="4084">
                  <a:moveTo>
                    <a:pt x="0" y="0"/>
                  </a:moveTo>
                  <a:lnTo>
                    <a:pt x="105" y="55"/>
                  </a:lnTo>
                  <a:lnTo>
                    <a:pt x="3982" y="51"/>
                  </a:lnTo>
                  <a:lnTo>
                    <a:pt x="4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9566277" y="2136775"/>
              <a:ext cx="3040063" cy="1982788"/>
            </a:xfrm>
            <a:custGeom>
              <a:rect b="b" l="l" r="r" t="t"/>
              <a:pathLst>
                <a:path extrusionOk="0" h="1249" w="1915">
                  <a:moveTo>
                    <a:pt x="8" y="1236"/>
                  </a:moveTo>
                  <a:lnTo>
                    <a:pt x="0" y="0"/>
                  </a:lnTo>
                  <a:lnTo>
                    <a:pt x="1915" y="0"/>
                  </a:lnTo>
                  <a:lnTo>
                    <a:pt x="1915" y="1249"/>
                  </a:lnTo>
                  <a:lnTo>
                    <a:pt x="8" y="1236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9659940" y="2420937"/>
              <a:ext cx="2852738" cy="1582738"/>
            </a:xfrm>
            <a:custGeom>
              <a:rect b="b" l="l" r="r" t="t"/>
              <a:pathLst>
                <a:path extrusionOk="0" h="1657" w="2965">
                  <a:moveTo>
                    <a:pt x="2501" y="460"/>
                  </a:moveTo>
                  <a:cubicBezTo>
                    <a:pt x="2509" y="454"/>
                    <a:pt x="2518" y="450"/>
                    <a:pt x="2527" y="448"/>
                  </a:cubicBezTo>
                  <a:lnTo>
                    <a:pt x="2530" y="447"/>
                  </a:lnTo>
                  <a:lnTo>
                    <a:pt x="2529" y="447"/>
                  </a:lnTo>
                  <a:cubicBezTo>
                    <a:pt x="2559" y="441"/>
                    <a:pt x="2593" y="452"/>
                    <a:pt x="2610" y="478"/>
                  </a:cubicBezTo>
                  <a:cubicBezTo>
                    <a:pt x="2632" y="513"/>
                    <a:pt x="2617" y="566"/>
                    <a:pt x="2580" y="585"/>
                  </a:cubicBezTo>
                  <a:cubicBezTo>
                    <a:pt x="2543" y="603"/>
                    <a:pt x="2492" y="582"/>
                    <a:pt x="2478" y="543"/>
                  </a:cubicBezTo>
                  <a:cubicBezTo>
                    <a:pt x="2467" y="512"/>
                    <a:pt x="2481" y="475"/>
                    <a:pt x="2509" y="457"/>
                  </a:cubicBezTo>
                  <a:lnTo>
                    <a:pt x="2501" y="460"/>
                  </a:lnTo>
                  <a:close/>
                  <a:moveTo>
                    <a:pt x="567" y="1365"/>
                  </a:moveTo>
                  <a:cubicBezTo>
                    <a:pt x="690" y="1359"/>
                    <a:pt x="814" y="1388"/>
                    <a:pt x="936" y="1402"/>
                  </a:cubicBezTo>
                  <a:lnTo>
                    <a:pt x="870" y="1385"/>
                  </a:lnTo>
                  <a:cubicBezTo>
                    <a:pt x="860" y="1269"/>
                    <a:pt x="905" y="1149"/>
                    <a:pt x="988" y="1068"/>
                  </a:cubicBezTo>
                  <a:cubicBezTo>
                    <a:pt x="1072" y="987"/>
                    <a:pt x="1193" y="945"/>
                    <a:pt x="1308" y="959"/>
                  </a:cubicBezTo>
                  <a:cubicBezTo>
                    <a:pt x="1395" y="969"/>
                    <a:pt x="1480" y="1008"/>
                    <a:pt x="1567" y="994"/>
                  </a:cubicBezTo>
                  <a:cubicBezTo>
                    <a:pt x="1725" y="967"/>
                    <a:pt x="1806" y="779"/>
                    <a:pt x="1956" y="723"/>
                  </a:cubicBezTo>
                  <a:cubicBezTo>
                    <a:pt x="2051" y="687"/>
                    <a:pt x="2153" y="710"/>
                    <a:pt x="2255" y="733"/>
                  </a:cubicBezTo>
                  <a:cubicBezTo>
                    <a:pt x="2360" y="756"/>
                    <a:pt x="2465" y="780"/>
                    <a:pt x="2561" y="740"/>
                  </a:cubicBezTo>
                  <a:cubicBezTo>
                    <a:pt x="2637" y="708"/>
                    <a:pt x="2693" y="640"/>
                    <a:pt x="2764" y="598"/>
                  </a:cubicBezTo>
                  <a:cubicBezTo>
                    <a:pt x="2825" y="561"/>
                    <a:pt x="2913" y="551"/>
                    <a:pt x="2965" y="593"/>
                  </a:cubicBezTo>
                  <a:lnTo>
                    <a:pt x="2965" y="151"/>
                  </a:lnTo>
                  <a:cubicBezTo>
                    <a:pt x="2914" y="249"/>
                    <a:pt x="2790" y="296"/>
                    <a:pt x="2678" y="287"/>
                  </a:cubicBezTo>
                  <a:cubicBezTo>
                    <a:pt x="2559" y="277"/>
                    <a:pt x="2450" y="218"/>
                    <a:pt x="2347" y="158"/>
                  </a:cubicBezTo>
                  <a:cubicBezTo>
                    <a:pt x="2244" y="99"/>
                    <a:pt x="2137" y="37"/>
                    <a:pt x="2019" y="22"/>
                  </a:cubicBezTo>
                  <a:cubicBezTo>
                    <a:pt x="1851" y="0"/>
                    <a:pt x="1687" y="76"/>
                    <a:pt x="1524" y="122"/>
                  </a:cubicBezTo>
                  <a:cubicBezTo>
                    <a:pt x="1377" y="163"/>
                    <a:pt x="1218" y="181"/>
                    <a:pt x="1071" y="138"/>
                  </a:cubicBezTo>
                  <a:cubicBezTo>
                    <a:pt x="1066" y="137"/>
                    <a:pt x="1061" y="135"/>
                    <a:pt x="1056" y="134"/>
                  </a:cubicBezTo>
                  <a:cubicBezTo>
                    <a:pt x="1038" y="151"/>
                    <a:pt x="1018" y="166"/>
                    <a:pt x="995" y="177"/>
                  </a:cubicBezTo>
                  <a:cubicBezTo>
                    <a:pt x="936" y="206"/>
                    <a:pt x="868" y="203"/>
                    <a:pt x="800" y="200"/>
                  </a:cubicBezTo>
                  <a:cubicBezTo>
                    <a:pt x="724" y="197"/>
                    <a:pt x="648" y="194"/>
                    <a:pt x="588" y="236"/>
                  </a:cubicBezTo>
                  <a:cubicBezTo>
                    <a:pt x="519" y="283"/>
                    <a:pt x="495" y="372"/>
                    <a:pt x="445" y="439"/>
                  </a:cubicBezTo>
                  <a:cubicBezTo>
                    <a:pt x="352" y="562"/>
                    <a:pt x="129" y="597"/>
                    <a:pt x="0" y="511"/>
                  </a:cubicBezTo>
                  <a:lnTo>
                    <a:pt x="0" y="1526"/>
                  </a:lnTo>
                  <a:lnTo>
                    <a:pt x="1" y="1657"/>
                  </a:lnTo>
                  <a:lnTo>
                    <a:pt x="68" y="1657"/>
                  </a:lnTo>
                  <a:cubicBezTo>
                    <a:pt x="177" y="1491"/>
                    <a:pt x="367" y="1376"/>
                    <a:pt x="567" y="1365"/>
                  </a:cubicBezTo>
                  <a:close/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10487027" y="2947987"/>
              <a:ext cx="2033588" cy="823913"/>
            </a:xfrm>
            <a:custGeom>
              <a:rect b="b" l="l" r="r" t="t"/>
              <a:pathLst>
                <a:path extrusionOk="0" h="864" w="2113">
                  <a:moveTo>
                    <a:pt x="2105" y="42"/>
                  </a:moveTo>
                  <a:cubicBezTo>
                    <a:pt x="2053" y="0"/>
                    <a:pt x="1965" y="10"/>
                    <a:pt x="1904" y="47"/>
                  </a:cubicBezTo>
                  <a:cubicBezTo>
                    <a:pt x="1833" y="89"/>
                    <a:pt x="1777" y="157"/>
                    <a:pt x="1701" y="189"/>
                  </a:cubicBezTo>
                  <a:cubicBezTo>
                    <a:pt x="1605" y="229"/>
                    <a:pt x="1500" y="205"/>
                    <a:pt x="1395" y="182"/>
                  </a:cubicBezTo>
                  <a:cubicBezTo>
                    <a:pt x="1293" y="159"/>
                    <a:pt x="1191" y="136"/>
                    <a:pt x="1096" y="172"/>
                  </a:cubicBezTo>
                  <a:cubicBezTo>
                    <a:pt x="946" y="228"/>
                    <a:pt x="865" y="416"/>
                    <a:pt x="707" y="443"/>
                  </a:cubicBezTo>
                  <a:cubicBezTo>
                    <a:pt x="620" y="457"/>
                    <a:pt x="535" y="418"/>
                    <a:pt x="448" y="408"/>
                  </a:cubicBezTo>
                  <a:cubicBezTo>
                    <a:pt x="333" y="394"/>
                    <a:pt x="212" y="436"/>
                    <a:pt x="128" y="517"/>
                  </a:cubicBezTo>
                  <a:cubicBezTo>
                    <a:pt x="45" y="598"/>
                    <a:pt x="0" y="718"/>
                    <a:pt x="10" y="834"/>
                  </a:cubicBezTo>
                  <a:lnTo>
                    <a:pt x="76" y="851"/>
                  </a:lnTo>
                  <a:cubicBezTo>
                    <a:pt x="171" y="862"/>
                    <a:pt x="265" y="864"/>
                    <a:pt x="355" y="833"/>
                  </a:cubicBezTo>
                  <a:cubicBezTo>
                    <a:pt x="616" y="745"/>
                    <a:pt x="757" y="414"/>
                    <a:pt x="1030" y="382"/>
                  </a:cubicBezTo>
                  <a:cubicBezTo>
                    <a:pt x="1103" y="374"/>
                    <a:pt x="1176" y="389"/>
                    <a:pt x="1249" y="404"/>
                  </a:cubicBezTo>
                  <a:cubicBezTo>
                    <a:pt x="1327" y="420"/>
                    <a:pt x="1405" y="437"/>
                    <a:pt x="1483" y="423"/>
                  </a:cubicBezTo>
                  <a:cubicBezTo>
                    <a:pt x="1605" y="403"/>
                    <a:pt x="1702" y="314"/>
                    <a:pt x="1803" y="242"/>
                  </a:cubicBezTo>
                  <a:cubicBezTo>
                    <a:pt x="1902" y="172"/>
                    <a:pt x="2001" y="105"/>
                    <a:pt x="2113" y="146"/>
                  </a:cubicBezTo>
                  <a:lnTo>
                    <a:pt x="2113" y="50"/>
                  </a:lnTo>
                  <a:cubicBezTo>
                    <a:pt x="2110" y="47"/>
                    <a:pt x="2108" y="44"/>
                    <a:pt x="2105" y="42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9725027" y="3048000"/>
              <a:ext cx="2795588" cy="958850"/>
            </a:xfrm>
            <a:custGeom>
              <a:rect b="b" l="l" r="r" t="t"/>
              <a:pathLst>
                <a:path extrusionOk="0" h="1004" w="2905">
                  <a:moveTo>
                    <a:pt x="2715" y="293"/>
                  </a:moveTo>
                  <a:cubicBezTo>
                    <a:pt x="2692" y="304"/>
                    <a:pt x="2661" y="292"/>
                    <a:pt x="2653" y="268"/>
                  </a:cubicBezTo>
                  <a:cubicBezTo>
                    <a:pt x="2646" y="249"/>
                    <a:pt x="2655" y="226"/>
                    <a:pt x="2671" y="215"/>
                  </a:cubicBezTo>
                  <a:lnTo>
                    <a:pt x="2667" y="217"/>
                  </a:lnTo>
                  <a:cubicBezTo>
                    <a:pt x="2671" y="213"/>
                    <a:pt x="2677" y="211"/>
                    <a:pt x="2682" y="210"/>
                  </a:cubicBezTo>
                  <a:lnTo>
                    <a:pt x="2685" y="209"/>
                  </a:lnTo>
                  <a:lnTo>
                    <a:pt x="2684" y="209"/>
                  </a:lnTo>
                  <a:cubicBezTo>
                    <a:pt x="2702" y="205"/>
                    <a:pt x="2723" y="212"/>
                    <a:pt x="2733" y="228"/>
                  </a:cubicBezTo>
                  <a:cubicBezTo>
                    <a:pt x="2747" y="250"/>
                    <a:pt x="2738" y="282"/>
                    <a:pt x="2715" y="293"/>
                  </a:cubicBezTo>
                  <a:moveTo>
                    <a:pt x="2125" y="897"/>
                  </a:moveTo>
                  <a:cubicBezTo>
                    <a:pt x="2040" y="938"/>
                    <a:pt x="1924" y="892"/>
                    <a:pt x="1892" y="803"/>
                  </a:cubicBezTo>
                  <a:cubicBezTo>
                    <a:pt x="1867" y="733"/>
                    <a:pt x="1898" y="650"/>
                    <a:pt x="1958" y="607"/>
                  </a:cubicBezTo>
                  <a:lnTo>
                    <a:pt x="1945" y="613"/>
                  </a:lnTo>
                  <a:cubicBezTo>
                    <a:pt x="1960" y="601"/>
                    <a:pt x="1976" y="593"/>
                    <a:pt x="1994" y="587"/>
                  </a:cubicBezTo>
                  <a:cubicBezTo>
                    <a:pt x="2000" y="585"/>
                    <a:pt x="2005" y="584"/>
                    <a:pt x="2011" y="582"/>
                  </a:cubicBezTo>
                  <a:lnTo>
                    <a:pt x="2008" y="584"/>
                  </a:lnTo>
                  <a:cubicBezTo>
                    <a:pt x="2076" y="569"/>
                    <a:pt x="2155" y="595"/>
                    <a:pt x="2192" y="655"/>
                  </a:cubicBezTo>
                  <a:cubicBezTo>
                    <a:pt x="2243" y="735"/>
                    <a:pt x="2209" y="855"/>
                    <a:pt x="2125" y="897"/>
                  </a:cubicBezTo>
                  <a:moveTo>
                    <a:pt x="2595" y="137"/>
                  </a:moveTo>
                  <a:cubicBezTo>
                    <a:pt x="2494" y="209"/>
                    <a:pt x="2397" y="298"/>
                    <a:pt x="2275" y="318"/>
                  </a:cubicBezTo>
                  <a:cubicBezTo>
                    <a:pt x="2197" y="332"/>
                    <a:pt x="2119" y="315"/>
                    <a:pt x="2041" y="299"/>
                  </a:cubicBezTo>
                  <a:cubicBezTo>
                    <a:pt x="1968" y="284"/>
                    <a:pt x="1895" y="269"/>
                    <a:pt x="1822" y="277"/>
                  </a:cubicBezTo>
                  <a:cubicBezTo>
                    <a:pt x="1549" y="309"/>
                    <a:pt x="1408" y="640"/>
                    <a:pt x="1147" y="728"/>
                  </a:cubicBezTo>
                  <a:cubicBezTo>
                    <a:pt x="1057" y="759"/>
                    <a:pt x="963" y="757"/>
                    <a:pt x="868" y="746"/>
                  </a:cubicBezTo>
                  <a:cubicBezTo>
                    <a:pt x="746" y="732"/>
                    <a:pt x="622" y="703"/>
                    <a:pt x="499" y="709"/>
                  </a:cubicBezTo>
                  <a:cubicBezTo>
                    <a:pt x="299" y="720"/>
                    <a:pt x="109" y="835"/>
                    <a:pt x="0" y="1001"/>
                  </a:cubicBezTo>
                  <a:lnTo>
                    <a:pt x="66" y="1002"/>
                  </a:lnTo>
                  <a:cubicBezTo>
                    <a:pt x="130" y="935"/>
                    <a:pt x="214" y="889"/>
                    <a:pt x="306" y="867"/>
                  </a:cubicBezTo>
                  <a:cubicBezTo>
                    <a:pt x="439" y="834"/>
                    <a:pt x="586" y="863"/>
                    <a:pt x="698" y="942"/>
                  </a:cubicBezTo>
                  <a:cubicBezTo>
                    <a:pt x="723" y="961"/>
                    <a:pt x="747" y="982"/>
                    <a:pt x="772" y="1002"/>
                  </a:cubicBezTo>
                  <a:lnTo>
                    <a:pt x="1268" y="1003"/>
                  </a:lnTo>
                  <a:cubicBezTo>
                    <a:pt x="1290" y="990"/>
                    <a:pt x="1312" y="978"/>
                    <a:pt x="1335" y="967"/>
                  </a:cubicBezTo>
                  <a:cubicBezTo>
                    <a:pt x="1425" y="921"/>
                    <a:pt x="1528" y="889"/>
                    <a:pt x="1626" y="910"/>
                  </a:cubicBezTo>
                  <a:cubicBezTo>
                    <a:pt x="1687" y="923"/>
                    <a:pt x="1744" y="956"/>
                    <a:pt x="1779" y="1003"/>
                  </a:cubicBezTo>
                  <a:lnTo>
                    <a:pt x="2311" y="1004"/>
                  </a:lnTo>
                  <a:cubicBezTo>
                    <a:pt x="2328" y="969"/>
                    <a:pt x="2359" y="940"/>
                    <a:pt x="2397" y="928"/>
                  </a:cubicBezTo>
                  <a:cubicBezTo>
                    <a:pt x="2437" y="916"/>
                    <a:pt x="2483" y="921"/>
                    <a:pt x="2517" y="896"/>
                  </a:cubicBezTo>
                  <a:cubicBezTo>
                    <a:pt x="2557" y="868"/>
                    <a:pt x="2565" y="814"/>
                    <a:pt x="2581" y="768"/>
                  </a:cubicBezTo>
                  <a:cubicBezTo>
                    <a:pt x="2626" y="640"/>
                    <a:pt x="2772" y="557"/>
                    <a:pt x="2905" y="582"/>
                  </a:cubicBezTo>
                  <a:lnTo>
                    <a:pt x="2905" y="41"/>
                  </a:lnTo>
                  <a:cubicBezTo>
                    <a:pt x="2793" y="0"/>
                    <a:pt x="2694" y="67"/>
                    <a:pt x="2595" y="137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1949115" y="3579813"/>
              <a:ext cx="571500" cy="427038"/>
            </a:xfrm>
            <a:custGeom>
              <a:rect b="b" l="l" r="r" t="t"/>
              <a:pathLst>
                <a:path extrusionOk="0" h="447" w="594">
                  <a:moveTo>
                    <a:pt x="270" y="211"/>
                  </a:moveTo>
                  <a:cubicBezTo>
                    <a:pt x="254" y="257"/>
                    <a:pt x="246" y="311"/>
                    <a:pt x="206" y="339"/>
                  </a:cubicBezTo>
                  <a:cubicBezTo>
                    <a:pt x="172" y="364"/>
                    <a:pt x="126" y="359"/>
                    <a:pt x="86" y="371"/>
                  </a:cubicBezTo>
                  <a:cubicBezTo>
                    <a:pt x="48" y="383"/>
                    <a:pt x="17" y="412"/>
                    <a:pt x="0" y="447"/>
                  </a:cubicBezTo>
                  <a:lnTo>
                    <a:pt x="594" y="447"/>
                  </a:lnTo>
                  <a:lnTo>
                    <a:pt x="594" y="25"/>
                  </a:lnTo>
                  <a:cubicBezTo>
                    <a:pt x="461" y="0"/>
                    <a:pt x="315" y="83"/>
                    <a:pt x="270" y="211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0674352" y="2217737"/>
              <a:ext cx="1836738" cy="487363"/>
            </a:xfrm>
            <a:custGeom>
              <a:rect b="b" l="l" r="r" t="t"/>
              <a:pathLst>
                <a:path extrusionOk="0" h="510" w="1909">
                  <a:moveTo>
                    <a:pt x="435" y="149"/>
                  </a:moveTo>
                  <a:cubicBezTo>
                    <a:pt x="346" y="155"/>
                    <a:pt x="251" y="140"/>
                    <a:pt x="172" y="181"/>
                  </a:cubicBezTo>
                  <a:cubicBezTo>
                    <a:pt x="101" y="218"/>
                    <a:pt x="58" y="293"/>
                    <a:pt x="0" y="347"/>
                  </a:cubicBezTo>
                  <a:cubicBezTo>
                    <a:pt x="5" y="349"/>
                    <a:pt x="10" y="351"/>
                    <a:pt x="15" y="352"/>
                  </a:cubicBezTo>
                  <a:cubicBezTo>
                    <a:pt x="162" y="395"/>
                    <a:pt x="321" y="377"/>
                    <a:pt x="468" y="335"/>
                  </a:cubicBezTo>
                  <a:cubicBezTo>
                    <a:pt x="632" y="289"/>
                    <a:pt x="795" y="214"/>
                    <a:pt x="963" y="236"/>
                  </a:cubicBezTo>
                  <a:cubicBezTo>
                    <a:pt x="1082" y="251"/>
                    <a:pt x="1188" y="313"/>
                    <a:pt x="1291" y="372"/>
                  </a:cubicBezTo>
                  <a:cubicBezTo>
                    <a:pt x="1395" y="431"/>
                    <a:pt x="1503" y="491"/>
                    <a:pt x="1622" y="501"/>
                  </a:cubicBezTo>
                  <a:cubicBezTo>
                    <a:pt x="1734" y="510"/>
                    <a:pt x="1858" y="463"/>
                    <a:pt x="1909" y="365"/>
                  </a:cubicBezTo>
                  <a:lnTo>
                    <a:pt x="1909" y="327"/>
                  </a:lnTo>
                  <a:lnTo>
                    <a:pt x="1909" y="1"/>
                  </a:lnTo>
                  <a:lnTo>
                    <a:pt x="633" y="0"/>
                  </a:lnTo>
                  <a:cubicBezTo>
                    <a:pt x="627" y="88"/>
                    <a:pt x="523" y="142"/>
                    <a:pt x="435" y="149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12034840" y="2841625"/>
              <a:ext cx="158750" cy="155575"/>
            </a:xfrm>
            <a:custGeom>
              <a:rect b="b" l="l" r="r" t="t"/>
              <a:pathLst>
                <a:path extrusionOk="0" h="162" w="165">
                  <a:moveTo>
                    <a:pt x="11" y="102"/>
                  </a:moveTo>
                  <a:cubicBezTo>
                    <a:pt x="25" y="141"/>
                    <a:pt x="76" y="162"/>
                    <a:pt x="113" y="144"/>
                  </a:cubicBezTo>
                  <a:cubicBezTo>
                    <a:pt x="150" y="125"/>
                    <a:pt x="165" y="72"/>
                    <a:pt x="143" y="37"/>
                  </a:cubicBezTo>
                  <a:cubicBezTo>
                    <a:pt x="126" y="11"/>
                    <a:pt x="92" y="0"/>
                    <a:pt x="62" y="6"/>
                  </a:cubicBezTo>
                  <a:lnTo>
                    <a:pt x="63" y="6"/>
                  </a:lnTo>
                  <a:lnTo>
                    <a:pt x="60" y="7"/>
                  </a:lnTo>
                  <a:cubicBezTo>
                    <a:pt x="51" y="9"/>
                    <a:pt x="42" y="13"/>
                    <a:pt x="34" y="19"/>
                  </a:cubicBezTo>
                  <a:lnTo>
                    <a:pt x="42" y="16"/>
                  </a:lnTo>
                  <a:cubicBezTo>
                    <a:pt x="14" y="34"/>
                    <a:pt x="0" y="71"/>
                    <a:pt x="11" y="102"/>
                  </a:cubicBez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11522077" y="3590925"/>
              <a:ext cx="361950" cy="352425"/>
            </a:xfrm>
            <a:custGeom>
              <a:rect b="b" l="l" r="r" t="t"/>
              <a:pathLst>
                <a:path extrusionOk="0" h="369" w="376">
                  <a:moveTo>
                    <a:pt x="141" y="15"/>
                  </a:moveTo>
                  <a:lnTo>
                    <a:pt x="144" y="13"/>
                  </a:lnTo>
                  <a:cubicBezTo>
                    <a:pt x="138" y="15"/>
                    <a:pt x="133" y="16"/>
                    <a:pt x="127" y="18"/>
                  </a:cubicBezTo>
                  <a:cubicBezTo>
                    <a:pt x="109" y="24"/>
                    <a:pt x="93" y="32"/>
                    <a:pt x="78" y="44"/>
                  </a:cubicBezTo>
                  <a:lnTo>
                    <a:pt x="91" y="38"/>
                  </a:lnTo>
                  <a:cubicBezTo>
                    <a:pt x="31" y="81"/>
                    <a:pt x="0" y="164"/>
                    <a:pt x="25" y="234"/>
                  </a:cubicBezTo>
                  <a:cubicBezTo>
                    <a:pt x="57" y="323"/>
                    <a:pt x="173" y="369"/>
                    <a:pt x="258" y="328"/>
                  </a:cubicBezTo>
                  <a:cubicBezTo>
                    <a:pt x="342" y="286"/>
                    <a:pt x="376" y="166"/>
                    <a:pt x="325" y="86"/>
                  </a:cubicBezTo>
                  <a:cubicBezTo>
                    <a:pt x="288" y="26"/>
                    <a:pt x="209" y="0"/>
                    <a:pt x="141" y="15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11537952" y="3602038"/>
              <a:ext cx="320675" cy="315913"/>
            </a:xfrm>
            <a:prstGeom prst="rect">
              <a:avLst/>
            </a:prstGeom>
            <a:solidFill>
              <a:srgbClr val="F4678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12271377" y="3243263"/>
              <a:ext cx="98425" cy="95250"/>
            </a:xfrm>
            <a:custGeom>
              <a:rect b="b" l="l" r="r" t="t"/>
              <a:pathLst>
                <a:path extrusionOk="0" h="99" w="101">
                  <a:moveTo>
                    <a:pt x="87" y="23"/>
                  </a:moveTo>
                  <a:cubicBezTo>
                    <a:pt x="77" y="7"/>
                    <a:pt x="56" y="0"/>
                    <a:pt x="38" y="4"/>
                  </a:cubicBezTo>
                  <a:lnTo>
                    <a:pt x="39" y="4"/>
                  </a:lnTo>
                  <a:lnTo>
                    <a:pt x="36" y="5"/>
                  </a:lnTo>
                  <a:cubicBezTo>
                    <a:pt x="31" y="6"/>
                    <a:pt x="25" y="8"/>
                    <a:pt x="21" y="12"/>
                  </a:cubicBezTo>
                  <a:lnTo>
                    <a:pt x="25" y="10"/>
                  </a:lnTo>
                  <a:cubicBezTo>
                    <a:pt x="9" y="21"/>
                    <a:pt x="0" y="44"/>
                    <a:pt x="7" y="63"/>
                  </a:cubicBezTo>
                  <a:cubicBezTo>
                    <a:pt x="15" y="87"/>
                    <a:pt x="46" y="99"/>
                    <a:pt x="69" y="88"/>
                  </a:cubicBezTo>
                  <a:cubicBezTo>
                    <a:pt x="92" y="77"/>
                    <a:pt x="101" y="45"/>
                    <a:pt x="87" y="23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9653590" y="2217737"/>
              <a:ext cx="1630363" cy="773113"/>
            </a:xfrm>
            <a:custGeom>
              <a:rect b="b" l="l" r="r" t="t"/>
              <a:pathLst>
                <a:path extrusionOk="0" h="810" w="1693">
                  <a:moveTo>
                    <a:pt x="451" y="652"/>
                  </a:moveTo>
                  <a:cubicBezTo>
                    <a:pt x="501" y="585"/>
                    <a:pt x="525" y="496"/>
                    <a:pt x="594" y="449"/>
                  </a:cubicBezTo>
                  <a:cubicBezTo>
                    <a:pt x="654" y="407"/>
                    <a:pt x="730" y="410"/>
                    <a:pt x="806" y="413"/>
                  </a:cubicBezTo>
                  <a:cubicBezTo>
                    <a:pt x="874" y="416"/>
                    <a:pt x="942" y="419"/>
                    <a:pt x="1001" y="390"/>
                  </a:cubicBezTo>
                  <a:cubicBezTo>
                    <a:pt x="1024" y="379"/>
                    <a:pt x="1044" y="364"/>
                    <a:pt x="1062" y="347"/>
                  </a:cubicBezTo>
                  <a:cubicBezTo>
                    <a:pt x="1120" y="292"/>
                    <a:pt x="1163" y="217"/>
                    <a:pt x="1234" y="180"/>
                  </a:cubicBezTo>
                  <a:cubicBezTo>
                    <a:pt x="1313" y="139"/>
                    <a:pt x="1407" y="155"/>
                    <a:pt x="1496" y="148"/>
                  </a:cubicBezTo>
                  <a:cubicBezTo>
                    <a:pt x="1585" y="141"/>
                    <a:pt x="1687" y="88"/>
                    <a:pt x="1693" y="0"/>
                  </a:cubicBezTo>
                  <a:lnTo>
                    <a:pt x="1219" y="0"/>
                  </a:lnTo>
                  <a:lnTo>
                    <a:pt x="0" y="0"/>
                  </a:lnTo>
                  <a:lnTo>
                    <a:pt x="3" y="722"/>
                  </a:lnTo>
                  <a:lnTo>
                    <a:pt x="6" y="724"/>
                  </a:lnTo>
                  <a:cubicBezTo>
                    <a:pt x="135" y="810"/>
                    <a:pt x="358" y="775"/>
                    <a:pt x="451" y="652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10496552" y="2960687"/>
              <a:ext cx="2024063" cy="806450"/>
            </a:xfrm>
            <a:custGeom>
              <a:rect b="b" l="l" r="r" t="t"/>
              <a:pathLst>
                <a:path extrusionOk="0" h="844" w="2104">
                  <a:moveTo>
                    <a:pt x="180" y="844"/>
                  </a:moveTo>
                  <a:lnTo>
                    <a:pt x="180" y="844"/>
                  </a:lnTo>
                  <a:cubicBezTo>
                    <a:pt x="144" y="844"/>
                    <a:pt x="108" y="842"/>
                    <a:pt x="72" y="837"/>
                  </a:cubicBezTo>
                  <a:cubicBezTo>
                    <a:pt x="71" y="837"/>
                    <a:pt x="71" y="837"/>
                    <a:pt x="71" y="837"/>
                  </a:cubicBezTo>
                  <a:lnTo>
                    <a:pt x="69" y="837"/>
                  </a:lnTo>
                  <a:cubicBezTo>
                    <a:pt x="69" y="837"/>
                    <a:pt x="69" y="837"/>
                    <a:pt x="68" y="837"/>
                  </a:cubicBezTo>
                  <a:cubicBezTo>
                    <a:pt x="68" y="837"/>
                    <a:pt x="67" y="837"/>
                    <a:pt x="67" y="837"/>
                  </a:cubicBezTo>
                  <a:lnTo>
                    <a:pt x="1" y="820"/>
                  </a:lnTo>
                  <a:cubicBezTo>
                    <a:pt x="0" y="808"/>
                    <a:pt x="0" y="797"/>
                    <a:pt x="0" y="786"/>
                  </a:cubicBezTo>
                  <a:cubicBezTo>
                    <a:pt x="0" y="681"/>
                    <a:pt x="44" y="576"/>
                    <a:pt x="119" y="503"/>
                  </a:cubicBezTo>
                  <a:cubicBezTo>
                    <a:pt x="192" y="432"/>
                    <a:pt x="294" y="391"/>
                    <a:pt x="395" y="391"/>
                  </a:cubicBezTo>
                  <a:cubicBezTo>
                    <a:pt x="410" y="391"/>
                    <a:pt x="425" y="392"/>
                    <a:pt x="439" y="394"/>
                  </a:cubicBezTo>
                  <a:cubicBezTo>
                    <a:pt x="513" y="403"/>
                    <a:pt x="585" y="432"/>
                    <a:pt x="658" y="432"/>
                  </a:cubicBezTo>
                  <a:cubicBezTo>
                    <a:pt x="671" y="432"/>
                    <a:pt x="684" y="431"/>
                    <a:pt x="698" y="429"/>
                  </a:cubicBezTo>
                  <a:cubicBezTo>
                    <a:pt x="856" y="402"/>
                    <a:pt x="937" y="214"/>
                    <a:pt x="1087" y="158"/>
                  </a:cubicBezTo>
                  <a:cubicBezTo>
                    <a:pt x="1122" y="144"/>
                    <a:pt x="1159" y="139"/>
                    <a:pt x="1196" y="139"/>
                  </a:cubicBezTo>
                  <a:cubicBezTo>
                    <a:pt x="1258" y="139"/>
                    <a:pt x="1322" y="154"/>
                    <a:pt x="1386" y="168"/>
                  </a:cubicBezTo>
                  <a:cubicBezTo>
                    <a:pt x="1450" y="182"/>
                    <a:pt x="1514" y="197"/>
                    <a:pt x="1576" y="197"/>
                  </a:cubicBezTo>
                  <a:cubicBezTo>
                    <a:pt x="1615" y="197"/>
                    <a:pt x="1654" y="191"/>
                    <a:pt x="1692" y="175"/>
                  </a:cubicBezTo>
                  <a:cubicBezTo>
                    <a:pt x="1768" y="143"/>
                    <a:pt x="1824" y="75"/>
                    <a:pt x="1895" y="33"/>
                  </a:cubicBezTo>
                  <a:cubicBezTo>
                    <a:pt x="1929" y="13"/>
                    <a:pt x="1970" y="0"/>
                    <a:pt x="2010" y="0"/>
                  </a:cubicBezTo>
                  <a:cubicBezTo>
                    <a:pt x="2042" y="0"/>
                    <a:pt x="2073" y="9"/>
                    <a:pt x="2096" y="28"/>
                  </a:cubicBezTo>
                  <a:cubicBezTo>
                    <a:pt x="2099" y="30"/>
                    <a:pt x="2101" y="33"/>
                    <a:pt x="2104" y="36"/>
                  </a:cubicBezTo>
                  <a:lnTo>
                    <a:pt x="2104" y="132"/>
                  </a:lnTo>
                  <a:lnTo>
                    <a:pt x="2104" y="132"/>
                  </a:lnTo>
                  <a:cubicBezTo>
                    <a:pt x="2104" y="132"/>
                    <a:pt x="2103" y="132"/>
                    <a:pt x="2102" y="131"/>
                  </a:cubicBezTo>
                  <a:cubicBezTo>
                    <a:pt x="2079" y="123"/>
                    <a:pt x="2057" y="119"/>
                    <a:pt x="2034" y="119"/>
                  </a:cubicBezTo>
                  <a:lnTo>
                    <a:pt x="2034" y="119"/>
                  </a:lnTo>
                  <a:lnTo>
                    <a:pt x="2034" y="119"/>
                  </a:lnTo>
                  <a:lnTo>
                    <a:pt x="2034" y="119"/>
                  </a:lnTo>
                  <a:lnTo>
                    <a:pt x="2034" y="119"/>
                  </a:lnTo>
                  <a:cubicBezTo>
                    <a:pt x="1951" y="119"/>
                    <a:pt x="1875" y="171"/>
                    <a:pt x="1798" y="225"/>
                  </a:cubicBezTo>
                  <a:cubicBezTo>
                    <a:pt x="1798" y="226"/>
                    <a:pt x="1798" y="226"/>
                    <a:pt x="1798" y="226"/>
                  </a:cubicBezTo>
                  <a:cubicBezTo>
                    <a:pt x="1798" y="226"/>
                    <a:pt x="1798" y="226"/>
                    <a:pt x="1797" y="226"/>
                  </a:cubicBezTo>
                  <a:lnTo>
                    <a:pt x="1797" y="226"/>
                  </a:lnTo>
                  <a:cubicBezTo>
                    <a:pt x="1796" y="227"/>
                    <a:pt x="1796" y="227"/>
                    <a:pt x="1795" y="227"/>
                  </a:cubicBezTo>
                  <a:cubicBezTo>
                    <a:pt x="1795" y="228"/>
                    <a:pt x="1794" y="228"/>
                    <a:pt x="1794" y="228"/>
                  </a:cubicBezTo>
                  <a:cubicBezTo>
                    <a:pt x="1693" y="300"/>
                    <a:pt x="1596" y="389"/>
                    <a:pt x="1474" y="409"/>
                  </a:cubicBezTo>
                  <a:lnTo>
                    <a:pt x="1474" y="409"/>
                  </a:lnTo>
                  <a:cubicBezTo>
                    <a:pt x="1454" y="413"/>
                    <a:pt x="1434" y="414"/>
                    <a:pt x="1414" y="414"/>
                  </a:cubicBezTo>
                  <a:lnTo>
                    <a:pt x="1414" y="414"/>
                  </a:lnTo>
                  <a:cubicBezTo>
                    <a:pt x="1414" y="414"/>
                    <a:pt x="1414" y="414"/>
                    <a:pt x="1414" y="414"/>
                  </a:cubicBezTo>
                  <a:cubicBezTo>
                    <a:pt x="1371" y="414"/>
                    <a:pt x="1329" y="408"/>
                    <a:pt x="1287" y="400"/>
                  </a:cubicBezTo>
                  <a:cubicBezTo>
                    <a:pt x="1271" y="397"/>
                    <a:pt x="1255" y="393"/>
                    <a:pt x="1240" y="390"/>
                  </a:cubicBezTo>
                  <a:cubicBezTo>
                    <a:pt x="1224" y="387"/>
                    <a:pt x="1208" y="383"/>
                    <a:pt x="1192" y="380"/>
                  </a:cubicBezTo>
                  <a:cubicBezTo>
                    <a:pt x="1150" y="372"/>
                    <a:pt x="1107" y="366"/>
                    <a:pt x="1065" y="366"/>
                  </a:cubicBezTo>
                  <a:lnTo>
                    <a:pt x="1065" y="366"/>
                  </a:lnTo>
                  <a:lnTo>
                    <a:pt x="1065" y="366"/>
                  </a:lnTo>
                  <a:lnTo>
                    <a:pt x="1065" y="366"/>
                  </a:lnTo>
                  <a:lnTo>
                    <a:pt x="1065" y="366"/>
                  </a:lnTo>
                  <a:cubicBezTo>
                    <a:pt x="1051" y="366"/>
                    <a:pt x="1037" y="367"/>
                    <a:pt x="1023" y="368"/>
                  </a:cubicBezTo>
                  <a:lnTo>
                    <a:pt x="1021" y="368"/>
                  </a:lnTo>
                  <a:cubicBezTo>
                    <a:pt x="748" y="400"/>
                    <a:pt x="607" y="731"/>
                    <a:pt x="346" y="819"/>
                  </a:cubicBezTo>
                  <a:lnTo>
                    <a:pt x="346" y="819"/>
                  </a:lnTo>
                  <a:cubicBezTo>
                    <a:pt x="292" y="838"/>
                    <a:pt x="237" y="844"/>
                    <a:pt x="181" y="844"/>
                  </a:cubicBezTo>
                  <a:lnTo>
                    <a:pt x="180" y="844"/>
                  </a:lnTo>
                </a:path>
              </a:pathLst>
            </a:custGeom>
            <a:solidFill>
              <a:srgbClr val="F4678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10560052" y="3074987"/>
              <a:ext cx="1960563" cy="692150"/>
            </a:xfrm>
            <a:custGeom>
              <a:rect b="b" l="l" r="r" t="t"/>
              <a:pathLst>
                <a:path extrusionOk="0" h="725" w="2037">
                  <a:moveTo>
                    <a:pt x="113" y="725"/>
                  </a:moveTo>
                  <a:lnTo>
                    <a:pt x="113" y="725"/>
                  </a:lnTo>
                  <a:lnTo>
                    <a:pt x="113" y="725"/>
                  </a:lnTo>
                  <a:lnTo>
                    <a:pt x="113" y="725"/>
                  </a:lnTo>
                  <a:lnTo>
                    <a:pt x="113" y="725"/>
                  </a:lnTo>
                  <a:lnTo>
                    <a:pt x="113" y="725"/>
                  </a:lnTo>
                  <a:close/>
                  <a:moveTo>
                    <a:pt x="114" y="725"/>
                  </a:moveTo>
                  <a:lnTo>
                    <a:pt x="114" y="725"/>
                  </a:lnTo>
                  <a:cubicBezTo>
                    <a:pt x="170" y="725"/>
                    <a:pt x="225" y="719"/>
                    <a:pt x="279" y="700"/>
                  </a:cubicBezTo>
                  <a:lnTo>
                    <a:pt x="279" y="700"/>
                  </a:lnTo>
                  <a:cubicBezTo>
                    <a:pt x="540" y="612"/>
                    <a:pt x="681" y="281"/>
                    <a:pt x="954" y="249"/>
                  </a:cubicBezTo>
                  <a:lnTo>
                    <a:pt x="954" y="249"/>
                  </a:lnTo>
                  <a:lnTo>
                    <a:pt x="954" y="249"/>
                  </a:lnTo>
                  <a:cubicBezTo>
                    <a:pt x="681" y="281"/>
                    <a:pt x="540" y="612"/>
                    <a:pt x="279" y="700"/>
                  </a:cubicBezTo>
                  <a:cubicBezTo>
                    <a:pt x="225" y="719"/>
                    <a:pt x="170" y="725"/>
                    <a:pt x="114" y="725"/>
                  </a:cubicBezTo>
                  <a:close/>
                  <a:moveTo>
                    <a:pt x="5" y="718"/>
                  </a:moveTo>
                  <a:cubicBezTo>
                    <a:pt x="4" y="718"/>
                    <a:pt x="4" y="718"/>
                    <a:pt x="4" y="718"/>
                  </a:cubicBezTo>
                  <a:lnTo>
                    <a:pt x="4" y="718"/>
                  </a:lnTo>
                  <a:cubicBezTo>
                    <a:pt x="4" y="718"/>
                    <a:pt x="4" y="718"/>
                    <a:pt x="5" y="718"/>
                  </a:cubicBezTo>
                  <a:lnTo>
                    <a:pt x="5" y="718"/>
                  </a:lnTo>
                  <a:close/>
                  <a:moveTo>
                    <a:pt x="2" y="718"/>
                  </a:moveTo>
                  <a:cubicBezTo>
                    <a:pt x="2" y="718"/>
                    <a:pt x="2" y="718"/>
                    <a:pt x="1" y="718"/>
                  </a:cubicBezTo>
                  <a:lnTo>
                    <a:pt x="1" y="718"/>
                  </a:lnTo>
                  <a:cubicBezTo>
                    <a:pt x="2" y="718"/>
                    <a:pt x="2" y="718"/>
                    <a:pt x="2" y="718"/>
                  </a:cubicBezTo>
                  <a:lnTo>
                    <a:pt x="2" y="718"/>
                  </a:lnTo>
                  <a:close/>
                  <a:moveTo>
                    <a:pt x="0" y="718"/>
                  </a:moveTo>
                  <a:lnTo>
                    <a:pt x="0" y="718"/>
                  </a:lnTo>
                  <a:lnTo>
                    <a:pt x="0" y="718"/>
                  </a:lnTo>
                  <a:lnTo>
                    <a:pt x="0" y="718"/>
                  </a:lnTo>
                  <a:close/>
                  <a:moveTo>
                    <a:pt x="1347" y="295"/>
                  </a:moveTo>
                  <a:cubicBezTo>
                    <a:pt x="1347" y="295"/>
                    <a:pt x="1347" y="295"/>
                    <a:pt x="1347" y="295"/>
                  </a:cubicBezTo>
                  <a:lnTo>
                    <a:pt x="1347" y="295"/>
                  </a:lnTo>
                  <a:cubicBezTo>
                    <a:pt x="1347" y="295"/>
                    <a:pt x="1347" y="295"/>
                    <a:pt x="1347" y="295"/>
                  </a:cubicBezTo>
                  <a:lnTo>
                    <a:pt x="1347" y="295"/>
                  </a:lnTo>
                  <a:lnTo>
                    <a:pt x="1347" y="295"/>
                  </a:lnTo>
                  <a:close/>
                  <a:moveTo>
                    <a:pt x="1347" y="295"/>
                  </a:moveTo>
                  <a:lnTo>
                    <a:pt x="1347" y="295"/>
                  </a:lnTo>
                  <a:cubicBezTo>
                    <a:pt x="1367" y="295"/>
                    <a:pt x="1387" y="294"/>
                    <a:pt x="1407" y="290"/>
                  </a:cubicBezTo>
                  <a:lnTo>
                    <a:pt x="1407" y="290"/>
                  </a:lnTo>
                  <a:cubicBezTo>
                    <a:pt x="1529" y="270"/>
                    <a:pt x="1626" y="181"/>
                    <a:pt x="1727" y="109"/>
                  </a:cubicBezTo>
                  <a:lnTo>
                    <a:pt x="1727" y="109"/>
                  </a:lnTo>
                  <a:lnTo>
                    <a:pt x="1727" y="109"/>
                  </a:lnTo>
                  <a:cubicBezTo>
                    <a:pt x="1626" y="181"/>
                    <a:pt x="1529" y="270"/>
                    <a:pt x="1407" y="290"/>
                  </a:cubicBezTo>
                  <a:cubicBezTo>
                    <a:pt x="1387" y="294"/>
                    <a:pt x="1367" y="295"/>
                    <a:pt x="1347" y="295"/>
                  </a:cubicBezTo>
                  <a:close/>
                  <a:moveTo>
                    <a:pt x="1220" y="281"/>
                  </a:moveTo>
                  <a:cubicBezTo>
                    <a:pt x="1204" y="278"/>
                    <a:pt x="1188" y="274"/>
                    <a:pt x="1173" y="271"/>
                  </a:cubicBezTo>
                  <a:cubicBezTo>
                    <a:pt x="1157" y="268"/>
                    <a:pt x="1141" y="264"/>
                    <a:pt x="1125" y="261"/>
                  </a:cubicBezTo>
                  <a:lnTo>
                    <a:pt x="1125" y="261"/>
                  </a:lnTo>
                  <a:cubicBezTo>
                    <a:pt x="1141" y="264"/>
                    <a:pt x="1157" y="268"/>
                    <a:pt x="1173" y="271"/>
                  </a:cubicBezTo>
                  <a:cubicBezTo>
                    <a:pt x="1188" y="274"/>
                    <a:pt x="1204" y="278"/>
                    <a:pt x="1220" y="281"/>
                  </a:cubicBezTo>
                  <a:lnTo>
                    <a:pt x="1220" y="281"/>
                  </a:lnTo>
                  <a:close/>
                  <a:moveTo>
                    <a:pt x="956" y="249"/>
                  </a:moveTo>
                  <a:lnTo>
                    <a:pt x="956" y="249"/>
                  </a:lnTo>
                  <a:cubicBezTo>
                    <a:pt x="970" y="248"/>
                    <a:pt x="984" y="247"/>
                    <a:pt x="998" y="247"/>
                  </a:cubicBezTo>
                  <a:lnTo>
                    <a:pt x="998" y="247"/>
                  </a:lnTo>
                  <a:cubicBezTo>
                    <a:pt x="984" y="247"/>
                    <a:pt x="970" y="248"/>
                    <a:pt x="956" y="249"/>
                  </a:cubicBezTo>
                  <a:close/>
                  <a:moveTo>
                    <a:pt x="998" y="247"/>
                  </a:moveTo>
                  <a:lnTo>
                    <a:pt x="998" y="247"/>
                  </a:lnTo>
                  <a:lnTo>
                    <a:pt x="998" y="247"/>
                  </a:lnTo>
                  <a:lnTo>
                    <a:pt x="998" y="247"/>
                  </a:lnTo>
                  <a:lnTo>
                    <a:pt x="998" y="247"/>
                  </a:lnTo>
                  <a:lnTo>
                    <a:pt x="998" y="247"/>
                  </a:lnTo>
                  <a:close/>
                  <a:moveTo>
                    <a:pt x="1728" y="108"/>
                  </a:moveTo>
                  <a:lnTo>
                    <a:pt x="1728" y="108"/>
                  </a:lnTo>
                  <a:cubicBezTo>
                    <a:pt x="1729" y="108"/>
                    <a:pt x="1729" y="108"/>
                    <a:pt x="1730" y="107"/>
                  </a:cubicBezTo>
                  <a:lnTo>
                    <a:pt x="1730" y="107"/>
                  </a:lnTo>
                  <a:cubicBezTo>
                    <a:pt x="1729" y="108"/>
                    <a:pt x="1729" y="108"/>
                    <a:pt x="1728" y="108"/>
                  </a:cubicBezTo>
                  <a:close/>
                  <a:moveTo>
                    <a:pt x="1730" y="107"/>
                  </a:moveTo>
                  <a:lnTo>
                    <a:pt x="1730" y="107"/>
                  </a:lnTo>
                  <a:cubicBezTo>
                    <a:pt x="1731" y="107"/>
                    <a:pt x="1731" y="107"/>
                    <a:pt x="1731" y="107"/>
                  </a:cubicBezTo>
                  <a:lnTo>
                    <a:pt x="1731" y="107"/>
                  </a:lnTo>
                  <a:cubicBezTo>
                    <a:pt x="1731" y="107"/>
                    <a:pt x="1731" y="107"/>
                    <a:pt x="1730" y="107"/>
                  </a:cubicBezTo>
                  <a:close/>
                  <a:moveTo>
                    <a:pt x="1731" y="106"/>
                  </a:moveTo>
                  <a:lnTo>
                    <a:pt x="1731" y="106"/>
                  </a:lnTo>
                  <a:cubicBezTo>
                    <a:pt x="1808" y="52"/>
                    <a:pt x="1884" y="0"/>
                    <a:pt x="1967" y="0"/>
                  </a:cubicBezTo>
                  <a:lnTo>
                    <a:pt x="1967" y="0"/>
                  </a:lnTo>
                  <a:cubicBezTo>
                    <a:pt x="1884" y="0"/>
                    <a:pt x="1808" y="52"/>
                    <a:pt x="1731" y="106"/>
                  </a:cubicBezTo>
                  <a:close/>
                  <a:moveTo>
                    <a:pt x="2037" y="13"/>
                  </a:moveTo>
                  <a:cubicBezTo>
                    <a:pt x="2037" y="13"/>
                    <a:pt x="2036" y="13"/>
                    <a:pt x="2035" y="12"/>
                  </a:cubicBezTo>
                  <a:lnTo>
                    <a:pt x="2035" y="12"/>
                  </a:lnTo>
                  <a:cubicBezTo>
                    <a:pt x="2036" y="13"/>
                    <a:pt x="2037" y="13"/>
                    <a:pt x="2037" y="13"/>
                  </a:cubicBezTo>
                  <a:lnTo>
                    <a:pt x="2037" y="13"/>
                  </a:lnTo>
                  <a:close/>
                  <a:moveTo>
                    <a:pt x="1967" y="0"/>
                  </a:moveTo>
                  <a:lnTo>
                    <a:pt x="1967" y="0"/>
                  </a:lnTo>
                  <a:lnTo>
                    <a:pt x="1967" y="0"/>
                  </a:lnTo>
                  <a:lnTo>
                    <a:pt x="1967" y="0"/>
                  </a:lnTo>
                  <a:lnTo>
                    <a:pt x="1967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F4678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659940" y="2549525"/>
              <a:ext cx="1014413" cy="404813"/>
            </a:xfrm>
            <a:custGeom>
              <a:rect b="b" l="l" r="r" t="t"/>
              <a:pathLst>
                <a:path extrusionOk="0" h="424" w="1055">
                  <a:moveTo>
                    <a:pt x="172" y="424"/>
                  </a:moveTo>
                  <a:lnTo>
                    <a:pt x="172" y="424"/>
                  </a:lnTo>
                  <a:cubicBezTo>
                    <a:pt x="277" y="424"/>
                    <a:pt x="386" y="382"/>
                    <a:pt x="444" y="306"/>
                  </a:cubicBezTo>
                  <a:lnTo>
                    <a:pt x="444" y="306"/>
                  </a:lnTo>
                  <a:cubicBezTo>
                    <a:pt x="386" y="382"/>
                    <a:pt x="277" y="424"/>
                    <a:pt x="172" y="424"/>
                  </a:cubicBezTo>
                  <a:close/>
                  <a:moveTo>
                    <a:pt x="0" y="377"/>
                  </a:moveTo>
                  <a:lnTo>
                    <a:pt x="0" y="377"/>
                  </a:lnTo>
                  <a:lnTo>
                    <a:pt x="0" y="377"/>
                  </a:lnTo>
                  <a:lnTo>
                    <a:pt x="0" y="377"/>
                  </a:lnTo>
                  <a:close/>
                  <a:moveTo>
                    <a:pt x="444" y="306"/>
                  </a:moveTo>
                  <a:lnTo>
                    <a:pt x="444" y="306"/>
                  </a:lnTo>
                  <a:cubicBezTo>
                    <a:pt x="444" y="306"/>
                    <a:pt x="444" y="306"/>
                    <a:pt x="445" y="306"/>
                  </a:cubicBezTo>
                  <a:lnTo>
                    <a:pt x="445" y="306"/>
                  </a:lnTo>
                  <a:cubicBezTo>
                    <a:pt x="444" y="306"/>
                    <a:pt x="444" y="306"/>
                    <a:pt x="444" y="306"/>
                  </a:cubicBezTo>
                  <a:close/>
                  <a:moveTo>
                    <a:pt x="445" y="305"/>
                  </a:moveTo>
                  <a:lnTo>
                    <a:pt x="445" y="305"/>
                  </a:lnTo>
                  <a:lnTo>
                    <a:pt x="445" y="305"/>
                  </a:lnTo>
                  <a:cubicBezTo>
                    <a:pt x="495" y="238"/>
                    <a:pt x="519" y="149"/>
                    <a:pt x="588" y="102"/>
                  </a:cubicBezTo>
                  <a:cubicBezTo>
                    <a:pt x="632" y="71"/>
                    <a:pt x="685" y="64"/>
                    <a:pt x="740" y="64"/>
                  </a:cubicBezTo>
                  <a:cubicBezTo>
                    <a:pt x="760" y="64"/>
                    <a:pt x="780" y="65"/>
                    <a:pt x="800" y="66"/>
                  </a:cubicBezTo>
                  <a:cubicBezTo>
                    <a:pt x="821" y="67"/>
                    <a:pt x="841" y="68"/>
                    <a:pt x="861" y="68"/>
                  </a:cubicBezTo>
                  <a:cubicBezTo>
                    <a:pt x="908" y="68"/>
                    <a:pt x="953" y="63"/>
                    <a:pt x="995" y="43"/>
                  </a:cubicBezTo>
                  <a:cubicBezTo>
                    <a:pt x="1017" y="32"/>
                    <a:pt x="1037" y="17"/>
                    <a:pt x="1055" y="0"/>
                  </a:cubicBezTo>
                  <a:lnTo>
                    <a:pt x="1055" y="0"/>
                  </a:lnTo>
                  <a:cubicBezTo>
                    <a:pt x="1037" y="17"/>
                    <a:pt x="1017" y="32"/>
                    <a:pt x="995" y="43"/>
                  </a:cubicBezTo>
                  <a:cubicBezTo>
                    <a:pt x="953" y="63"/>
                    <a:pt x="908" y="68"/>
                    <a:pt x="861" y="68"/>
                  </a:cubicBezTo>
                  <a:cubicBezTo>
                    <a:pt x="841" y="68"/>
                    <a:pt x="821" y="67"/>
                    <a:pt x="800" y="66"/>
                  </a:cubicBezTo>
                  <a:cubicBezTo>
                    <a:pt x="780" y="65"/>
                    <a:pt x="760" y="64"/>
                    <a:pt x="740" y="64"/>
                  </a:cubicBezTo>
                  <a:cubicBezTo>
                    <a:pt x="685" y="64"/>
                    <a:pt x="632" y="71"/>
                    <a:pt x="588" y="102"/>
                  </a:cubicBezTo>
                  <a:cubicBezTo>
                    <a:pt x="519" y="149"/>
                    <a:pt x="495" y="238"/>
                    <a:pt x="445" y="305"/>
                  </a:cubicBezTo>
                  <a:lnTo>
                    <a:pt x="445" y="305"/>
                  </a:lnTo>
                  <a:close/>
                </a:path>
              </a:pathLst>
            </a:custGeom>
            <a:solidFill>
              <a:srgbClr val="FCFD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653590" y="2217737"/>
              <a:ext cx="1630363" cy="736600"/>
            </a:xfrm>
            <a:custGeom>
              <a:rect b="b" l="l" r="r" t="t"/>
              <a:pathLst>
                <a:path extrusionOk="0" h="771" w="1693">
                  <a:moveTo>
                    <a:pt x="178" y="771"/>
                  </a:moveTo>
                  <a:cubicBezTo>
                    <a:pt x="115" y="771"/>
                    <a:pt x="54" y="756"/>
                    <a:pt x="6" y="724"/>
                  </a:cubicBezTo>
                  <a:lnTo>
                    <a:pt x="6" y="724"/>
                  </a:lnTo>
                  <a:lnTo>
                    <a:pt x="3" y="722"/>
                  </a:lnTo>
                  <a:lnTo>
                    <a:pt x="0" y="0"/>
                  </a:lnTo>
                  <a:lnTo>
                    <a:pt x="1219" y="0"/>
                  </a:lnTo>
                  <a:lnTo>
                    <a:pt x="1693" y="0"/>
                  </a:lnTo>
                  <a:cubicBezTo>
                    <a:pt x="1688" y="66"/>
                    <a:pt x="1629" y="113"/>
                    <a:pt x="1563" y="135"/>
                  </a:cubicBezTo>
                  <a:cubicBezTo>
                    <a:pt x="1541" y="142"/>
                    <a:pt x="1518" y="146"/>
                    <a:pt x="1496" y="148"/>
                  </a:cubicBezTo>
                  <a:cubicBezTo>
                    <a:pt x="1419" y="154"/>
                    <a:pt x="1337" y="143"/>
                    <a:pt x="1265" y="167"/>
                  </a:cubicBezTo>
                  <a:cubicBezTo>
                    <a:pt x="1254" y="171"/>
                    <a:pt x="1244" y="175"/>
                    <a:pt x="1234" y="180"/>
                  </a:cubicBezTo>
                  <a:cubicBezTo>
                    <a:pt x="1163" y="217"/>
                    <a:pt x="1120" y="292"/>
                    <a:pt x="1062" y="347"/>
                  </a:cubicBezTo>
                  <a:cubicBezTo>
                    <a:pt x="1062" y="347"/>
                    <a:pt x="1061" y="347"/>
                    <a:pt x="1061" y="347"/>
                  </a:cubicBezTo>
                  <a:cubicBezTo>
                    <a:pt x="1043" y="364"/>
                    <a:pt x="1023" y="379"/>
                    <a:pt x="1001" y="390"/>
                  </a:cubicBezTo>
                  <a:cubicBezTo>
                    <a:pt x="959" y="410"/>
                    <a:pt x="914" y="415"/>
                    <a:pt x="867" y="415"/>
                  </a:cubicBezTo>
                  <a:cubicBezTo>
                    <a:pt x="847" y="415"/>
                    <a:pt x="827" y="414"/>
                    <a:pt x="806" y="413"/>
                  </a:cubicBezTo>
                  <a:cubicBezTo>
                    <a:pt x="786" y="412"/>
                    <a:pt x="766" y="411"/>
                    <a:pt x="746" y="411"/>
                  </a:cubicBezTo>
                  <a:cubicBezTo>
                    <a:pt x="691" y="411"/>
                    <a:pt x="638" y="418"/>
                    <a:pt x="594" y="449"/>
                  </a:cubicBezTo>
                  <a:cubicBezTo>
                    <a:pt x="525" y="496"/>
                    <a:pt x="501" y="585"/>
                    <a:pt x="451" y="652"/>
                  </a:cubicBezTo>
                  <a:lnTo>
                    <a:pt x="451" y="652"/>
                  </a:lnTo>
                  <a:cubicBezTo>
                    <a:pt x="451" y="652"/>
                    <a:pt x="451" y="652"/>
                    <a:pt x="451" y="653"/>
                  </a:cubicBezTo>
                  <a:cubicBezTo>
                    <a:pt x="450" y="653"/>
                    <a:pt x="450" y="653"/>
                    <a:pt x="450" y="653"/>
                  </a:cubicBezTo>
                  <a:cubicBezTo>
                    <a:pt x="450" y="653"/>
                    <a:pt x="450" y="653"/>
                    <a:pt x="450" y="653"/>
                  </a:cubicBezTo>
                  <a:cubicBezTo>
                    <a:pt x="392" y="729"/>
                    <a:pt x="283" y="771"/>
                    <a:pt x="178" y="771"/>
                  </a:cubicBezTo>
                  <a:lnTo>
                    <a:pt x="178" y="771"/>
                  </a:lnTo>
                </a:path>
              </a:pathLst>
            </a:custGeom>
            <a:solidFill>
              <a:srgbClr val="F4678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356852" y="2616200"/>
              <a:ext cx="1370013" cy="755650"/>
            </a:xfrm>
            <a:custGeom>
              <a:rect b="b" l="l" r="r" t="t"/>
              <a:pathLst>
                <a:path extrusionOk="0" h="792" w="1424">
                  <a:moveTo>
                    <a:pt x="1424" y="458"/>
                  </a:moveTo>
                  <a:cubicBezTo>
                    <a:pt x="1418" y="437"/>
                    <a:pt x="1379" y="283"/>
                    <a:pt x="1307" y="2"/>
                  </a:cubicBezTo>
                  <a:lnTo>
                    <a:pt x="1308" y="3"/>
                  </a:lnTo>
                  <a:cubicBezTo>
                    <a:pt x="990" y="83"/>
                    <a:pt x="523" y="202"/>
                    <a:pt x="2" y="335"/>
                  </a:cubicBezTo>
                  <a:lnTo>
                    <a:pt x="2" y="335"/>
                  </a:lnTo>
                  <a:lnTo>
                    <a:pt x="4" y="333"/>
                  </a:lnTo>
                  <a:cubicBezTo>
                    <a:pt x="44" y="492"/>
                    <a:pt x="83" y="646"/>
                    <a:pt x="120" y="789"/>
                  </a:cubicBezTo>
                  <a:lnTo>
                    <a:pt x="118" y="788"/>
                  </a:lnTo>
                  <a:cubicBezTo>
                    <a:pt x="868" y="598"/>
                    <a:pt x="1385" y="468"/>
                    <a:pt x="1424" y="458"/>
                  </a:cubicBezTo>
                  <a:cubicBezTo>
                    <a:pt x="1385" y="468"/>
                    <a:pt x="868" y="600"/>
                    <a:pt x="118" y="791"/>
                  </a:cubicBezTo>
                  <a:lnTo>
                    <a:pt x="117" y="792"/>
                  </a:lnTo>
                  <a:lnTo>
                    <a:pt x="116" y="790"/>
                  </a:lnTo>
                  <a:cubicBezTo>
                    <a:pt x="80" y="646"/>
                    <a:pt x="41" y="492"/>
                    <a:pt x="0" y="334"/>
                  </a:cubicBezTo>
                  <a:lnTo>
                    <a:pt x="0" y="332"/>
                  </a:lnTo>
                  <a:lnTo>
                    <a:pt x="2" y="331"/>
                  </a:lnTo>
                  <a:lnTo>
                    <a:pt x="2" y="331"/>
                  </a:lnTo>
                  <a:cubicBezTo>
                    <a:pt x="522" y="200"/>
                    <a:pt x="990" y="81"/>
                    <a:pt x="1308" y="0"/>
                  </a:cubicBezTo>
                  <a:lnTo>
                    <a:pt x="1309" y="0"/>
                  </a:lnTo>
                  <a:lnTo>
                    <a:pt x="1309" y="1"/>
                  </a:lnTo>
                  <a:cubicBezTo>
                    <a:pt x="1380" y="283"/>
                    <a:pt x="1419" y="437"/>
                    <a:pt x="1424" y="458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1706227" y="3028950"/>
              <a:ext cx="39688" cy="39688"/>
            </a:xfrm>
            <a:custGeom>
              <a:rect b="b" l="l" r="r" t="t"/>
              <a:pathLst>
                <a:path extrusionOk="0" h="25" w="25">
                  <a:moveTo>
                    <a:pt x="25" y="20"/>
                  </a:moveTo>
                  <a:lnTo>
                    <a:pt x="5" y="25"/>
                  </a:lnTo>
                  <a:lnTo>
                    <a:pt x="0" y="5"/>
                  </a:lnTo>
                  <a:lnTo>
                    <a:pt x="20" y="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448927" y="3349625"/>
              <a:ext cx="41275" cy="41275"/>
            </a:xfrm>
            <a:custGeom>
              <a:rect b="b" l="l" r="r" t="t"/>
              <a:pathLst>
                <a:path extrusionOk="0" h="26" w="26">
                  <a:moveTo>
                    <a:pt x="26" y="20"/>
                  </a:moveTo>
                  <a:lnTo>
                    <a:pt x="5" y="26"/>
                  </a:lnTo>
                  <a:lnTo>
                    <a:pt x="0" y="5"/>
                  </a:lnTo>
                  <a:lnTo>
                    <a:pt x="21" y="0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11593515" y="2590800"/>
              <a:ext cx="41275" cy="39688"/>
            </a:xfrm>
            <a:custGeom>
              <a:rect b="b" l="l" r="r" t="t"/>
              <a:pathLst>
                <a:path extrusionOk="0" h="25" w="26">
                  <a:moveTo>
                    <a:pt x="26" y="21"/>
                  </a:moveTo>
                  <a:lnTo>
                    <a:pt x="5" y="25"/>
                  </a:lnTo>
                  <a:lnTo>
                    <a:pt x="0" y="5"/>
                  </a:lnTo>
                  <a:lnTo>
                    <a:pt x="20" y="0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0960102" y="2751137"/>
              <a:ext cx="39688" cy="39688"/>
            </a:xfrm>
            <a:custGeom>
              <a:rect b="b" l="l" r="r" t="t"/>
              <a:pathLst>
                <a:path extrusionOk="0" h="25" w="25">
                  <a:moveTo>
                    <a:pt x="25" y="20"/>
                  </a:moveTo>
                  <a:lnTo>
                    <a:pt x="5" y="25"/>
                  </a:lnTo>
                  <a:lnTo>
                    <a:pt x="0" y="5"/>
                  </a:lnTo>
                  <a:lnTo>
                    <a:pt x="20" y="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11071227" y="3187700"/>
              <a:ext cx="41275" cy="41275"/>
            </a:xfrm>
            <a:custGeom>
              <a:rect b="b" l="l" r="r" t="t"/>
              <a:pathLst>
                <a:path extrusionOk="0" h="26" w="26">
                  <a:moveTo>
                    <a:pt x="26" y="21"/>
                  </a:moveTo>
                  <a:lnTo>
                    <a:pt x="6" y="26"/>
                  </a:lnTo>
                  <a:lnTo>
                    <a:pt x="0" y="6"/>
                  </a:lnTo>
                  <a:lnTo>
                    <a:pt x="21" y="0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10391777" y="3124200"/>
              <a:ext cx="39688" cy="41275"/>
            </a:xfrm>
            <a:custGeom>
              <a:rect b="b" l="l" r="r" t="t"/>
              <a:pathLst>
                <a:path extrusionOk="0" h="26" w="25">
                  <a:moveTo>
                    <a:pt x="25" y="20"/>
                  </a:moveTo>
                  <a:lnTo>
                    <a:pt x="5" y="26"/>
                  </a:lnTo>
                  <a:lnTo>
                    <a:pt x="0" y="5"/>
                  </a:lnTo>
                  <a:lnTo>
                    <a:pt x="21" y="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11649077" y="2808287"/>
              <a:ext cx="39688" cy="39688"/>
            </a:xfrm>
            <a:custGeom>
              <a:rect b="b" l="l" r="r" t="t"/>
              <a:pathLst>
                <a:path extrusionOk="0" h="25" w="25">
                  <a:moveTo>
                    <a:pt x="25" y="20"/>
                  </a:moveTo>
                  <a:lnTo>
                    <a:pt x="5" y="25"/>
                  </a:lnTo>
                  <a:lnTo>
                    <a:pt x="0" y="5"/>
                  </a:lnTo>
                  <a:lnTo>
                    <a:pt x="21" y="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0337802" y="2914650"/>
              <a:ext cx="41275" cy="39688"/>
            </a:xfrm>
            <a:custGeom>
              <a:rect b="b" l="l" r="r" t="t"/>
              <a:pathLst>
                <a:path extrusionOk="0" h="25" w="26">
                  <a:moveTo>
                    <a:pt x="26" y="20"/>
                  </a:moveTo>
                  <a:lnTo>
                    <a:pt x="5" y="25"/>
                  </a:lnTo>
                  <a:lnTo>
                    <a:pt x="0" y="5"/>
                  </a:lnTo>
                  <a:lnTo>
                    <a:pt x="21" y="0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0564815" y="2894012"/>
              <a:ext cx="242888" cy="306388"/>
            </a:xfrm>
            <a:custGeom>
              <a:rect b="b" l="l" r="r" t="t"/>
              <a:pathLst>
                <a:path extrusionOk="0" h="193" w="153">
                  <a:moveTo>
                    <a:pt x="64" y="49"/>
                  </a:moveTo>
                  <a:lnTo>
                    <a:pt x="7" y="64"/>
                  </a:lnTo>
                  <a:lnTo>
                    <a:pt x="0" y="37"/>
                  </a:lnTo>
                  <a:lnTo>
                    <a:pt x="146" y="0"/>
                  </a:lnTo>
                  <a:lnTo>
                    <a:pt x="153" y="27"/>
                  </a:lnTo>
                  <a:lnTo>
                    <a:pt x="96" y="41"/>
                  </a:lnTo>
                  <a:lnTo>
                    <a:pt x="133" y="185"/>
                  </a:lnTo>
                  <a:lnTo>
                    <a:pt x="101" y="193"/>
                  </a:lnTo>
                  <a:lnTo>
                    <a:pt x="64" y="49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818815" y="2914650"/>
              <a:ext cx="233363" cy="242888"/>
            </a:xfrm>
            <a:custGeom>
              <a:rect b="b" l="l" r="r" t="t"/>
              <a:pathLst>
                <a:path extrusionOk="0" h="254" w="242">
                  <a:moveTo>
                    <a:pt x="62" y="125"/>
                  </a:moveTo>
                  <a:lnTo>
                    <a:pt x="185" y="93"/>
                  </a:lnTo>
                  <a:cubicBezTo>
                    <a:pt x="173" y="63"/>
                    <a:pt x="144" y="48"/>
                    <a:pt x="110" y="56"/>
                  </a:cubicBezTo>
                  <a:cubicBezTo>
                    <a:pt x="78" y="65"/>
                    <a:pt x="59" y="92"/>
                    <a:pt x="62" y="125"/>
                  </a:cubicBezTo>
                  <a:close/>
                  <a:moveTo>
                    <a:pt x="241" y="115"/>
                  </a:moveTo>
                  <a:lnTo>
                    <a:pt x="71" y="158"/>
                  </a:lnTo>
                  <a:cubicBezTo>
                    <a:pt x="85" y="188"/>
                    <a:pt x="117" y="202"/>
                    <a:pt x="154" y="192"/>
                  </a:cubicBezTo>
                  <a:cubicBezTo>
                    <a:pt x="179" y="186"/>
                    <a:pt x="196" y="174"/>
                    <a:pt x="207" y="154"/>
                  </a:cubicBezTo>
                  <a:lnTo>
                    <a:pt x="242" y="178"/>
                  </a:lnTo>
                  <a:cubicBezTo>
                    <a:pt x="229" y="206"/>
                    <a:pt x="201" y="226"/>
                    <a:pt x="164" y="235"/>
                  </a:cubicBezTo>
                  <a:cubicBezTo>
                    <a:pt x="92" y="254"/>
                    <a:pt x="33" y="219"/>
                    <a:pt x="16" y="155"/>
                  </a:cubicBezTo>
                  <a:cubicBezTo>
                    <a:pt x="0" y="90"/>
                    <a:pt x="36" y="32"/>
                    <a:pt x="100" y="16"/>
                  </a:cubicBezTo>
                  <a:cubicBezTo>
                    <a:pt x="163" y="0"/>
                    <a:pt x="221" y="32"/>
                    <a:pt x="238" y="100"/>
                  </a:cubicBezTo>
                  <a:cubicBezTo>
                    <a:pt x="239" y="104"/>
                    <a:pt x="240" y="110"/>
                    <a:pt x="241" y="115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037890" y="2849562"/>
              <a:ext cx="265113" cy="258763"/>
            </a:xfrm>
            <a:custGeom>
              <a:rect b="b" l="l" r="r" t="t"/>
              <a:pathLst>
                <a:path extrusionOk="0" h="163" w="167">
                  <a:moveTo>
                    <a:pt x="133" y="138"/>
                  </a:moveTo>
                  <a:lnTo>
                    <a:pt x="87" y="101"/>
                  </a:lnTo>
                  <a:lnTo>
                    <a:pt x="65" y="155"/>
                  </a:lnTo>
                  <a:lnTo>
                    <a:pt x="31" y="163"/>
                  </a:lnTo>
                  <a:lnTo>
                    <a:pt x="65" y="84"/>
                  </a:lnTo>
                  <a:lnTo>
                    <a:pt x="0" y="33"/>
                  </a:lnTo>
                  <a:lnTo>
                    <a:pt x="34" y="24"/>
                  </a:lnTo>
                  <a:lnTo>
                    <a:pt x="77" y="59"/>
                  </a:lnTo>
                  <a:lnTo>
                    <a:pt x="98" y="8"/>
                  </a:lnTo>
                  <a:lnTo>
                    <a:pt x="131" y="0"/>
                  </a:lnTo>
                  <a:lnTo>
                    <a:pt x="99" y="75"/>
                  </a:lnTo>
                  <a:lnTo>
                    <a:pt x="167" y="129"/>
                  </a:lnTo>
                  <a:lnTo>
                    <a:pt x="133" y="138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1258552" y="2779712"/>
              <a:ext cx="203200" cy="260350"/>
            </a:xfrm>
            <a:custGeom>
              <a:rect b="b" l="l" r="r" t="t"/>
              <a:pathLst>
                <a:path extrusionOk="0" h="273" w="210">
                  <a:moveTo>
                    <a:pt x="210" y="234"/>
                  </a:moveTo>
                  <a:cubicBezTo>
                    <a:pt x="200" y="247"/>
                    <a:pt x="183" y="257"/>
                    <a:pt x="165" y="261"/>
                  </a:cubicBezTo>
                  <a:cubicBezTo>
                    <a:pt x="118" y="273"/>
                    <a:pt x="84" y="255"/>
                    <a:pt x="72" y="207"/>
                  </a:cubicBezTo>
                  <a:lnTo>
                    <a:pt x="46" y="103"/>
                  </a:lnTo>
                  <a:lnTo>
                    <a:pt x="10" y="112"/>
                  </a:lnTo>
                  <a:lnTo>
                    <a:pt x="0" y="72"/>
                  </a:lnTo>
                  <a:lnTo>
                    <a:pt x="35" y="62"/>
                  </a:lnTo>
                  <a:lnTo>
                    <a:pt x="23" y="13"/>
                  </a:lnTo>
                  <a:lnTo>
                    <a:pt x="73" y="0"/>
                  </a:lnTo>
                  <a:lnTo>
                    <a:pt x="86" y="50"/>
                  </a:lnTo>
                  <a:lnTo>
                    <a:pt x="144" y="35"/>
                  </a:lnTo>
                  <a:lnTo>
                    <a:pt x="154" y="75"/>
                  </a:lnTo>
                  <a:lnTo>
                    <a:pt x="96" y="90"/>
                  </a:lnTo>
                  <a:lnTo>
                    <a:pt x="122" y="193"/>
                  </a:lnTo>
                  <a:cubicBezTo>
                    <a:pt x="128" y="214"/>
                    <a:pt x="141" y="223"/>
                    <a:pt x="161" y="218"/>
                  </a:cubicBezTo>
                  <a:cubicBezTo>
                    <a:pt x="171" y="215"/>
                    <a:pt x="181" y="210"/>
                    <a:pt x="187" y="202"/>
                  </a:cubicBezTo>
                  <a:lnTo>
                    <a:pt x="210" y="234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0444165" y="2954337"/>
              <a:ext cx="1257300" cy="317500"/>
            </a:xfrm>
            <a:custGeom>
              <a:rect b="b" l="l" r="r" t="t"/>
              <a:pathLst>
                <a:path extrusionOk="0" h="333" w="1307">
                  <a:moveTo>
                    <a:pt x="1307" y="0"/>
                  </a:moveTo>
                  <a:cubicBezTo>
                    <a:pt x="1307" y="1"/>
                    <a:pt x="1015" y="76"/>
                    <a:pt x="654" y="168"/>
                  </a:cubicBezTo>
                  <a:cubicBezTo>
                    <a:pt x="293" y="260"/>
                    <a:pt x="1" y="333"/>
                    <a:pt x="1" y="332"/>
                  </a:cubicBezTo>
                  <a:cubicBezTo>
                    <a:pt x="0" y="331"/>
                    <a:pt x="293" y="256"/>
                    <a:pt x="653" y="165"/>
                  </a:cubicBezTo>
                  <a:cubicBezTo>
                    <a:pt x="1014" y="73"/>
                    <a:pt x="1306" y="0"/>
                    <a:pt x="130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2606340" y="2468562"/>
              <a:ext cx="1778000" cy="496888"/>
            </a:xfrm>
            <a:custGeom>
              <a:rect b="b" l="l" r="r" t="t"/>
              <a:pathLst>
                <a:path extrusionOk="0" h="521" w="1848">
                  <a:moveTo>
                    <a:pt x="1785" y="521"/>
                  </a:moveTo>
                  <a:cubicBezTo>
                    <a:pt x="1785" y="520"/>
                    <a:pt x="1797" y="516"/>
                    <a:pt x="1812" y="500"/>
                  </a:cubicBezTo>
                  <a:cubicBezTo>
                    <a:pt x="1827" y="485"/>
                    <a:pt x="1843" y="454"/>
                    <a:pt x="1844" y="413"/>
                  </a:cubicBezTo>
                  <a:cubicBezTo>
                    <a:pt x="1844" y="392"/>
                    <a:pt x="1841" y="369"/>
                    <a:pt x="1831" y="346"/>
                  </a:cubicBezTo>
                  <a:cubicBezTo>
                    <a:pt x="1821" y="323"/>
                    <a:pt x="1802" y="302"/>
                    <a:pt x="1778" y="286"/>
                  </a:cubicBezTo>
                  <a:cubicBezTo>
                    <a:pt x="1729" y="253"/>
                    <a:pt x="1655" y="247"/>
                    <a:pt x="1587" y="276"/>
                  </a:cubicBezTo>
                  <a:cubicBezTo>
                    <a:pt x="1517" y="304"/>
                    <a:pt x="1455" y="359"/>
                    <a:pt x="1387" y="414"/>
                  </a:cubicBezTo>
                  <a:cubicBezTo>
                    <a:pt x="1353" y="441"/>
                    <a:pt x="1316" y="468"/>
                    <a:pt x="1273" y="489"/>
                  </a:cubicBezTo>
                  <a:cubicBezTo>
                    <a:pt x="1230" y="509"/>
                    <a:pt x="1181" y="520"/>
                    <a:pt x="1131" y="521"/>
                  </a:cubicBezTo>
                  <a:cubicBezTo>
                    <a:pt x="1032" y="521"/>
                    <a:pt x="926" y="480"/>
                    <a:pt x="853" y="399"/>
                  </a:cubicBezTo>
                  <a:cubicBezTo>
                    <a:pt x="816" y="359"/>
                    <a:pt x="788" y="309"/>
                    <a:pt x="775" y="254"/>
                  </a:cubicBezTo>
                  <a:cubicBezTo>
                    <a:pt x="762" y="200"/>
                    <a:pt x="764" y="138"/>
                    <a:pt x="794" y="87"/>
                  </a:cubicBezTo>
                  <a:cubicBezTo>
                    <a:pt x="809" y="62"/>
                    <a:pt x="829" y="40"/>
                    <a:pt x="853" y="25"/>
                  </a:cubicBezTo>
                  <a:cubicBezTo>
                    <a:pt x="877" y="9"/>
                    <a:pt x="906" y="0"/>
                    <a:pt x="935" y="1"/>
                  </a:cubicBezTo>
                  <a:cubicBezTo>
                    <a:pt x="964" y="3"/>
                    <a:pt x="991" y="16"/>
                    <a:pt x="1011" y="36"/>
                  </a:cubicBezTo>
                  <a:cubicBezTo>
                    <a:pt x="1031" y="56"/>
                    <a:pt x="1044" y="82"/>
                    <a:pt x="1052" y="108"/>
                  </a:cubicBezTo>
                  <a:cubicBezTo>
                    <a:pt x="1066" y="161"/>
                    <a:pt x="1061" y="219"/>
                    <a:pt x="1035" y="265"/>
                  </a:cubicBezTo>
                  <a:cubicBezTo>
                    <a:pt x="1008" y="311"/>
                    <a:pt x="964" y="343"/>
                    <a:pt x="917" y="359"/>
                  </a:cubicBezTo>
                  <a:cubicBezTo>
                    <a:pt x="869" y="376"/>
                    <a:pt x="819" y="378"/>
                    <a:pt x="772" y="370"/>
                  </a:cubicBezTo>
                  <a:cubicBezTo>
                    <a:pt x="726" y="362"/>
                    <a:pt x="683" y="345"/>
                    <a:pt x="643" y="325"/>
                  </a:cubicBezTo>
                  <a:cubicBezTo>
                    <a:pt x="564" y="286"/>
                    <a:pt x="498" y="237"/>
                    <a:pt x="434" y="199"/>
                  </a:cubicBezTo>
                  <a:cubicBezTo>
                    <a:pt x="370" y="161"/>
                    <a:pt x="307" y="134"/>
                    <a:pt x="249" y="125"/>
                  </a:cubicBezTo>
                  <a:cubicBezTo>
                    <a:pt x="190" y="116"/>
                    <a:pt x="138" y="124"/>
                    <a:pt x="100" y="140"/>
                  </a:cubicBezTo>
                  <a:cubicBezTo>
                    <a:pt x="62" y="155"/>
                    <a:pt x="36" y="176"/>
                    <a:pt x="21" y="192"/>
                  </a:cubicBezTo>
                  <a:cubicBezTo>
                    <a:pt x="18" y="196"/>
                    <a:pt x="14" y="200"/>
                    <a:pt x="12" y="203"/>
                  </a:cubicBezTo>
                  <a:cubicBezTo>
                    <a:pt x="9" y="206"/>
                    <a:pt x="7" y="209"/>
                    <a:pt x="5" y="211"/>
                  </a:cubicBezTo>
                  <a:cubicBezTo>
                    <a:pt x="2" y="216"/>
                    <a:pt x="0" y="218"/>
                    <a:pt x="0" y="218"/>
                  </a:cubicBezTo>
                  <a:cubicBezTo>
                    <a:pt x="0" y="218"/>
                    <a:pt x="1" y="216"/>
                    <a:pt x="4" y="211"/>
                  </a:cubicBezTo>
                  <a:cubicBezTo>
                    <a:pt x="6" y="208"/>
                    <a:pt x="8" y="206"/>
                    <a:pt x="11" y="202"/>
                  </a:cubicBezTo>
                  <a:cubicBezTo>
                    <a:pt x="13" y="199"/>
                    <a:pt x="16" y="195"/>
                    <a:pt x="20" y="191"/>
                  </a:cubicBezTo>
                  <a:cubicBezTo>
                    <a:pt x="35" y="175"/>
                    <a:pt x="60" y="153"/>
                    <a:pt x="99" y="137"/>
                  </a:cubicBezTo>
                  <a:cubicBezTo>
                    <a:pt x="138" y="120"/>
                    <a:pt x="190" y="111"/>
                    <a:pt x="249" y="120"/>
                  </a:cubicBezTo>
                  <a:cubicBezTo>
                    <a:pt x="309" y="129"/>
                    <a:pt x="372" y="156"/>
                    <a:pt x="437" y="194"/>
                  </a:cubicBezTo>
                  <a:cubicBezTo>
                    <a:pt x="502" y="231"/>
                    <a:pt x="568" y="280"/>
                    <a:pt x="646" y="319"/>
                  </a:cubicBezTo>
                  <a:cubicBezTo>
                    <a:pt x="685" y="338"/>
                    <a:pt x="728" y="355"/>
                    <a:pt x="774" y="363"/>
                  </a:cubicBezTo>
                  <a:cubicBezTo>
                    <a:pt x="819" y="370"/>
                    <a:pt x="868" y="368"/>
                    <a:pt x="914" y="352"/>
                  </a:cubicBezTo>
                  <a:cubicBezTo>
                    <a:pt x="960" y="336"/>
                    <a:pt x="1002" y="305"/>
                    <a:pt x="1028" y="261"/>
                  </a:cubicBezTo>
                  <a:cubicBezTo>
                    <a:pt x="1053" y="217"/>
                    <a:pt x="1058" y="161"/>
                    <a:pt x="1044" y="111"/>
                  </a:cubicBezTo>
                  <a:cubicBezTo>
                    <a:pt x="1036" y="85"/>
                    <a:pt x="1024" y="61"/>
                    <a:pt x="1005" y="42"/>
                  </a:cubicBezTo>
                  <a:cubicBezTo>
                    <a:pt x="986" y="24"/>
                    <a:pt x="961" y="12"/>
                    <a:pt x="934" y="10"/>
                  </a:cubicBezTo>
                  <a:cubicBezTo>
                    <a:pt x="908" y="9"/>
                    <a:pt x="881" y="17"/>
                    <a:pt x="858" y="32"/>
                  </a:cubicBezTo>
                  <a:cubicBezTo>
                    <a:pt x="835" y="47"/>
                    <a:pt x="815" y="68"/>
                    <a:pt x="801" y="92"/>
                  </a:cubicBezTo>
                  <a:cubicBezTo>
                    <a:pt x="772" y="140"/>
                    <a:pt x="770" y="200"/>
                    <a:pt x="783" y="252"/>
                  </a:cubicBezTo>
                  <a:cubicBezTo>
                    <a:pt x="796" y="305"/>
                    <a:pt x="823" y="354"/>
                    <a:pt x="859" y="393"/>
                  </a:cubicBezTo>
                  <a:cubicBezTo>
                    <a:pt x="930" y="473"/>
                    <a:pt x="1034" y="513"/>
                    <a:pt x="1131" y="513"/>
                  </a:cubicBezTo>
                  <a:cubicBezTo>
                    <a:pt x="1180" y="512"/>
                    <a:pt x="1228" y="501"/>
                    <a:pt x="1270" y="482"/>
                  </a:cubicBezTo>
                  <a:cubicBezTo>
                    <a:pt x="1312" y="462"/>
                    <a:pt x="1348" y="435"/>
                    <a:pt x="1383" y="408"/>
                  </a:cubicBezTo>
                  <a:cubicBezTo>
                    <a:pt x="1451" y="354"/>
                    <a:pt x="1514" y="298"/>
                    <a:pt x="1584" y="270"/>
                  </a:cubicBezTo>
                  <a:cubicBezTo>
                    <a:pt x="1654" y="241"/>
                    <a:pt x="1730" y="248"/>
                    <a:pt x="1780" y="282"/>
                  </a:cubicBezTo>
                  <a:cubicBezTo>
                    <a:pt x="1805" y="298"/>
                    <a:pt x="1824" y="321"/>
                    <a:pt x="1835" y="344"/>
                  </a:cubicBezTo>
                  <a:cubicBezTo>
                    <a:pt x="1845" y="368"/>
                    <a:pt x="1848" y="392"/>
                    <a:pt x="1847" y="413"/>
                  </a:cubicBezTo>
                  <a:cubicBezTo>
                    <a:pt x="1846" y="455"/>
                    <a:pt x="1829" y="486"/>
                    <a:pt x="1813" y="501"/>
                  </a:cubicBezTo>
                  <a:cubicBezTo>
                    <a:pt x="1809" y="505"/>
                    <a:pt x="1805" y="509"/>
                    <a:pt x="1802" y="511"/>
                  </a:cubicBezTo>
                  <a:cubicBezTo>
                    <a:pt x="1799" y="514"/>
                    <a:pt x="1796" y="515"/>
                    <a:pt x="1793" y="517"/>
                  </a:cubicBezTo>
                  <a:cubicBezTo>
                    <a:pt x="1788" y="519"/>
                    <a:pt x="1785" y="521"/>
                    <a:pt x="1785" y="521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1949115" y="3598863"/>
              <a:ext cx="571500" cy="407988"/>
            </a:xfrm>
            <a:custGeom>
              <a:rect b="b" l="l" r="r" t="t"/>
              <a:pathLst>
                <a:path extrusionOk="0" h="426" w="594">
                  <a:moveTo>
                    <a:pt x="594" y="426"/>
                  </a:moveTo>
                  <a:lnTo>
                    <a:pt x="0" y="426"/>
                  </a:lnTo>
                  <a:cubicBezTo>
                    <a:pt x="17" y="391"/>
                    <a:pt x="48" y="362"/>
                    <a:pt x="86" y="350"/>
                  </a:cubicBezTo>
                  <a:cubicBezTo>
                    <a:pt x="126" y="338"/>
                    <a:pt x="172" y="343"/>
                    <a:pt x="206" y="318"/>
                  </a:cubicBezTo>
                  <a:cubicBezTo>
                    <a:pt x="246" y="290"/>
                    <a:pt x="254" y="236"/>
                    <a:pt x="270" y="190"/>
                  </a:cubicBezTo>
                  <a:cubicBezTo>
                    <a:pt x="310" y="77"/>
                    <a:pt x="427" y="0"/>
                    <a:pt x="546" y="0"/>
                  </a:cubicBezTo>
                  <a:cubicBezTo>
                    <a:pt x="562" y="0"/>
                    <a:pt x="578" y="1"/>
                    <a:pt x="594" y="4"/>
                  </a:cubicBezTo>
                  <a:lnTo>
                    <a:pt x="594" y="426"/>
                  </a:lnTo>
                </a:path>
              </a:pathLst>
            </a:custGeom>
            <a:solidFill>
              <a:srgbClr val="BA2C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2276140" y="3246438"/>
              <a:ext cx="85725" cy="84138"/>
            </a:xfrm>
            <a:custGeom>
              <a:rect b="b" l="l" r="r" t="t"/>
              <a:pathLst>
                <a:path extrusionOk="0" h="89" w="89">
                  <a:moveTo>
                    <a:pt x="47" y="89"/>
                  </a:moveTo>
                  <a:cubicBezTo>
                    <a:pt x="28" y="89"/>
                    <a:pt x="9" y="78"/>
                    <a:pt x="3" y="61"/>
                  </a:cubicBezTo>
                  <a:cubicBezTo>
                    <a:pt x="3" y="60"/>
                    <a:pt x="3" y="60"/>
                    <a:pt x="3" y="60"/>
                  </a:cubicBezTo>
                  <a:lnTo>
                    <a:pt x="3" y="60"/>
                  </a:lnTo>
                  <a:lnTo>
                    <a:pt x="3" y="60"/>
                  </a:lnTo>
                  <a:cubicBezTo>
                    <a:pt x="1" y="56"/>
                    <a:pt x="0" y="51"/>
                    <a:pt x="0" y="46"/>
                  </a:cubicBezTo>
                  <a:cubicBezTo>
                    <a:pt x="0" y="31"/>
                    <a:pt x="9" y="16"/>
                    <a:pt x="21" y="7"/>
                  </a:cubicBezTo>
                  <a:lnTo>
                    <a:pt x="21" y="7"/>
                  </a:lnTo>
                  <a:lnTo>
                    <a:pt x="21" y="7"/>
                  </a:lnTo>
                  <a:lnTo>
                    <a:pt x="17" y="9"/>
                  </a:lnTo>
                  <a:cubicBezTo>
                    <a:pt x="21" y="5"/>
                    <a:pt x="27" y="3"/>
                    <a:pt x="32" y="2"/>
                  </a:cubicBezTo>
                  <a:lnTo>
                    <a:pt x="35" y="1"/>
                  </a:lnTo>
                  <a:lnTo>
                    <a:pt x="34" y="1"/>
                  </a:lnTo>
                  <a:lnTo>
                    <a:pt x="34" y="1"/>
                  </a:lnTo>
                  <a:cubicBezTo>
                    <a:pt x="37" y="1"/>
                    <a:pt x="40" y="0"/>
                    <a:pt x="44" y="0"/>
                  </a:cubicBezTo>
                  <a:cubicBezTo>
                    <a:pt x="59" y="0"/>
                    <a:pt x="75" y="7"/>
                    <a:pt x="83" y="20"/>
                  </a:cubicBezTo>
                  <a:cubicBezTo>
                    <a:pt x="87" y="27"/>
                    <a:pt x="89" y="35"/>
                    <a:pt x="89" y="43"/>
                  </a:cubicBezTo>
                  <a:cubicBezTo>
                    <a:pt x="89" y="60"/>
                    <a:pt x="80" y="77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85"/>
                    <a:pt x="65" y="85"/>
                    <a:pt x="64" y="85"/>
                  </a:cubicBezTo>
                  <a:cubicBezTo>
                    <a:pt x="59" y="88"/>
                    <a:pt x="53" y="89"/>
                    <a:pt x="47" y="89"/>
                  </a:cubicBezTo>
                  <a:lnTo>
                    <a:pt x="47" y="89"/>
                  </a:lnTo>
                </a:path>
              </a:pathLst>
            </a:custGeom>
            <a:solidFill>
              <a:srgbClr val="BA2C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1715752" y="3079750"/>
              <a:ext cx="17463" cy="11113"/>
            </a:xfrm>
            <a:custGeom>
              <a:rect b="b" l="l" r="r" t="t"/>
              <a:pathLst>
                <a:path extrusionOk="0" h="7" w="11">
                  <a:moveTo>
                    <a:pt x="11" y="7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1" y="6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2126915" y="3279775"/>
              <a:ext cx="46038" cy="65088"/>
            </a:xfrm>
            <a:custGeom>
              <a:rect b="b" l="l" r="r" t="t"/>
              <a:pathLst>
                <a:path extrusionOk="0" h="41" w="29">
                  <a:moveTo>
                    <a:pt x="29" y="6"/>
                  </a:moveTo>
                  <a:lnTo>
                    <a:pt x="11" y="41"/>
                  </a:lnTo>
                  <a:lnTo>
                    <a:pt x="0" y="35"/>
                  </a:lnTo>
                  <a:lnTo>
                    <a:pt x="19" y="0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1293477" y="207962"/>
              <a:ext cx="2470150" cy="1825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1288715" y="203200"/>
              <a:ext cx="2478088" cy="1835150"/>
            </a:xfrm>
            <a:custGeom>
              <a:rect b="b" l="l" r="r" t="t"/>
              <a:pathLst>
                <a:path extrusionOk="0" h="1922" w="2574">
                  <a:moveTo>
                    <a:pt x="2571" y="1918"/>
                  </a:moveTo>
                  <a:cubicBezTo>
                    <a:pt x="2571" y="1918"/>
                    <a:pt x="2570" y="1906"/>
                    <a:pt x="2570" y="1883"/>
                  </a:cubicBezTo>
                  <a:cubicBezTo>
                    <a:pt x="2570" y="1860"/>
                    <a:pt x="2570" y="1826"/>
                    <a:pt x="2570" y="1781"/>
                  </a:cubicBezTo>
                  <a:cubicBezTo>
                    <a:pt x="2570" y="1692"/>
                    <a:pt x="2569" y="1562"/>
                    <a:pt x="2569" y="1395"/>
                  </a:cubicBezTo>
                  <a:cubicBezTo>
                    <a:pt x="2568" y="1061"/>
                    <a:pt x="2568" y="584"/>
                    <a:pt x="2567" y="5"/>
                  </a:cubicBezTo>
                  <a:lnTo>
                    <a:pt x="2571" y="8"/>
                  </a:lnTo>
                  <a:cubicBezTo>
                    <a:pt x="1847" y="8"/>
                    <a:pt x="961" y="9"/>
                    <a:pt x="4" y="9"/>
                  </a:cubicBezTo>
                  <a:lnTo>
                    <a:pt x="4" y="9"/>
                  </a:lnTo>
                  <a:lnTo>
                    <a:pt x="9" y="5"/>
                  </a:lnTo>
                  <a:cubicBezTo>
                    <a:pt x="8" y="692"/>
                    <a:pt x="8" y="1344"/>
                    <a:pt x="8" y="1918"/>
                  </a:cubicBezTo>
                  <a:lnTo>
                    <a:pt x="4" y="1914"/>
                  </a:lnTo>
                  <a:cubicBezTo>
                    <a:pt x="764" y="1915"/>
                    <a:pt x="1405" y="1916"/>
                    <a:pt x="1856" y="1916"/>
                  </a:cubicBezTo>
                  <a:cubicBezTo>
                    <a:pt x="2082" y="1917"/>
                    <a:pt x="2261" y="1917"/>
                    <a:pt x="2383" y="1917"/>
                  </a:cubicBezTo>
                  <a:cubicBezTo>
                    <a:pt x="2444" y="1917"/>
                    <a:pt x="2490" y="1918"/>
                    <a:pt x="2522" y="1918"/>
                  </a:cubicBezTo>
                  <a:cubicBezTo>
                    <a:pt x="2538" y="1918"/>
                    <a:pt x="2550" y="1918"/>
                    <a:pt x="2558" y="1918"/>
                  </a:cubicBezTo>
                  <a:cubicBezTo>
                    <a:pt x="2566" y="1918"/>
                    <a:pt x="2571" y="1918"/>
                    <a:pt x="2571" y="1918"/>
                  </a:cubicBezTo>
                  <a:cubicBezTo>
                    <a:pt x="2571" y="1918"/>
                    <a:pt x="2567" y="1918"/>
                    <a:pt x="2559" y="1918"/>
                  </a:cubicBezTo>
                  <a:cubicBezTo>
                    <a:pt x="2551" y="1918"/>
                    <a:pt x="2539" y="1919"/>
                    <a:pt x="2523" y="1919"/>
                  </a:cubicBezTo>
                  <a:cubicBezTo>
                    <a:pt x="2492" y="1919"/>
                    <a:pt x="2445" y="1919"/>
                    <a:pt x="2384" y="1919"/>
                  </a:cubicBezTo>
                  <a:cubicBezTo>
                    <a:pt x="2262" y="1919"/>
                    <a:pt x="2084" y="1920"/>
                    <a:pt x="1859" y="1920"/>
                  </a:cubicBezTo>
                  <a:cubicBezTo>
                    <a:pt x="1407" y="1921"/>
                    <a:pt x="765" y="1921"/>
                    <a:pt x="4" y="1922"/>
                  </a:cubicBezTo>
                  <a:lnTo>
                    <a:pt x="0" y="1922"/>
                  </a:lnTo>
                  <a:lnTo>
                    <a:pt x="0" y="1918"/>
                  </a:lnTo>
                  <a:cubicBezTo>
                    <a:pt x="0" y="1344"/>
                    <a:pt x="0" y="692"/>
                    <a:pt x="0" y="5"/>
                  </a:cubicBez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ubicBezTo>
                    <a:pt x="961" y="1"/>
                    <a:pt x="1847" y="1"/>
                    <a:pt x="2571" y="1"/>
                  </a:cubicBezTo>
                  <a:lnTo>
                    <a:pt x="2574" y="1"/>
                  </a:lnTo>
                  <a:lnTo>
                    <a:pt x="2574" y="5"/>
                  </a:lnTo>
                  <a:cubicBezTo>
                    <a:pt x="2573" y="584"/>
                    <a:pt x="2573" y="1063"/>
                    <a:pt x="2572" y="1397"/>
                  </a:cubicBezTo>
                  <a:cubicBezTo>
                    <a:pt x="2572" y="1564"/>
                    <a:pt x="2572" y="1694"/>
                    <a:pt x="2571" y="1783"/>
                  </a:cubicBezTo>
                  <a:cubicBezTo>
                    <a:pt x="2571" y="1827"/>
                    <a:pt x="2571" y="1861"/>
                    <a:pt x="2571" y="1884"/>
                  </a:cubicBezTo>
                  <a:cubicBezTo>
                    <a:pt x="2571" y="1907"/>
                    <a:pt x="2571" y="1918"/>
                    <a:pt x="2571" y="1918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2566652" y="1285875"/>
              <a:ext cx="1501775" cy="579438"/>
            </a:xfrm>
            <a:prstGeom prst="rect">
              <a:avLst/>
            </a:pr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2561890" y="1281112"/>
              <a:ext cx="1509713" cy="587375"/>
            </a:xfrm>
            <a:custGeom>
              <a:rect b="b" l="l" r="r" t="t"/>
              <a:pathLst>
                <a:path extrusionOk="0" h="615" w="1568">
                  <a:moveTo>
                    <a:pt x="1565" y="611"/>
                  </a:moveTo>
                  <a:cubicBezTo>
                    <a:pt x="1565" y="611"/>
                    <a:pt x="1565" y="607"/>
                    <a:pt x="1565" y="600"/>
                  </a:cubicBezTo>
                  <a:cubicBezTo>
                    <a:pt x="1565" y="593"/>
                    <a:pt x="1564" y="582"/>
                    <a:pt x="1564" y="569"/>
                  </a:cubicBezTo>
                  <a:cubicBezTo>
                    <a:pt x="1564" y="541"/>
                    <a:pt x="1564" y="500"/>
                    <a:pt x="1564" y="448"/>
                  </a:cubicBezTo>
                  <a:cubicBezTo>
                    <a:pt x="1563" y="343"/>
                    <a:pt x="1563" y="192"/>
                    <a:pt x="1562" y="4"/>
                  </a:cubicBezTo>
                  <a:lnTo>
                    <a:pt x="1565" y="7"/>
                  </a:lnTo>
                  <a:cubicBezTo>
                    <a:pt x="1173" y="8"/>
                    <a:pt x="619" y="8"/>
                    <a:pt x="5" y="9"/>
                  </a:cubicBezTo>
                  <a:lnTo>
                    <a:pt x="4" y="9"/>
                  </a:lnTo>
                  <a:lnTo>
                    <a:pt x="9" y="4"/>
                  </a:lnTo>
                  <a:cubicBezTo>
                    <a:pt x="9" y="216"/>
                    <a:pt x="9" y="421"/>
                    <a:pt x="9" y="611"/>
                  </a:cubicBezTo>
                  <a:lnTo>
                    <a:pt x="4" y="607"/>
                  </a:lnTo>
                  <a:cubicBezTo>
                    <a:pt x="456" y="608"/>
                    <a:pt x="845" y="608"/>
                    <a:pt x="1122" y="609"/>
                  </a:cubicBezTo>
                  <a:cubicBezTo>
                    <a:pt x="1261" y="609"/>
                    <a:pt x="1371" y="610"/>
                    <a:pt x="1447" y="610"/>
                  </a:cubicBezTo>
                  <a:cubicBezTo>
                    <a:pt x="1485" y="610"/>
                    <a:pt x="1514" y="610"/>
                    <a:pt x="1534" y="610"/>
                  </a:cubicBezTo>
                  <a:cubicBezTo>
                    <a:pt x="1544" y="611"/>
                    <a:pt x="1552" y="611"/>
                    <a:pt x="1557" y="611"/>
                  </a:cubicBezTo>
                  <a:cubicBezTo>
                    <a:pt x="1562" y="611"/>
                    <a:pt x="1565" y="611"/>
                    <a:pt x="1565" y="611"/>
                  </a:cubicBezTo>
                  <a:cubicBezTo>
                    <a:pt x="1565" y="611"/>
                    <a:pt x="1563" y="611"/>
                    <a:pt x="1558" y="611"/>
                  </a:cubicBezTo>
                  <a:cubicBezTo>
                    <a:pt x="1552" y="611"/>
                    <a:pt x="1545" y="611"/>
                    <a:pt x="1535" y="611"/>
                  </a:cubicBezTo>
                  <a:cubicBezTo>
                    <a:pt x="1516" y="612"/>
                    <a:pt x="1487" y="612"/>
                    <a:pt x="1449" y="612"/>
                  </a:cubicBezTo>
                  <a:cubicBezTo>
                    <a:pt x="1373" y="612"/>
                    <a:pt x="1263" y="613"/>
                    <a:pt x="1125" y="613"/>
                  </a:cubicBezTo>
                  <a:cubicBezTo>
                    <a:pt x="847" y="614"/>
                    <a:pt x="457" y="614"/>
                    <a:pt x="4" y="615"/>
                  </a:cubicBezTo>
                  <a:lnTo>
                    <a:pt x="0" y="615"/>
                  </a:lnTo>
                  <a:lnTo>
                    <a:pt x="0" y="611"/>
                  </a:lnTo>
                  <a:cubicBezTo>
                    <a:pt x="0" y="421"/>
                    <a:pt x="0" y="216"/>
                    <a:pt x="0" y="4"/>
                  </a:cubicBezTo>
                  <a:lnTo>
                    <a:pt x="0" y="0"/>
                  </a:lnTo>
                  <a:lnTo>
                    <a:pt x="4" y="0"/>
                  </a:lnTo>
                  <a:lnTo>
                    <a:pt x="5" y="0"/>
                  </a:lnTo>
                  <a:cubicBezTo>
                    <a:pt x="619" y="1"/>
                    <a:pt x="1173" y="1"/>
                    <a:pt x="1565" y="1"/>
                  </a:cubicBezTo>
                  <a:lnTo>
                    <a:pt x="1568" y="1"/>
                  </a:lnTo>
                  <a:lnTo>
                    <a:pt x="1568" y="4"/>
                  </a:lnTo>
                  <a:cubicBezTo>
                    <a:pt x="1567" y="193"/>
                    <a:pt x="1567" y="345"/>
                    <a:pt x="1566" y="450"/>
                  </a:cubicBezTo>
                  <a:cubicBezTo>
                    <a:pt x="1566" y="502"/>
                    <a:pt x="1566" y="542"/>
                    <a:pt x="1566" y="570"/>
                  </a:cubicBezTo>
                  <a:cubicBezTo>
                    <a:pt x="1565" y="583"/>
                    <a:pt x="1565" y="593"/>
                    <a:pt x="1565" y="601"/>
                  </a:cubicBezTo>
                  <a:cubicBezTo>
                    <a:pt x="1565" y="608"/>
                    <a:pt x="1565" y="611"/>
                    <a:pt x="1565" y="611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2566652" y="1285875"/>
              <a:ext cx="1501775" cy="123825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2746040" y="1504950"/>
              <a:ext cx="146050" cy="146050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2834940" y="1592262"/>
              <a:ext cx="147638" cy="147638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13096877" y="1504950"/>
              <a:ext cx="147638" cy="146050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13185777" y="1592262"/>
              <a:ext cx="147638" cy="147638"/>
            </a:xfrm>
            <a:prstGeom prst="rect">
              <a:avLst/>
            </a:prstGeom>
            <a:solidFill>
              <a:srgbClr val="F3F2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3179427" y="1587500"/>
              <a:ext cx="158750" cy="155575"/>
            </a:xfrm>
            <a:custGeom>
              <a:rect b="b" l="l" r="r" t="t"/>
              <a:pathLst>
                <a:path extrusionOk="0" h="162" w="165">
                  <a:moveTo>
                    <a:pt x="161" y="159"/>
                  </a:moveTo>
                  <a:cubicBezTo>
                    <a:pt x="161" y="158"/>
                    <a:pt x="161" y="154"/>
                    <a:pt x="160" y="147"/>
                  </a:cubicBezTo>
                  <a:cubicBezTo>
                    <a:pt x="160" y="138"/>
                    <a:pt x="160" y="128"/>
                    <a:pt x="159" y="115"/>
                  </a:cubicBezTo>
                  <a:cubicBezTo>
                    <a:pt x="159" y="88"/>
                    <a:pt x="158" y="50"/>
                    <a:pt x="158" y="5"/>
                  </a:cubicBezTo>
                  <a:lnTo>
                    <a:pt x="161" y="9"/>
                  </a:lnTo>
                  <a:cubicBezTo>
                    <a:pt x="116" y="9"/>
                    <a:pt x="64" y="9"/>
                    <a:pt x="8" y="10"/>
                  </a:cubicBezTo>
                  <a:cubicBezTo>
                    <a:pt x="7" y="11"/>
                    <a:pt x="16" y="1"/>
                    <a:pt x="12" y="5"/>
                  </a:cubicBez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6"/>
                  </a:lnTo>
                  <a:lnTo>
                    <a:pt x="12" y="26"/>
                  </a:lnTo>
                  <a:cubicBezTo>
                    <a:pt x="12" y="33"/>
                    <a:pt x="12" y="40"/>
                    <a:pt x="12" y="47"/>
                  </a:cubicBezTo>
                  <a:cubicBezTo>
                    <a:pt x="12" y="60"/>
                    <a:pt x="12" y="73"/>
                    <a:pt x="12" y="86"/>
                  </a:cubicBezTo>
                  <a:cubicBezTo>
                    <a:pt x="12" y="112"/>
                    <a:pt x="12" y="136"/>
                    <a:pt x="12" y="158"/>
                  </a:cubicBezTo>
                  <a:lnTo>
                    <a:pt x="8" y="155"/>
                  </a:lnTo>
                  <a:cubicBezTo>
                    <a:pt x="53" y="155"/>
                    <a:pt x="91" y="156"/>
                    <a:pt x="118" y="157"/>
                  </a:cubicBezTo>
                  <a:cubicBezTo>
                    <a:pt x="130" y="157"/>
                    <a:pt x="141" y="157"/>
                    <a:pt x="149" y="158"/>
                  </a:cubicBezTo>
                  <a:cubicBezTo>
                    <a:pt x="157" y="158"/>
                    <a:pt x="161" y="158"/>
                    <a:pt x="161" y="159"/>
                  </a:cubicBezTo>
                  <a:cubicBezTo>
                    <a:pt x="162" y="159"/>
                    <a:pt x="158" y="159"/>
                    <a:pt x="151" y="159"/>
                  </a:cubicBezTo>
                  <a:cubicBezTo>
                    <a:pt x="143" y="160"/>
                    <a:pt x="132" y="160"/>
                    <a:pt x="120" y="160"/>
                  </a:cubicBezTo>
                  <a:cubicBezTo>
                    <a:pt x="94" y="161"/>
                    <a:pt x="55" y="162"/>
                    <a:pt x="8" y="162"/>
                  </a:cubicBezTo>
                  <a:lnTo>
                    <a:pt x="4" y="162"/>
                  </a:lnTo>
                  <a:lnTo>
                    <a:pt x="4" y="158"/>
                  </a:lnTo>
                  <a:cubicBezTo>
                    <a:pt x="4" y="136"/>
                    <a:pt x="4" y="112"/>
                    <a:pt x="4" y="86"/>
                  </a:cubicBezTo>
                  <a:cubicBezTo>
                    <a:pt x="4" y="73"/>
                    <a:pt x="4" y="60"/>
                    <a:pt x="4" y="47"/>
                  </a:cubicBezTo>
                  <a:cubicBezTo>
                    <a:pt x="4" y="40"/>
                    <a:pt x="4" y="33"/>
                    <a:pt x="4" y="26"/>
                  </a:cubicBez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cubicBezTo>
                    <a:pt x="0" y="9"/>
                    <a:pt x="9" y="0"/>
                    <a:pt x="8" y="1"/>
                  </a:cubicBezTo>
                  <a:cubicBezTo>
                    <a:pt x="64" y="1"/>
                    <a:pt x="116" y="1"/>
                    <a:pt x="161" y="1"/>
                  </a:cubicBezTo>
                  <a:lnTo>
                    <a:pt x="165" y="2"/>
                  </a:lnTo>
                  <a:lnTo>
                    <a:pt x="165" y="5"/>
                  </a:lnTo>
                  <a:cubicBezTo>
                    <a:pt x="165" y="52"/>
                    <a:pt x="164" y="91"/>
                    <a:pt x="163" y="118"/>
                  </a:cubicBezTo>
                  <a:cubicBezTo>
                    <a:pt x="163" y="130"/>
                    <a:pt x="162" y="140"/>
                    <a:pt x="162" y="148"/>
                  </a:cubicBezTo>
                  <a:cubicBezTo>
                    <a:pt x="162" y="155"/>
                    <a:pt x="162" y="159"/>
                    <a:pt x="161" y="159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3425491" y="1504950"/>
              <a:ext cx="147638" cy="146050"/>
            </a:xfrm>
            <a:prstGeom prst="rect">
              <a:avLst/>
            </a:prstGeom>
            <a:solidFill>
              <a:srgbClr val="F3F2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3417552" y="1500187"/>
              <a:ext cx="158750" cy="153988"/>
            </a:xfrm>
            <a:custGeom>
              <a:rect b="b" l="l" r="r" t="t"/>
              <a:pathLst>
                <a:path extrusionOk="0" h="162" w="165">
                  <a:moveTo>
                    <a:pt x="161" y="159"/>
                  </a:moveTo>
                  <a:cubicBezTo>
                    <a:pt x="161" y="158"/>
                    <a:pt x="161" y="154"/>
                    <a:pt x="160" y="147"/>
                  </a:cubicBezTo>
                  <a:cubicBezTo>
                    <a:pt x="160" y="138"/>
                    <a:pt x="160" y="128"/>
                    <a:pt x="159" y="115"/>
                  </a:cubicBezTo>
                  <a:cubicBezTo>
                    <a:pt x="159" y="88"/>
                    <a:pt x="158" y="51"/>
                    <a:pt x="158" y="5"/>
                  </a:cubicBezTo>
                  <a:lnTo>
                    <a:pt x="161" y="9"/>
                  </a:lnTo>
                  <a:cubicBezTo>
                    <a:pt x="116" y="9"/>
                    <a:pt x="64" y="10"/>
                    <a:pt x="8" y="10"/>
                  </a:cubicBezTo>
                  <a:cubicBezTo>
                    <a:pt x="7" y="11"/>
                    <a:pt x="16" y="2"/>
                    <a:pt x="12" y="5"/>
                  </a:cubicBez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26"/>
                  </a:lnTo>
                  <a:cubicBezTo>
                    <a:pt x="12" y="33"/>
                    <a:pt x="12" y="40"/>
                    <a:pt x="12" y="47"/>
                  </a:cubicBezTo>
                  <a:cubicBezTo>
                    <a:pt x="12" y="60"/>
                    <a:pt x="12" y="74"/>
                    <a:pt x="12" y="86"/>
                  </a:cubicBezTo>
                  <a:cubicBezTo>
                    <a:pt x="12" y="112"/>
                    <a:pt x="12" y="136"/>
                    <a:pt x="12" y="159"/>
                  </a:cubicBezTo>
                  <a:lnTo>
                    <a:pt x="8" y="155"/>
                  </a:lnTo>
                  <a:cubicBezTo>
                    <a:pt x="53" y="155"/>
                    <a:pt x="91" y="156"/>
                    <a:pt x="118" y="157"/>
                  </a:cubicBezTo>
                  <a:cubicBezTo>
                    <a:pt x="130" y="157"/>
                    <a:pt x="141" y="158"/>
                    <a:pt x="149" y="158"/>
                  </a:cubicBezTo>
                  <a:cubicBezTo>
                    <a:pt x="157" y="158"/>
                    <a:pt x="161" y="158"/>
                    <a:pt x="161" y="159"/>
                  </a:cubicBezTo>
                  <a:cubicBezTo>
                    <a:pt x="162" y="159"/>
                    <a:pt x="158" y="159"/>
                    <a:pt x="151" y="160"/>
                  </a:cubicBezTo>
                  <a:cubicBezTo>
                    <a:pt x="143" y="160"/>
                    <a:pt x="132" y="160"/>
                    <a:pt x="120" y="161"/>
                  </a:cubicBezTo>
                  <a:cubicBezTo>
                    <a:pt x="94" y="161"/>
                    <a:pt x="55" y="162"/>
                    <a:pt x="8" y="162"/>
                  </a:cubicBezTo>
                  <a:lnTo>
                    <a:pt x="4" y="162"/>
                  </a:lnTo>
                  <a:lnTo>
                    <a:pt x="4" y="159"/>
                  </a:lnTo>
                  <a:cubicBezTo>
                    <a:pt x="4" y="136"/>
                    <a:pt x="4" y="112"/>
                    <a:pt x="4" y="86"/>
                  </a:cubicBezTo>
                  <a:cubicBezTo>
                    <a:pt x="4" y="74"/>
                    <a:pt x="4" y="60"/>
                    <a:pt x="4" y="47"/>
                  </a:cubicBezTo>
                  <a:cubicBezTo>
                    <a:pt x="4" y="40"/>
                    <a:pt x="4" y="33"/>
                    <a:pt x="4" y="26"/>
                  </a:cubicBezTo>
                  <a:lnTo>
                    <a:pt x="4" y="16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cubicBezTo>
                    <a:pt x="0" y="9"/>
                    <a:pt x="9" y="0"/>
                    <a:pt x="8" y="1"/>
                  </a:cubicBezTo>
                  <a:cubicBezTo>
                    <a:pt x="64" y="1"/>
                    <a:pt x="116" y="2"/>
                    <a:pt x="161" y="2"/>
                  </a:cubicBezTo>
                  <a:lnTo>
                    <a:pt x="165" y="2"/>
                  </a:lnTo>
                  <a:lnTo>
                    <a:pt x="165" y="5"/>
                  </a:lnTo>
                  <a:cubicBezTo>
                    <a:pt x="165" y="52"/>
                    <a:pt x="164" y="91"/>
                    <a:pt x="163" y="118"/>
                  </a:cubicBezTo>
                  <a:cubicBezTo>
                    <a:pt x="163" y="130"/>
                    <a:pt x="162" y="140"/>
                    <a:pt x="162" y="148"/>
                  </a:cubicBezTo>
                  <a:cubicBezTo>
                    <a:pt x="162" y="155"/>
                    <a:pt x="162" y="159"/>
                    <a:pt x="161" y="159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3514391" y="1592262"/>
              <a:ext cx="147638" cy="147638"/>
            </a:xfrm>
            <a:prstGeom prst="rect">
              <a:avLst/>
            </a:prstGeom>
            <a:solidFill>
              <a:srgbClr val="F3F2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3509627" y="1589087"/>
              <a:ext cx="155575" cy="153988"/>
            </a:xfrm>
            <a:custGeom>
              <a:rect b="b" l="l" r="r" t="t"/>
              <a:pathLst>
                <a:path extrusionOk="0" h="161" w="162">
                  <a:moveTo>
                    <a:pt x="158" y="158"/>
                  </a:moveTo>
                  <a:cubicBezTo>
                    <a:pt x="158" y="157"/>
                    <a:pt x="158" y="153"/>
                    <a:pt x="157" y="146"/>
                  </a:cubicBezTo>
                  <a:cubicBezTo>
                    <a:pt x="157" y="137"/>
                    <a:pt x="157" y="127"/>
                    <a:pt x="156" y="114"/>
                  </a:cubicBezTo>
                  <a:cubicBezTo>
                    <a:pt x="156" y="87"/>
                    <a:pt x="155" y="49"/>
                    <a:pt x="154" y="4"/>
                  </a:cubicBezTo>
                  <a:lnTo>
                    <a:pt x="158" y="8"/>
                  </a:lnTo>
                  <a:cubicBezTo>
                    <a:pt x="113" y="8"/>
                    <a:pt x="61" y="8"/>
                    <a:pt x="5" y="9"/>
                  </a:cubicBezTo>
                  <a:cubicBezTo>
                    <a:pt x="4" y="10"/>
                    <a:pt x="13" y="0"/>
                    <a:pt x="9" y="4"/>
                  </a:cubicBez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5"/>
                  </a:lnTo>
                  <a:lnTo>
                    <a:pt x="9" y="25"/>
                  </a:lnTo>
                  <a:cubicBezTo>
                    <a:pt x="9" y="32"/>
                    <a:pt x="9" y="39"/>
                    <a:pt x="9" y="46"/>
                  </a:cubicBezTo>
                  <a:cubicBezTo>
                    <a:pt x="9" y="59"/>
                    <a:pt x="9" y="72"/>
                    <a:pt x="9" y="85"/>
                  </a:cubicBezTo>
                  <a:cubicBezTo>
                    <a:pt x="9" y="111"/>
                    <a:pt x="9" y="135"/>
                    <a:pt x="9" y="157"/>
                  </a:cubicBezTo>
                  <a:lnTo>
                    <a:pt x="5" y="154"/>
                  </a:lnTo>
                  <a:cubicBezTo>
                    <a:pt x="50" y="154"/>
                    <a:pt x="88" y="155"/>
                    <a:pt x="115" y="156"/>
                  </a:cubicBezTo>
                  <a:cubicBezTo>
                    <a:pt x="127" y="156"/>
                    <a:pt x="138" y="156"/>
                    <a:pt x="146" y="157"/>
                  </a:cubicBezTo>
                  <a:cubicBezTo>
                    <a:pt x="154" y="157"/>
                    <a:pt x="158" y="157"/>
                    <a:pt x="158" y="158"/>
                  </a:cubicBezTo>
                  <a:cubicBezTo>
                    <a:pt x="158" y="158"/>
                    <a:pt x="155" y="158"/>
                    <a:pt x="148" y="158"/>
                  </a:cubicBezTo>
                  <a:cubicBezTo>
                    <a:pt x="139" y="159"/>
                    <a:pt x="129" y="159"/>
                    <a:pt x="117" y="159"/>
                  </a:cubicBezTo>
                  <a:cubicBezTo>
                    <a:pt x="90" y="160"/>
                    <a:pt x="52" y="161"/>
                    <a:pt x="5" y="161"/>
                  </a:cubicBezTo>
                  <a:lnTo>
                    <a:pt x="1" y="161"/>
                  </a:lnTo>
                  <a:lnTo>
                    <a:pt x="1" y="157"/>
                  </a:lnTo>
                  <a:cubicBezTo>
                    <a:pt x="1" y="135"/>
                    <a:pt x="1" y="111"/>
                    <a:pt x="1" y="85"/>
                  </a:cubicBezTo>
                  <a:cubicBezTo>
                    <a:pt x="1" y="72"/>
                    <a:pt x="1" y="59"/>
                    <a:pt x="1" y="46"/>
                  </a:cubicBezTo>
                  <a:cubicBezTo>
                    <a:pt x="1" y="39"/>
                    <a:pt x="1" y="32"/>
                    <a:pt x="1" y="25"/>
                  </a:cubicBezTo>
                  <a:lnTo>
                    <a:pt x="0" y="15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5" y="0"/>
                  </a:lnTo>
                  <a:cubicBezTo>
                    <a:pt x="61" y="0"/>
                    <a:pt x="113" y="0"/>
                    <a:pt x="158" y="0"/>
                  </a:cubicBezTo>
                  <a:lnTo>
                    <a:pt x="162" y="1"/>
                  </a:lnTo>
                  <a:lnTo>
                    <a:pt x="162" y="4"/>
                  </a:lnTo>
                  <a:cubicBezTo>
                    <a:pt x="161" y="51"/>
                    <a:pt x="161" y="90"/>
                    <a:pt x="160" y="117"/>
                  </a:cubicBezTo>
                  <a:cubicBezTo>
                    <a:pt x="160" y="129"/>
                    <a:pt x="159" y="139"/>
                    <a:pt x="159" y="147"/>
                  </a:cubicBezTo>
                  <a:cubicBezTo>
                    <a:pt x="159" y="154"/>
                    <a:pt x="158" y="158"/>
                    <a:pt x="158" y="158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3514391" y="1592262"/>
              <a:ext cx="58738" cy="58738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13727116" y="1504950"/>
              <a:ext cx="147638" cy="146050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13816016" y="1592262"/>
              <a:ext cx="147638" cy="147638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13816016" y="1592262"/>
              <a:ext cx="58738" cy="58738"/>
            </a:xfrm>
            <a:prstGeom prst="rect">
              <a:avLst/>
            </a:pr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2922252" y="3052762"/>
              <a:ext cx="1444625" cy="557213"/>
            </a:xfrm>
            <a:prstGeom prst="rect">
              <a:avLst/>
            </a:pr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2920665" y="3051175"/>
              <a:ext cx="1447800" cy="560388"/>
            </a:xfrm>
            <a:custGeom>
              <a:rect b="b" l="l" r="r" t="t"/>
              <a:pathLst>
                <a:path extrusionOk="0" h="587" w="1504">
                  <a:moveTo>
                    <a:pt x="4" y="583"/>
                  </a:moveTo>
                  <a:lnTo>
                    <a:pt x="1500" y="583"/>
                  </a:lnTo>
                  <a:lnTo>
                    <a:pt x="1500" y="4"/>
                  </a:lnTo>
                  <a:lnTo>
                    <a:pt x="4" y="4"/>
                  </a:lnTo>
                  <a:lnTo>
                    <a:pt x="4" y="583"/>
                  </a:lnTo>
                  <a:close/>
                  <a:moveTo>
                    <a:pt x="1504" y="587"/>
                  </a:moveTo>
                  <a:lnTo>
                    <a:pt x="0" y="587"/>
                  </a:lnTo>
                  <a:lnTo>
                    <a:pt x="0" y="0"/>
                  </a:lnTo>
                  <a:lnTo>
                    <a:pt x="1504" y="0"/>
                  </a:lnTo>
                  <a:lnTo>
                    <a:pt x="1504" y="587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2922252" y="3052762"/>
              <a:ext cx="1444625" cy="120650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3003215" y="3321050"/>
              <a:ext cx="142875" cy="141288"/>
            </a:xfrm>
            <a:prstGeom prst="rect">
              <a:avLst/>
            </a:prstGeom>
            <a:solidFill>
              <a:srgbClr val="F3F2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2995277" y="3316288"/>
              <a:ext cx="153988" cy="150813"/>
            </a:xfrm>
            <a:custGeom>
              <a:rect b="b" l="l" r="r" t="t"/>
              <a:pathLst>
                <a:path extrusionOk="0" h="158" w="160">
                  <a:moveTo>
                    <a:pt x="157" y="154"/>
                  </a:moveTo>
                  <a:cubicBezTo>
                    <a:pt x="156" y="153"/>
                    <a:pt x="156" y="149"/>
                    <a:pt x="156" y="142"/>
                  </a:cubicBezTo>
                  <a:cubicBezTo>
                    <a:pt x="155" y="134"/>
                    <a:pt x="155" y="124"/>
                    <a:pt x="155" y="112"/>
                  </a:cubicBezTo>
                  <a:cubicBezTo>
                    <a:pt x="154" y="86"/>
                    <a:pt x="153" y="49"/>
                    <a:pt x="153" y="6"/>
                  </a:cubicBezTo>
                  <a:lnTo>
                    <a:pt x="157" y="9"/>
                  </a:lnTo>
                  <a:cubicBezTo>
                    <a:pt x="113" y="10"/>
                    <a:pt x="62" y="10"/>
                    <a:pt x="8" y="10"/>
                  </a:cubicBezTo>
                  <a:cubicBezTo>
                    <a:pt x="7" y="11"/>
                    <a:pt x="17" y="2"/>
                    <a:pt x="13" y="6"/>
                  </a:cubicBez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6"/>
                  </a:lnTo>
                  <a:lnTo>
                    <a:pt x="13" y="26"/>
                  </a:lnTo>
                  <a:cubicBezTo>
                    <a:pt x="13" y="32"/>
                    <a:pt x="13" y="39"/>
                    <a:pt x="13" y="46"/>
                  </a:cubicBezTo>
                  <a:cubicBezTo>
                    <a:pt x="13" y="59"/>
                    <a:pt x="13" y="71"/>
                    <a:pt x="13" y="84"/>
                  </a:cubicBezTo>
                  <a:cubicBezTo>
                    <a:pt x="12" y="109"/>
                    <a:pt x="12" y="132"/>
                    <a:pt x="12" y="154"/>
                  </a:cubicBezTo>
                  <a:lnTo>
                    <a:pt x="8" y="150"/>
                  </a:lnTo>
                  <a:cubicBezTo>
                    <a:pt x="52" y="150"/>
                    <a:pt x="89" y="151"/>
                    <a:pt x="115" y="152"/>
                  </a:cubicBezTo>
                  <a:cubicBezTo>
                    <a:pt x="127" y="152"/>
                    <a:pt x="137" y="153"/>
                    <a:pt x="145" y="153"/>
                  </a:cubicBezTo>
                  <a:cubicBezTo>
                    <a:pt x="152" y="153"/>
                    <a:pt x="156" y="153"/>
                    <a:pt x="157" y="154"/>
                  </a:cubicBezTo>
                  <a:cubicBezTo>
                    <a:pt x="157" y="154"/>
                    <a:pt x="143" y="155"/>
                    <a:pt x="117" y="156"/>
                  </a:cubicBezTo>
                  <a:cubicBezTo>
                    <a:pt x="91" y="156"/>
                    <a:pt x="54" y="157"/>
                    <a:pt x="8" y="158"/>
                  </a:cubicBezTo>
                  <a:lnTo>
                    <a:pt x="5" y="158"/>
                  </a:lnTo>
                  <a:lnTo>
                    <a:pt x="5" y="154"/>
                  </a:lnTo>
                  <a:cubicBezTo>
                    <a:pt x="5" y="132"/>
                    <a:pt x="4" y="109"/>
                    <a:pt x="4" y="84"/>
                  </a:cubicBezTo>
                  <a:cubicBezTo>
                    <a:pt x="4" y="71"/>
                    <a:pt x="4" y="59"/>
                    <a:pt x="4" y="46"/>
                  </a:cubicBezTo>
                  <a:cubicBezTo>
                    <a:pt x="4" y="39"/>
                    <a:pt x="4" y="32"/>
                    <a:pt x="4" y="26"/>
                  </a:cubicBezTo>
                  <a:lnTo>
                    <a:pt x="4" y="16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ubicBezTo>
                    <a:pt x="0" y="9"/>
                    <a:pt x="9" y="0"/>
                    <a:pt x="8" y="1"/>
                  </a:cubicBezTo>
                  <a:cubicBezTo>
                    <a:pt x="62" y="1"/>
                    <a:pt x="113" y="2"/>
                    <a:pt x="157" y="2"/>
                  </a:cubicBezTo>
                  <a:lnTo>
                    <a:pt x="160" y="2"/>
                  </a:lnTo>
                  <a:lnTo>
                    <a:pt x="160" y="6"/>
                  </a:lnTo>
                  <a:cubicBezTo>
                    <a:pt x="160" y="51"/>
                    <a:pt x="159" y="88"/>
                    <a:pt x="158" y="114"/>
                  </a:cubicBezTo>
                  <a:cubicBezTo>
                    <a:pt x="158" y="140"/>
                    <a:pt x="157" y="154"/>
                    <a:pt x="157" y="154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8" name="Google Shape;1188;p48"/>
            <p:cNvCxnSpPr/>
            <p:nvPr/>
          </p:nvCxnSpPr>
          <p:spPr>
            <a:xfrm flipH="1">
              <a:off x="13003216" y="3321050"/>
              <a:ext cx="142875" cy="141288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189" name="Google Shape;1189;p48"/>
            <p:cNvSpPr/>
            <p:nvPr/>
          </p:nvSpPr>
          <p:spPr>
            <a:xfrm>
              <a:off x="13003215" y="3319463"/>
              <a:ext cx="144463" cy="144463"/>
            </a:xfrm>
            <a:custGeom>
              <a:rect b="b" l="l" r="r" t="t"/>
              <a:pathLst>
                <a:path extrusionOk="0" h="151" w="151">
                  <a:moveTo>
                    <a:pt x="1" y="150"/>
                  </a:moveTo>
                  <a:cubicBezTo>
                    <a:pt x="0" y="148"/>
                    <a:pt x="32" y="113"/>
                    <a:pt x="72" y="73"/>
                  </a:cubicBezTo>
                  <a:cubicBezTo>
                    <a:pt x="113" y="32"/>
                    <a:pt x="148" y="0"/>
                    <a:pt x="150" y="2"/>
                  </a:cubicBezTo>
                  <a:cubicBezTo>
                    <a:pt x="151" y="3"/>
                    <a:pt x="120" y="38"/>
                    <a:pt x="79" y="79"/>
                  </a:cubicBezTo>
                  <a:cubicBezTo>
                    <a:pt x="38" y="120"/>
                    <a:pt x="3" y="151"/>
                    <a:pt x="1" y="150"/>
                  </a:cubicBez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13188952" y="3321050"/>
              <a:ext cx="142875" cy="141288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13374691" y="3321050"/>
              <a:ext cx="142875" cy="141288"/>
            </a:xfrm>
            <a:prstGeom prst="rect">
              <a:avLst/>
            </a:pr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13560427" y="3321050"/>
              <a:ext cx="142875" cy="141288"/>
            </a:xfrm>
            <a:prstGeom prst="rect">
              <a:avLst/>
            </a:pr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3746166" y="3321050"/>
              <a:ext cx="142875" cy="141288"/>
            </a:xfrm>
            <a:prstGeom prst="rect">
              <a:avLst/>
            </a:pr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3746166" y="3321050"/>
              <a:ext cx="142875" cy="141288"/>
            </a:xfrm>
            <a:prstGeom prst="rect">
              <a:avLst/>
            </a:prstGeom>
            <a:solidFill>
              <a:srgbClr val="F68A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3931902" y="3321050"/>
              <a:ext cx="142875" cy="141288"/>
            </a:xfrm>
            <a:prstGeom prst="rect">
              <a:avLst/>
            </a:pr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13931902" y="3321050"/>
              <a:ext cx="142875" cy="141288"/>
            </a:xfrm>
            <a:prstGeom prst="rect">
              <a:avLst/>
            </a:prstGeom>
            <a:solidFill>
              <a:srgbClr val="BA2C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14117641" y="3321050"/>
              <a:ext cx="141288" cy="141288"/>
            </a:xfrm>
            <a:prstGeom prst="rect">
              <a:avLst/>
            </a:pr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4117641" y="3321050"/>
              <a:ext cx="141288" cy="141288"/>
            </a:xfrm>
            <a:prstGeom prst="rect">
              <a:avLst/>
            </a:prstGeom>
            <a:solidFill>
              <a:srgbClr val="440D1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8674102" y="207962"/>
              <a:ext cx="2019300" cy="13938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8670927" y="203200"/>
              <a:ext cx="2025650" cy="1401763"/>
            </a:xfrm>
            <a:custGeom>
              <a:rect b="b" l="l" r="r" t="t"/>
              <a:pathLst>
                <a:path extrusionOk="0" h="1469" w="2105">
                  <a:moveTo>
                    <a:pt x="2101" y="1465"/>
                  </a:moveTo>
                  <a:cubicBezTo>
                    <a:pt x="2101" y="1465"/>
                    <a:pt x="2101" y="1456"/>
                    <a:pt x="2101" y="1438"/>
                  </a:cubicBezTo>
                  <a:cubicBezTo>
                    <a:pt x="2101" y="1421"/>
                    <a:pt x="2101" y="1395"/>
                    <a:pt x="2101" y="1361"/>
                  </a:cubicBezTo>
                  <a:cubicBezTo>
                    <a:pt x="2100" y="1293"/>
                    <a:pt x="2100" y="1194"/>
                    <a:pt x="2100" y="1067"/>
                  </a:cubicBezTo>
                  <a:cubicBezTo>
                    <a:pt x="2099" y="813"/>
                    <a:pt x="2099" y="448"/>
                    <a:pt x="2098" y="5"/>
                  </a:cubicBezTo>
                  <a:lnTo>
                    <a:pt x="2101" y="8"/>
                  </a:lnTo>
                  <a:cubicBezTo>
                    <a:pt x="1519" y="8"/>
                    <a:pt x="791" y="9"/>
                    <a:pt x="4" y="9"/>
                  </a:cubicBezTo>
                  <a:lnTo>
                    <a:pt x="4" y="9"/>
                  </a:lnTo>
                  <a:lnTo>
                    <a:pt x="9" y="5"/>
                  </a:lnTo>
                  <a:cubicBezTo>
                    <a:pt x="9" y="527"/>
                    <a:pt x="8" y="1022"/>
                    <a:pt x="8" y="1465"/>
                  </a:cubicBezTo>
                  <a:lnTo>
                    <a:pt x="4" y="1461"/>
                  </a:lnTo>
                  <a:cubicBezTo>
                    <a:pt x="623" y="1462"/>
                    <a:pt x="1147" y="1462"/>
                    <a:pt x="1516" y="1463"/>
                  </a:cubicBezTo>
                  <a:cubicBezTo>
                    <a:pt x="1701" y="1463"/>
                    <a:pt x="1847" y="1464"/>
                    <a:pt x="1947" y="1464"/>
                  </a:cubicBezTo>
                  <a:cubicBezTo>
                    <a:pt x="1997" y="1464"/>
                    <a:pt x="2035" y="1464"/>
                    <a:pt x="2062" y="1464"/>
                  </a:cubicBezTo>
                  <a:cubicBezTo>
                    <a:pt x="2074" y="1465"/>
                    <a:pt x="2084" y="1465"/>
                    <a:pt x="2091" y="1465"/>
                  </a:cubicBezTo>
                  <a:cubicBezTo>
                    <a:pt x="2098" y="1465"/>
                    <a:pt x="2101" y="1465"/>
                    <a:pt x="2101" y="1465"/>
                  </a:cubicBezTo>
                  <a:cubicBezTo>
                    <a:pt x="2101" y="1465"/>
                    <a:pt x="2098" y="1465"/>
                    <a:pt x="2092" y="1465"/>
                  </a:cubicBezTo>
                  <a:cubicBezTo>
                    <a:pt x="2085" y="1465"/>
                    <a:pt x="2075" y="1465"/>
                    <a:pt x="2062" y="1465"/>
                  </a:cubicBezTo>
                  <a:cubicBezTo>
                    <a:pt x="2036" y="1466"/>
                    <a:pt x="1998" y="1466"/>
                    <a:pt x="1949" y="1466"/>
                  </a:cubicBezTo>
                  <a:cubicBezTo>
                    <a:pt x="1849" y="1466"/>
                    <a:pt x="1703" y="1467"/>
                    <a:pt x="1518" y="1467"/>
                  </a:cubicBezTo>
                  <a:cubicBezTo>
                    <a:pt x="1148" y="1467"/>
                    <a:pt x="624" y="1468"/>
                    <a:pt x="4" y="1469"/>
                  </a:cubicBezTo>
                  <a:lnTo>
                    <a:pt x="0" y="1469"/>
                  </a:lnTo>
                  <a:lnTo>
                    <a:pt x="0" y="1465"/>
                  </a:lnTo>
                  <a:cubicBezTo>
                    <a:pt x="0" y="1022"/>
                    <a:pt x="0" y="527"/>
                    <a:pt x="0" y="5"/>
                  </a:cubicBez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ubicBezTo>
                    <a:pt x="791" y="1"/>
                    <a:pt x="1519" y="1"/>
                    <a:pt x="2101" y="1"/>
                  </a:cubicBezTo>
                  <a:lnTo>
                    <a:pt x="2105" y="1"/>
                  </a:lnTo>
                  <a:lnTo>
                    <a:pt x="2105" y="5"/>
                  </a:lnTo>
                  <a:cubicBezTo>
                    <a:pt x="2104" y="449"/>
                    <a:pt x="2103" y="814"/>
                    <a:pt x="2103" y="1069"/>
                  </a:cubicBezTo>
                  <a:cubicBezTo>
                    <a:pt x="2103" y="1196"/>
                    <a:pt x="2102" y="1295"/>
                    <a:pt x="2102" y="1362"/>
                  </a:cubicBezTo>
                  <a:cubicBezTo>
                    <a:pt x="2102" y="1396"/>
                    <a:pt x="2102" y="1422"/>
                    <a:pt x="2102" y="1439"/>
                  </a:cubicBezTo>
                  <a:cubicBezTo>
                    <a:pt x="2102" y="1456"/>
                    <a:pt x="2101" y="1465"/>
                    <a:pt x="2101" y="1465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8674102" y="207962"/>
              <a:ext cx="2019300" cy="173038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8742365" y="276225"/>
              <a:ext cx="41275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828090" y="276225"/>
              <a:ext cx="41275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913815" y="276225"/>
              <a:ext cx="41275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867777" y="552450"/>
              <a:ext cx="287338" cy="684213"/>
            </a:xfrm>
            <a:prstGeom prst="rect">
              <a:avLst/>
            </a:pr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9310690" y="552450"/>
              <a:ext cx="287338" cy="684213"/>
            </a:xfrm>
            <a:prstGeom prst="rect">
              <a:avLst/>
            </a:prstGeom>
            <a:solidFill>
              <a:srgbClr val="E7E8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9753602" y="552450"/>
              <a:ext cx="287338" cy="684213"/>
            </a:xfrm>
            <a:prstGeom prst="rect">
              <a:avLst/>
            </a:pr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0198102" y="557212"/>
              <a:ext cx="287338" cy="685800"/>
            </a:xfrm>
            <a:prstGeom prst="rect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832852" y="1312862"/>
              <a:ext cx="1743075" cy="155575"/>
            </a:xfrm>
            <a:prstGeom prst="rect">
              <a:avLst/>
            </a:pr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10444165" y="1436687"/>
              <a:ext cx="168275" cy="230188"/>
            </a:xfrm>
            <a:custGeom>
              <a:rect b="b" l="l" r="r" t="t"/>
              <a:pathLst>
                <a:path extrusionOk="0" h="145" w="106">
                  <a:moveTo>
                    <a:pt x="0" y="0"/>
                  </a:moveTo>
                  <a:lnTo>
                    <a:pt x="24" y="119"/>
                  </a:lnTo>
                  <a:lnTo>
                    <a:pt x="43" y="86"/>
                  </a:lnTo>
                  <a:lnTo>
                    <a:pt x="85" y="145"/>
                  </a:lnTo>
                  <a:lnTo>
                    <a:pt x="106" y="132"/>
                  </a:lnTo>
                  <a:lnTo>
                    <a:pt x="64" y="72"/>
                  </a:lnTo>
                  <a:lnTo>
                    <a:pt x="102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9031290" y="1768475"/>
              <a:ext cx="889000" cy="1511300"/>
            </a:xfrm>
            <a:prstGeom prst="rect">
              <a:avLst/>
            </a:pr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026527" y="1763712"/>
              <a:ext cx="896938" cy="1519238"/>
            </a:xfrm>
            <a:custGeom>
              <a:rect b="b" l="l" r="r" t="t"/>
              <a:pathLst>
                <a:path extrusionOk="0" h="1591" w="932">
                  <a:moveTo>
                    <a:pt x="928" y="1588"/>
                  </a:moveTo>
                  <a:cubicBezTo>
                    <a:pt x="928" y="1588"/>
                    <a:pt x="927" y="1585"/>
                    <a:pt x="927" y="1580"/>
                  </a:cubicBezTo>
                  <a:cubicBezTo>
                    <a:pt x="927" y="1575"/>
                    <a:pt x="927" y="1567"/>
                    <a:pt x="927" y="1557"/>
                  </a:cubicBezTo>
                  <a:cubicBezTo>
                    <a:pt x="927" y="1537"/>
                    <a:pt x="927" y="1508"/>
                    <a:pt x="927" y="1470"/>
                  </a:cubicBezTo>
                  <a:cubicBezTo>
                    <a:pt x="926" y="1394"/>
                    <a:pt x="926" y="1283"/>
                    <a:pt x="926" y="1143"/>
                  </a:cubicBezTo>
                  <a:cubicBezTo>
                    <a:pt x="925" y="863"/>
                    <a:pt x="924" y="468"/>
                    <a:pt x="924" y="5"/>
                  </a:cubicBezTo>
                  <a:lnTo>
                    <a:pt x="928" y="9"/>
                  </a:lnTo>
                  <a:cubicBezTo>
                    <a:pt x="643" y="9"/>
                    <a:pt x="331" y="9"/>
                    <a:pt x="5" y="9"/>
                  </a:cubicBezTo>
                  <a:lnTo>
                    <a:pt x="5" y="9"/>
                  </a:lnTo>
                  <a:lnTo>
                    <a:pt x="9" y="5"/>
                  </a:lnTo>
                  <a:cubicBezTo>
                    <a:pt x="9" y="608"/>
                    <a:pt x="8" y="1162"/>
                    <a:pt x="8" y="1588"/>
                  </a:cubicBezTo>
                  <a:lnTo>
                    <a:pt x="5" y="1584"/>
                  </a:lnTo>
                  <a:cubicBezTo>
                    <a:pt x="287" y="1585"/>
                    <a:pt x="518" y="1586"/>
                    <a:pt x="678" y="1586"/>
                  </a:cubicBezTo>
                  <a:cubicBezTo>
                    <a:pt x="757" y="1586"/>
                    <a:pt x="820" y="1587"/>
                    <a:pt x="862" y="1587"/>
                  </a:cubicBezTo>
                  <a:cubicBezTo>
                    <a:pt x="884" y="1587"/>
                    <a:pt x="900" y="1587"/>
                    <a:pt x="911" y="1587"/>
                  </a:cubicBezTo>
                  <a:cubicBezTo>
                    <a:pt x="922" y="1587"/>
                    <a:pt x="928" y="1588"/>
                    <a:pt x="928" y="1588"/>
                  </a:cubicBezTo>
                  <a:cubicBezTo>
                    <a:pt x="928" y="1588"/>
                    <a:pt x="922" y="1588"/>
                    <a:pt x="912" y="1588"/>
                  </a:cubicBezTo>
                  <a:cubicBezTo>
                    <a:pt x="901" y="1588"/>
                    <a:pt x="885" y="1588"/>
                    <a:pt x="864" y="1588"/>
                  </a:cubicBezTo>
                  <a:cubicBezTo>
                    <a:pt x="821" y="1589"/>
                    <a:pt x="759" y="1589"/>
                    <a:pt x="680" y="1589"/>
                  </a:cubicBezTo>
                  <a:cubicBezTo>
                    <a:pt x="519" y="1590"/>
                    <a:pt x="288" y="1590"/>
                    <a:pt x="5" y="1591"/>
                  </a:cubicBezTo>
                  <a:lnTo>
                    <a:pt x="1" y="1591"/>
                  </a:lnTo>
                  <a:lnTo>
                    <a:pt x="1" y="1588"/>
                  </a:lnTo>
                  <a:cubicBezTo>
                    <a:pt x="1" y="1162"/>
                    <a:pt x="1" y="608"/>
                    <a:pt x="0" y="5"/>
                  </a:cubicBez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ubicBezTo>
                    <a:pt x="331" y="0"/>
                    <a:pt x="643" y="0"/>
                    <a:pt x="928" y="0"/>
                  </a:cubicBezTo>
                  <a:lnTo>
                    <a:pt x="932" y="0"/>
                  </a:lnTo>
                  <a:lnTo>
                    <a:pt x="932" y="5"/>
                  </a:lnTo>
                  <a:cubicBezTo>
                    <a:pt x="931" y="469"/>
                    <a:pt x="930" y="865"/>
                    <a:pt x="930" y="1146"/>
                  </a:cubicBezTo>
                  <a:cubicBezTo>
                    <a:pt x="929" y="1285"/>
                    <a:pt x="929" y="1396"/>
                    <a:pt x="929" y="1472"/>
                  </a:cubicBezTo>
                  <a:cubicBezTo>
                    <a:pt x="928" y="1509"/>
                    <a:pt x="928" y="1538"/>
                    <a:pt x="928" y="1558"/>
                  </a:cubicBezTo>
                  <a:cubicBezTo>
                    <a:pt x="928" y="1568"/>
                    <a:pt x="928" y="1575"/>
                    <a:pt x="928" y="1580"/>
                  </a:cubicBezTo>
                  <a:cubicBezTo>
                    <a:pt x="928" y="1585"/>
                    <a:pt x="928" y="1588"/>
                    <a:pt x="928" y="1588"/>
                  </a:cubicBezTo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9031290" y="1768475"/>
              <a:ext cx="889000" cy="127000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9244015" y="2052637"/>
              <a:ext cx="117475" cy="142875"/>
            </a:xfrm>
            <a:custGeom>
              <a:rect b="b" l="l" r="r" t="t"/>
              <a:pathLst>
                <a:path extrusionOk="0" h="90" w="74">
                  <a:moveTo>
                    <a:pt x="0" y="0"/>
                  </a:moveTo>
                  <a:lnTo>
                    <a:pt x="7" y="90"/>
                  </a:lnTo>
                  <a:lnTo>
                    <a:pt x="32" y="57"/>
                  </a:lnTo>
                  <a:lnTo>
                    <a:pt x="74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9628190" y="2052637"/>
              <a:ext cx="123825" cy="149225"/>
            </a:xfrm>
            <a:custGeom>
              <a:rect b="b" l="l" r="r" t="t"/>
              <a:pathLst>
                <a:path extrusionOk="0" h="155" w="129">
                  <a:moveTo>
                    <a:pt x="0" y="0"/>
                  </a:moveTo>
                  <a:cubicBezTo>
                    <a:pt x="0" y="0"/>
                    <a:pt x="3" y="2"/>
                    <a:pt x="9" y="6"/>
                  </a:cubicBezTo>
                  <a:cubicBezTo>
                    <a:pt x="16" y="12"/>
                    <a:pt x="25" y="18"/>
                    <a:pt x="34" y="25"/>
                  </a:cubicBezTo>
                  <a:cubicBezTo>
                    <a:pt x="56" y="40"/>
                    <a:pt x="87" y="63"/>
                    <a:pt x="123" y="89"/>
                  </a:cubicBezTo>
                  <a:lnTo>
                    <a:pt x="129" y="94"/>
                  </a:lnTo>
                  <a:lnTo>
                    <a:pt x="122" y="94"/>
                  </a:lnTo>
                  <a:cubicBezTo>
                    <a:pt x="101" y="95"/>
                    <a:pt x="79" y="96"/>
                    <a:pt x="55" y="97"/>
                  </a:cubicBezTo>
                  <a:lnTo>
                    <a:pt x="53" y="97"/>
                  </a:lnTo>
                  <a:lnTo>
                    <a:pt x="55" y="96"/>
                  </a:lnTo>
                  <a:cubicBezTo>
                    <a:pt x="40" y="115"/>
                    <a:pt x="26" y="133"/>
                    <a:pt x="13" y="150"/>
                  </a:cubicBezTo>
                  <a:lnTo>
                    <a:pt x="10" y="155"/>
                  </a:lnTo>
                  <a:lnTo>
                    <a:pt x="9" y="148"/>
                  </a:lnTo>
                  <a:cubicBezTo>
                    <a:pt x="6" y="105"/>
                    <a:pt x="4" y="67"/>
                    <a:pt x="2" y="41"/>
                  </a:cubicBezTo>
                  <a:cubicBezTo>
                    <a:pt x="2" y="29"/>
                    <a:pt x="1" y="19"/>
                    <a:pt x="1" y="11"/>
                  </a:cubicBezTo>
                  <a:cubicBezTo>
                    <a:pt x="0" y="4"/>
                    <a:pt x="0" y="0"/>
                    <a:pt x="0" y="0"/>
                  </a:cubicBezTo>
                  <a:cubicBezTo>
                    <a:pt x="0" y="1"/>
                    <a:pt x="1" y="5"/>
                    <a:pt x="2" y="12"/>
                  </a:cubicBezTo>
                  <a:cubicBezTo>
                    <a:pt x="2" y="21"/>
                    <a:pt x="3" y="31"/>
                    <a:pt x="5" y="43"/>
                  </a:cubicBezTo>
                  <a:cubicBezTo>
                    <a:pt x="7" y="69"/>
                    <a:pt x="11" y="106"/>
                    <a:pt x="14" y="148"/>
                  </a:cubicBezTo>
                  <a:lnTo>
                    <a:pt x="10" y="147"/>
                  </a:lnTo>
                  <a:cubicBezTo>
                    <a:pt x="22" y="130"/>
                    <a:pt x="36" y="112"/>
                    <a:pt x="51" y="93"/>
                  </a:cubicBezTo>
                  <a:lnTo>
                    <a:pt x="51" y="92"/>
                  </a:lnTo>
                  <a:lnTo>
                    <a:pt x="53" y="92"/>
                  </a:lnTo>
                  <a:lnTo>
                    <a:pt x="55" y="92"/>
                  </a:lnTo>
                  <a:cubicBezTo>
                    <a:pt x="78" y="91"/>
                    <a:pt x="101" y="90"/>
                    <a:pt x="122" y="89"/>
                  </a:cubicBezTo>
                  <a:lnTo>
                    <a:pt x="120" y="93"/>
                  </a:lnTo>
                  <a:cubicBezTo>
                    <a:pt x="86" y="67"/>
                    <a:pt x="56" y="44"/>
                    <a:pt x="35" y="28"/>
                  </a:cubicBezTo>
                  <a:cubicBezTo>
                    <a:pt x="25" y="20"/>
                    <a:pt x="17" y="14"/>
                    <a:pt x="10" y="8"/>
                  </a:cubicBezTo>
                  <a:cubicBezTo>
                    <a:pt x="4" y="3"/>
                    <a:pt x="0" y="1"/>
                    <a:pt x="0" y="0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9218614" y="2460625"/>
              <a:ext cx="203200" cy="209550"/>
            </a:xfrm>
            <a:custGeom>
              <a:rect b="b" l="l" r="r" t="t"/>
              <a:pathLst>
                <a:path extrusionOk="0" h="218" w="211">
                  <a:moveTo>
                    <a:pt x="1" y="217"/>
                  </a:moveTo>
                  <a:cubicBezTo>
                    <a:pt x="0" y="216"/>
                    <a:pt x="46" y="167"/>
                    <a:pt x="103" y="107"/>
                  </a:cubicBezTo>
                  <a:cubicBezTo>
                    <a:pt x="161" y="48"/>
                    <a:pt x="209" y="0"/>
                    <a:pt x="210" y="1"/>
                  </a:cubicBezTo>
                  <a:cubicBezTo>
                    <a:pt x="211" y="2"/>
                    <a:pt x="165" y="51"/>
                    <a:pt x="107" y="111"/>
                  </a:cubicBezTo>
                  <a:cubicBezTo>
                    <a:pt x="49" y="170"/>
                    <a:pt x="2" y="218"/>
                    <a:pt x="1" y="217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9575802" y="2428875"/>
              <a:ext cx="261938" cy="269875"/>
            </a:xfrm>
            <a:custGeom>
              <a:rect b="b" l="l" r="r" t="t"/>
              <a:pathLst>
                <a:path extrusionOk="0" h="283" w="272">
                  <a:moveTo>
                    <a:pt x="270" y="141"/>
                  </a:moveTo>
                  <a:cubicBezTo>
                    <a:pt x="270" y="142"/>
                    <a:pt x="270" y="129"/>
                    <a:pt x="265" y="109"/>
                  </a:cubicBezTo>
                  <a:cubicBezTo>
                    <a:pt x="260" y="88"/>
                    <a:pt x="247" y="58"/>
                    <a:pt x="217" y="34"/>
                  </a:cubicBezTo>
                  <a:cubicBezTo>
                    <a:pt x="202" y="22"/>
                    <a:pt x="183" y="13"/>
                    <a:pt x="161" y="8"/>
                  </a:cubicBezTo>
                  <a:cubicBezTo>
                    <a:pt x="139" y="5"/>
                    <a:pt x="115" y="5"/>
                    <a:pt x="91" y="15"/>
                  </a:cubicBezTo>
                  <a:cubicBezTo>
                    <a:pt x="68" y="23"/>
                    <a:pt x="46" y="40"/>
                    <a:pt x="31" y="62"/>
                  </a:cubicBezTo>
                  <a:cubicBezTo>
                    <a:pt x="15" y="85"/>
                    <a:pt x="6" y="113"/>
                    <a:pt x="6" y="141"/>
                  </a:cubicBezTo>
                  <a:cubicBezTo>
                    <a:pt x="6" y="170"/>
                    <a:pt x="15" y="198"/>
                    <a:pt x="31" y="221"/>
                  </a:cubicBezTo>
                  <a:cubicBezTo>
                    <a:pt x="46" y="243"/>
                    <a:pt x="68" y="260"/>
                    <a:pt x="91" y="268"/>
                  </a:cubicBezTo>
                  <a:cubicBezTo>
                    <a:pt x="115" y="278"/>
                    <a:pt x="139" y="278"/>
                    <a:pt x="161" y="274"/>
                  </a:cubicBezTo>
                  <a:cubicBezTo>
                    <a:pt x="183" y="270"/>
                    <a:pt x="202" y="260"/>
                    <a:pt x="217" y="249"/>
                  </a:cubicBezTo>
                  <a:cubicBezTo>
                    <a:pt x="247" y="225"/>
                    <a:pt x="260" y="195"/>
                    <a:pt x="265" y="174"/>
                  </a:cubicBezTo>
                  <a:cubicBezTo>
                    <a:pt x="270" y="154"/>
                    <a:pt x="270" y="141"/>
                    <a:pt x="270" y="141"/>
                  </a:cubicBezTo>
                  <a:cubicBezTo>
                    <a:pt x="270" y="141"/>
                    <a:pt x="272" y="154"/>
                    <a:pt x="267" y="175"/>
                  </a:cubicBezTo>
                  <a:cubicBezTo>
                    <a:pt x="263" y="196"/>
                    <a:pt x="250" y="227"/>
                    <a:pt x="219" y="252"/>
                  </a:cubicBezTo>
                  <a:cubicBezTo>
                    <a:pt x="204" y="264"/>
                    <a:pt x="185" y="274"/>
                    <a:pt x="162" y="279"/>
                  </a:cubicBezTo>
                  <a:cubicBezTo>
                    <a:pt x="140" y="283"/>
                    <a:pt x="114" y="282"/>
                    <a:pt x="90" y="273"/>
                  </a:cubicBezTo>
                  <a:cubicBezTo>
                    <a:pt x="65" y="264"/>
                    <a:pt x="43" y="247"/>
                    <a:pt x="26" y="224"/>
                  </a:cubicBezTo>
                  <a:cubicBezTo>
                    <a:pt x="10" y="201"/>
                    <a:pt x="1" y="171"/>
                    <a:pt x="0" y="141"/>
                  </a:cubicBezTo>
                  <a:cubicBezTo>
                    <a:pt x="1" y="111"/>
                    <a:pt x="10" y="82"/>
                    <a:pt x="26" y="59"/>
                  </a:cubicBezTo>
                  <a:cubicBezTo>
                    <a:pt x="43" y="36"/>
                    <a:pt x="65" y="19"/>
                    <a:pt x="90" y="10"/>
                  </a:cubicBezTo>
                  <a:cubicBezTo>
                    <a:pt x="114" y="1"/>
                    <a:pt x="140" y="0"/>
                    <a:pt x="162" y="4"/>
                  </a:cubicBezTo>
                  <a:cubicBezTo>
                    <a:pt x="185" y="9"/>
                    <a:pt x="204" y="19"/>
                    <a:pt x="219" y="31"/>
                  </a:cubicBezTo>
                  <a:cubicBezTo>
                    <a:pt x="250" y="56"/>
                    <a:pt x="263" y="87"/>
                    <a:pt x="267" y="108"/>
                  </a:cubicBezTo>
                  <a:cubicBezTo>
                    <a:pt x="272" y="129"/>
                    <a:pt x="270" y="141"/>
                    <a:pt x="270" y="141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9564689" y="2898775"/>
              <a:ext cx="204788" cy="220663"/>
            </a:xfrm>
            <a:custGeom>
              <a:rect b="b" l="l" r="r" t="t"/>
              <a:pathLst>
                <a:path extrusionOk="0" h="232" w="213">
                  <a:moveTo>
                    <a:pt x="163" y="1"/>
                  </a:moveTo>
                  <a:cubicBezTo>
                    <a:pt x="163" y="1"/>
                    <a:pt x="164" y="2"/>
                    <a:pt x="166" y="4"/>
                  </a:cubicBezTo>
                  <a:cubicBezTo>
                    <a:pt x="169" y="6"/>
                    <a:pt x="172" y="9"/>
                    <a:pt x="176" y="12"/>
                  </a:cubicBezTo>
                  <a:cubicBezTo>
                    <a:pt x="185" y="20"/>
                    <a:pt x="197" y="30"/>
                    <a:pt x="212" y="43"/>
                  </a:cubicBezTo>
                  <a:lnTo>
                    <a:pt x="213" y="44"/>
                  </a:lnTo>
                  <a:lnTo>
                    <a:pt x="212" y="45"/>
                  </a:lnTo>
                  <a:cubicBezTo>
                    <a:pt x="175" y="88"/>
                    <a:pt x="120" y="151"/>
                    <a:pt x="57" y="223"/>
                  </a:cubicBezTo>
                  <a:lnTo>
                    <a:pt x="57" y="224"/>
                  </a:lnTo>
                  <a:lnTo>
                    <a:pt x="56" y="224"/>
                  </a:lnTo>
                  <a:cubicBezTo>
                    <a:pt x="50" y="225"/>
                    <a:pt x="43" y="226"/>
                    <a:pt x="37" y="227"/>
                  </a:cubicBezTo>
                  <a:cubicBezTo>
                    <a:pt x="26" y="229"/>
                    <a:pt x="14" y="230"/>
                    <a:pt x="3" y="232"/>
                  </a:cubicBezTo>
                  <a:lnTo>
                    <a:pt x="0" y="232"/>
                  </a:lnTo>
                  <a:lnTo>
                    <a:pt x="0" y="229"/>
                  </a:lnTo>
                  <a:cubicBezTo>
                    <a:pt x="5" y="208"/>
                    <a:pt x="9" y="187"/>
                    <a:pt x="13" y="168"/>
                  </a:cubicBezTo>
                  <a:lnTo>
                    <a:pt x="13" y="167"/>
                  </a:lnTo>
                  <a:lnTo>
                    <a:pt x="13" y="167"/>
                  </a:lnTo>
                  <a:cubicBezTo>
                    <a:pt x="55" y="117"/>
                    <a:pt x="92" y="75"/>
                    <a:pt x="118" y="46"/>
                  </a:cubicBezTo>
                  <a:cubicBezTo>
                    <a:pt x="145" y="16"/>
                    <a:pt x="162" y="0"/>
                    <a:pt x="163" y="1"/>
                  </a:cubicBezTo>
                  <a:cubicBezTo>
                    <a:pt x="163" y="1"/>
                    <a:pt x="162" y="2"/>
                    <a:pt x="160" y="4"/>
                  </a:cubicBezTo>
                  <a:cubicBezTo>
                    <a:pt x="158" y="6"/>
                    <a:pt x="155" y="9"/>
                    <a:pt x="151" y="13"/>
                  </a:cubicBezTo>
                  <a:cubicBezTo>
                    <a:pt x="144" y="21"/>
                    <a:pt x="134" y="33"/>
                    <a:pt x="121" y="48"/>
                  </a:cubicBezTo>
                  <a:cubicBezTo>
                    <a:pt x="95" y="78"/>
                    <a:pt x="59" y="120"/>
                    <a:pt x="17" y="170"/>
                  </a:cubicBezTo>
                  <a:lnTo>
                    <a:pt x="17" y="169"/>
                  </a:lnTo>
                  <a:cubicBezTo>
                    <a:pt x="14" y="188"/>
                    <a:pt x="10" y="209"/>
                    <a:pt x="6" y="230"/>
                  </a:cubicBezTo>
                  <a:lnTo>
                    <a:pt x="3" y="227"/>
                  </a:lnTo>
                  <a:cubicBezTo>
                    <a:pt x="14" y="225"/>
                    <a:pt x="25" y="223"/>
                    <a:pt x="36" y="222"/>
                  </a:cubicBezTo>
                  <a:cubicBezTo>
                    <a:pt x="43" y="221"/>
                    <a:pt x="49" y="220"/>
                    <a:pt x="55" y="219"/>
                  </a:cubicBezTo>
                  <a:lnTo>
                    <a:pt x="53" y="220"/>
                  </a:lnTo>
                  <a:cubicBezTo>
                    <a:pt x="117" y="148"/>
                    <a:pt x="172" y="85"/>
                    <a:pt x="210" y="43"/>
                  </a:cubicBezTo>
                  <a:lnTo>
                    <a:pt x="210" y="45"/>
                  </a:lnTo>
                  <a:cubicBezTo>
                    <a:pt x="196" y="32"/>
                    <a:pt x="184" y="22"/>
                    <a:pt x="175" y="13"/>
                  </a:cubicBezTo>
                  <a:cubicBezTo>
                    <a:pt x="172" y="10"/>
                    <a:pt x="169" y="7"/>
                    <a:pt x="166" y="4"/>
                  </a:cubicBezTo>
                  <a:cubicBezTo>
                    <a:pt x="164" y="2"/>
                    <a:pt x="163" y="1"/>
                    <a:pt x="163" y="1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9182102" y="2889250"/>
              <a:ext cx="215900" cy="219075"/>
            </a:xfrm>
            <a:custGeom>
              <a:rect b="b" l="l" r="r" t="t"/>
              <a:pathLst>
                <a:path extrusionOk="0" h="228" w="223">
                  <a:moveTo>
                    <a:pt x="221" y="226"/>
                  </a:moveTo>
                  <a:cubicBezTo>
                    <a:pt x="221" y="226"/>
                    <a:pt x="221" y="225"/>
                    <a:pt x="221" y="222"/>
                  </a:cubicBezTo>
                  <a:cubicBezTo>
                    <a:pt x="221" y="218"/>
                    <a:pt x="221" y="214"/>
                    <a:pt x="221" y="210"/>
                  </a:cubicBezTo>
                  <a:cubicBezTo>
                    <a:pt x="221" y="198"/>
                    <a:pt x="220" y="183"/>
                    <a:pt x="220" y="164"/>
                  </a:cubicBezTo>
                  <a:cubicBezTo>
                    <a:pt x="220" y="124"/>
                    <a:pt x="219" y="69"/>
                    <a:pt x="219" y="3"/>
                  </a:cubicBezTo>
                  <a:lnTo>
                    <a:pt x="221" y="6"/>
                  </a:lnTo>
                  <a:cubicBezTo>
                    <a:pt x="158" y="6"/>
                    <a:pt x="84" y="6"/>
                    <a:pt x="5" y="6"/>
                  </a:cubicBezTo>
                  <a:cubicBezTo>
                    <a:pt x="4" y="7"/>
                    <a:pt x="10" y="1"/>
                    <a:pt x="7" y="3"/>
                  </a:cubicBez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11"/>
                  </a:lnTo>
                  <a:lnTo>
                    <a:pt x="7" y="19"/>
                  </a:lnTo>
                  <a:lnTo>
                    <a:pt x="7" y="34"/>
                  </a:lnTo>
                  <a:cubicBezTo>
                    <a:pt x="7" y="44"/>
                    <a:pt x="7" y="54"/>
                    <a:pt x="7" y="64"/>
                  </a:cubicBezTo>
                  <a:cubicBezTo>
                    <a:pt x="7" y="83"/>
                    <a:pt x="7" y="102"/>
                    <a:pt x="7" y="121"/>
                  </a:cubicBezTo>
                  <a:cubicBezTo>
                    <a:pt x="7" y="158"/>
                    <a:pt x="7" y="194"/>
                    <a:pt x="7" y="226"/>
                  </a:cubicBezTo>
                  <a:lnTo>
                    <a:pt x="5" y="224"/>
                  </a:lnTo>
                  <a:cubicBezTo>
                    <a:pt x="69" y="224"/>
                    <a:pt x="122" y="225"/>
                    <a:pt x="161" y="225"/>
                  </a:cubicBezTo>
                  <a:cubicBezTo>
                    <a:pt x="179" y="225"/>
                    <a:pt x="194" y="225"/>
                    <a:pt x="205" y="226"/>
                  </a:cubicBezTo>
                  <a:cubicBezTo>
                    <a:pt x="210" y="226"/>
                    <a:pt x="214" y="226"/>
                    <a:pt x="217" y="226"/>
                  </a:cubicBezTo>
                  <a:cubicBezTo>
                    <a:pt x="220" y="226"/>
                    <a:pt x="221" y="226"/>
                    <a:pt x="221" y="226"/>
                  </a:cubicBezTo>
                  <a:cubicBezTo>
                    <a:pt x="221" y="226"/>
                    <a:pt x="220" y="226"/>
                    <a:pt x="217" y="226"/>
                  </a:cubicBezTo>
                  <a:cubicBezTo>
                    <a:pt x="214" y="226"/>
                    <a:pt x="211" y="226"/>
                    <a:pt x="206" y="227"/>
                  </a:cubicBezTo>
                  <a:cubicBezTo>
                    <a:pt x="195" y="227"/>
                    <a:pt x="180" y="227"/>
                    <a:pt x="162" y="227"/>
                  </a:cubicBezTo>
                  <a:cubicBezTo>
                    <a:pt x="123" y="227"/>
                    <a:pt x="69" y="228"/>
                    <a:pt x="5" y="228"/>
                  </a:cubicBezTo>
                  <a:lnTo>
                    <a:pt x="3" y="228"/>
                  </a:lnTo>
                  <a:lnTo>
                    <a:pt x="3" y="226"/>
                  </a:lnTo>
                  <a:cubicBezTo>
                    <a:pt x="2" y="194"/>
                    <a:pt x="2" y="158"/>
                    <a:pt x="2" y="121"/>
                  </a:cubicBezTo>
                  <a:cubicBezTo>
                    <a:pt x="2" y="102"/>
                    <a:pt x="2" y="83"/>
                    <a:pt x="2" y="64"/>
                  </a:cubicBezTo>
                  <a:cubicBezTo>
                    <a:pt x="2" y="54"/>
                    <a:pt x="2" y="44"/>
                    <a:pt x="2" y="34"/>
                  </a:cubicBezTo>
                  <a:lnTo>
                    <a:pt x="2" y="19"/>
                  </a:lnTo>
                  <a:lnTo>
                    <a:pt x="2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cubicBezTo>
                    <a:pt x="0" y="6"/>
                    <a:pt x="5" y="0"/>
                    <a:pt x="5" y="1"/>
                  </a:cubicBezTo>
                  <a:cubicBezTo>
                    <a:pt x="84" y="1"/>
                    <a:pt x="158" y="1"/>
                    <a:pt x="221" y="1"/>
                  </a:cubicBezTo>
                  <a:lnTo>
                    <a:pt x="223" y="1"/>
                  </a:lnTo>
                  <a:lnTo>
                    <a:pt x="223" y="3"/>
                  </a:lnTo>
                  <a:cubicBezTo>
                    <a:pt x="223" y="69"/>
                    <a:pt x="223" y="125"/>
                    <a:pt x="222" y="166"/>
                  </a:cubicBezTo>
                  <a:cubicBezTo>
                    <a:pt x="222" y="184"/>
                    <a:pt x="222" y="199"/>
                    <a:pt x="222" y="211"/>
                  </a:cubicBezTo>
                  <a:cubicBezTo>
                    <a:pt x="222" y="215"/>
                    <a:pt x="222" y="219"/>
                    <a:pt x="221" y="222"/>
                  </a:cubicBezTo>
                  <a:cubicBezTo>
                    <a:pt x="221" y="225"/>
                    <a:pt x="221" y="226"/>
                    <a:pt x="221" y="226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9128127" y="2890837"/>
              <a:ext cx="90488" cy="4763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9185277" y="2833687"/>
              <a:ext cx="4763" cy="100013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56514" y="2217737"/>
              <a:ext cx="1176338" cy="1166813"/>
            </a:xfrm>
            <a:prstGeom prst="rect">
              <a:avLst/>
            </a:prstGeom>
            <a:solidFill>
              <a:srgbClr val="F3F2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886827" y="3625850"/>
              <a:ext cx="439738" cy="436563"/>
            </a:xfrm>
            <a:prstGeom prst="ellipse">
              <a:avLst/>
            </a:prstGeom>
            <a:solidFill>
              <a:srgbClr val="DADB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936039" y="3565525"/>
              <a:ext cx="385763" cy="382588"/>
            </a:xfrm>
            <a:prstGeom prst="ellipse">
              <a:avLst/>
            </a:pr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8942389" y="3571875"/>
              <a:ext cx="371475" cy="369888"/>
            </a:xfrm>
            <a:prstGeom prst="ellipse">
              <a:avLst/>
            </a:pr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8986839" y="3616325"/>
              <a:ext cx="284163" cy="280988"/>
            </a:xfrm>
            <a:custGeom>
              <a:rect b="b" l="l" r="r" t="t"/>
              <a:pathLst>
                <a:path extrusionOk="0" h="295" w="295">
                  <a:moveTo>
                    <a:pt x="147" y="0"/>
                  </a:moveTo>
                  <a:cubicBezTo>
                    <a:pt x="66" y="0"/>
                    <a:pt x="0" y="66"/>
                    <a:pt x="0" y="147"/>
                  </a:cubicBezTo>
                  <a:cubicBezTo>
                    <a:pt x="0" y="229"/>
                    <a:pt x="66" y="294"/>
                    <a:pt x="147" y="294"/>
                  </a:cubicBezTo>
                  <a:cubicBezTo>
                    <a:pt x="228" y="294"/>
                    <a:pt x="294" y="229"/>
                    <a:pt x="294" y="147"/>
                  </a:cubicBezTo>
                  <a:cubicBezTo>
                    <a:pt x="294" y="66"/>
                    <a:pt x="228" y="0"/>
                    <a:pt x="147" y="0"/>
                  </a:cubicBezTo>
                  <a:close/>
                  <a:moveTo>
                    <a:pt x="147" y="295"/>
                  </a:moveTo>
                  <a:cubicBezTo>
                    <a:pt x="66" y="295"/>
                    <a:pt x="0" y="229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229" y="0"/>
                    <a:pt x="295" y="66"/>
                    <a:pt x="295" y="147"/>
                  </a:cubicBezTo>
                  <a:cubicBezTo>
                    <a:pt x="295" y="229"/>
                    <a:pt x="229" y="295"/>
                    <a:pt x="147" y="295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9024939" y="3625850"/>
              <a:ext cx="190500" cy="182563"/>
            </a:xfrm>
            <a:custGeom>
              <a:rect b="b" l="l" r="r" t="t"/>
              <a:pathLst>
                <a:path extrusionOk="0" h="191" w="198">
                  <a:moveTo>
                    <a:pt x="102" y="191"/>
                  </a:moveTo>
                  <a:cubicBezTo>
                    <a:pt x="72" y="191"/>
                    <a:pt x="41" y="176"/>
                    <a:pt x="23" y="151"/>
                  </a:cubicBezTo>
                  <a:cubicBezTo>
                    <a:pt x="1" y="120"/>
                    <a:pt x="0" y="74"/>
                    <a:pt x="22" y="42"/>
                  </a:cubicBezTo>
                  <a:cubicBezTo>
                    <a:pt x="39" y="16"/>
                    <a:pt x="71" y="0"/>
                    <a:pt x="102" y="0"/>
                  </a:cubicBezTo>
                  <a:cubicBezTo>
                    <a:pt x="109" y="0"/>
                    <a:pt x="116" y="1"/>
                    <a:pt x="123" y="3"/>
                  </a:cubicBezTo>
                  <a:cubicBezTo>
                    <a:pt x="152" y="9"/>
                    <a:pt x="166" y="24"/>
                    <a:pt x="183" y="49"/>
                  </a:cubicBezTo>
                  <a:cubicBezTo>
                    <a:pt x="194" y="65"/>
                    <a:pt x="198" y="86"/>
                    <a:pt x="196" y="105"/>
                  </a:cubicBezTo>
                  <a:cubicBezTo>
                    <a:pt x="192" y="144"/>
                    <a:pt x="163" y="178"/>
                    <a:pt x="126" y="188"/>
                  </a:cubicBezTo>
                  <a:cubicBezTo>
                    <a:pt x="118" y="190"/>
                    <a:pt x="110" y="191"/>
                    <a:pt x="102" y="191"/>
                  </a:cubicBezTo>
                  <a:close/>
                </a:path>
              </a:pathLst>
            </a:custGeom>
            <a:solidFill>
              <a:srgbClr val="DA31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9093202" y="3875088"/>
              <a:ext cx="77788" cy="14288"/>
            </a:xfrm>
            <a:custGeom>
              <a:rect b="b" l="l" r="r" t="t"/>
              <a:pathLst>
                <a:path extrusionOk="0" h="9" w="49">
                  <a:moveTo>
                    <a:pt x="0" y="0"/>
                  </a:moveTo>
                  <a:lnTo>
                    <a:pt x="7" y="9"/>
                  </a:lnTo>
                  <a:lnTo>
                    <a:pt x="42" y="8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2771439" y="3752850"/>
              <a:ext cx="234950" cy="233363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2846052" y="3827463"/>
              <a:ext cx="85725" cy="85725"/>
            </a:xfrm>
            <a:prstGeom prst="ellipse">
              <a:avLst/>
            </a:pr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8578852" y="3546475"/>
              <a:ext cx="44450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8486777" y="35464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396289" y="3546475"/>
              <a:ext cx="44450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8304214" y="35464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8213727" y="35464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8121652" y="35464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8031164" y="35464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7940677" y="3546475"/>
              <a:ext cx="44450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7848602" y="35464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7758114" y="3546475"/>
              <a:ext cx="44450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7666039" y="35464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7575552" y="35464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7507289" y="3524250"/>
              <a:ext cx="22225" cy="30163"/>
            </a:xfrm>
            <a:custGeom>
              <a:rect b="b" l="l" r="r" t="t"/>
              <a:pathLst>
                <a:path extrusionOk="0" h="31" w="24">
                  <a:moveTo>
                    <a:pt x="4" y="0"/>
                  </a:moveTo>
                  <a:cubicBezTo>
                    <a:pt x="6" y="0"/>
                    <a:pt x="8" y="10"/>
                    <a:pt x="8" y="23"/>
                  </a:cubicBezTo>
                  <a:lnTo>
                    <a:pt x="8" y="27"/>
                  </a:lnTo>
                  <a:lnTo>
                    <a:pt x="4" y="23"/>
                  </a:lnTo>
                  <a:cubicBezTo>
                    <a:pt x="15" y="23"/>
                    <a:pt x="24" y="25"/>
                    <a:pt x="24" y="27"/>
                  </a:cubicBezTo>
                  <a:cubicBezTo>
                    <a:pt x="24" y="29"/>
                    <a:pt x="15" y="31"/>
                    <a:pt x="4" y="31"/>
                  </a:cubicBezTo>
                  <a:lnTo>
                    <a:pt x="0" y="31"/>
                  </a:lnTo>
                  <a:lnTo>
                    <a:pt x="0" y="27"/>
                  </a:lnTo>
                  <a:lnTo>
                    <a:pt x="0" y="23"/>
                  </a:lnTo>
                  <a:cubicBezTo>
                    <a:pt x="0" y="10"/>
                    <a:pt x="2" y="0"/>
                    <a:pt x="4" y="0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7507289" y="3433763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7507289" y="3343275"/>
              <a:ext cx="7938" cy="460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7507289" y="3252788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7507289" y="3162300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7507289" y="3071812"/>
              <a:ext cx="7938" cy="460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7507289" y="2981325"/>
              <a:ext cx="7938" cy="460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7507289" y="2890837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507289" y="2800350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7507289" y="2709862"/>
              <a:ext cx="7938" cy="460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507289" y="2619375"/>
              <a:ext cx="7938" cy="460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7507289" y="2528887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7507289" y="2441575"/>
              <a:ext cx="9525" cy="42863"/>
            </a:xfrm>
            <a:custGeom>
              <a:rect b="b" l="l" r="r" t="t"/>
              <a:pathLst>
                <a:path extrusionOk="0" h="44" w="11">
                  <a:moveTo>
                    <a:pt x="11" y="3"/>
                  </a:moveTo>
                  <a:cubicBezTo>
                    <a:pt x="11" y="5"/>
                    <a:pt x="8" y="6"/>
                    <a:pt x="4" y="6"/>
                  </a:cubicBezTo>
                  <a:lnTo>
                    <a:pt x="7" y="3"/>
                  </a:lnTo>
                  <a:cubicBezTo>
                    <a:pt x="7" y="8"/>
                    <a:pt x="8" y="14"/>
                    <a:pt x="8" y="20"/>
                  </a:cubicBezTo>
                  <a:cubicBezTo>
                    <a:pt x="8" y="33"/>
                    <a:pt x="6" y="44"/>
                    <a:pt x="4" y="44"/>
                  </a:cubicBezTo>
                  <a:cubicBezTo>
                    <a:pt x="2" y="44"/>
                    <a:pt x="0" y="33"/>
                    <a:pt x="0" y="20"/>
                  </a:cubicBezTo>
                  <a:cubicBezTo>
                    <a:pt x="0" y="14"/>
                    <a:pt x="0" y="8"/>
                    <a:pt x="1" y="3"/>
                  </a:cubicBezTo>
                  <a:lnTo>
                    <a:pt x="1" y="0"/>
                  </a:lnTo>
                  <a:lnTo>
                    <a:pt x="4" y="1"/>
                  </a:lnTo>
                  <a:cubicBezTo>
                    <a:pt x="8" y="1"/>
                    <a:pt x="11" y="2"/>
                    <a:pt x="11" y="3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7562852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653339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7745414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7835902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7927977" y="2441575"/>
              <a:ext cx="44450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018464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108952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201027" y="2441575"/>
              <a:ext cx="44450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8291514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8383589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8474077" y="2441575"/>
              <a:ext cx="46038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8566152" y="2441575"/>
              <a:ext cx="44450" cy="79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8620127" y="2478087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8620127" y="2568575"/>
              <a:ext cx="7938" cy="460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8620127" y="2659062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8620127" y="2749550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8620127" y="2840037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8620127" y="2930525"/>
              <a:ext cx="7938" cy="460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8620127" y="3021012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8620127" y="3111500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8620127" y="3201988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8620127" y="3292475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8620127" y="3382963"/>
              <a:ext cx="7938" cy="44450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8620127" y="3471863"/>
              <a:ext cx="7938" cy="46038"/>
            </a:xfrm>
            <a:prstGeom prst="ellipse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8582027" y="3497263"/>
              <a:ext cx="82550" cy="82550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7469189" y="3508375"/>
              <a:ext cx="82550" cy="82550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8582027" y="2395537"/>
              <a:ext cx="82550" cy="82550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7469189" y="2405062"/>
              <a:ext cx="82550" cy="80963"/>
            </a:xfrm>
            <a:prstGeom prst="rect">
              <a:avLst/>
            </a:pr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4" name="Google Shape;1284;p48"/>
          <p:cNvGrpSpPr/>
          <p:nvPr/>
        </p:nvGrpSpPr>
        <p:grpSpPr>
          <a:xfrm>
            <a:off x="6806298" y="2303462"/>
            <a:ext cx="941336" cy="843727"/>
            <a:chOff x="9393240" y="2995612"/>
            <a:chExt cx="3582988" cy="2846388"/>
          </a:xfrm>
        </p:grpSpPr>
        <p:sp>
          <p:nvSpPr>
            <p:cNvPr id="1285" name="Google Shape;1285;p48"/>
            <p:cNvSpPr/>
            <p:nvPr/>
          </p:nvSpPr>
          <p:spPr>
            <a:xfrm>
              <a:off x="10307640" y="3805238"/>
              <a:ext cx="1470025" cy="1460500"/>
            </a:xfrm>
            <a:custGeom>
              <a:rect b="b" l="l" r="r" t="t"/>
              <a:pathLst>
                <a:path extrusionOk="0" h="1529" w="1528">
                  <a:moveTo>
                    <a:pt x="764" y="17"/>
                  </a:moveTo>
                  <a:cubicBezTo>
                    <a:pt x="352" y="17"/>
                    <a:pt x="16" y="352"/>
                    <a:pt x="16" y="765"/>
                  </a:cubicBezTo>
                  <a:cubicBezTo>
                    <a:pt x="16" y="1177"/>
                    <a:pt x="352" y="1512"/>
                    <a:pt x="764" y="1512"/>
                  </a:cubicBezTo>
                  <a:cubicBezTo>
                    <a:pt x="1176" y="1512"/>
                    <a:pt x="1512" y="1177"/>
                    <a:pt x="1512" y="765"/>
                  </a:cubicBezTo>
                  <a:cubicBezTo>
                    <a:pt x="1512" y="352"/>
                    <a:pt x="1176" y="17"/>
                    <a:pt x="764" y="17"/>
                  </a:cubicBezTo>
                  <a:close/>
                  <a:moveTo>
                    <a:pt x="764" y="1529"/>
                  </a:moveTo>
                  <a:cubicBezTo>
                    <a:pt x="342" y="1529"/>
                    <a:pt x="0" y="1186"/>
                    <a:pt x="0" y="765"/>
                  </a:cubicBezTo>
                  <a:cubicBezTo>
                    <a:pt x="0" y="343"/>
                    <a:pt x="342" y="0"/>
                    <a:pt x="764" y="0"/>
                  </a:cubicBezTo>
                  <a:cubicBezTo>
                    <a:pt x="1185" y="0"/>
                    <a:pt x="1528" y="343"/>
                    <a:pt x="1528" y="765"/>
                  </a:cubicBezTo>
                  <a:cubicBezTo>
                    <a:pt x="1528" y="1186"/>
                    <a:pt x="1185" y="1529"/>
                    <a:pt x="764" y="1529"/>
                  </a:cubicBezTo>
                  <a:close/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0133015" y="3776663"/>
              <a:ext cx="1879600" cy="2020888"/>
            </a:xfrm>
            <a:custGeom>
              <a:rect b="b" l="l" r="r" t="t"/>
              <a:pathLst>
                <a:path extrusionOk="0" h="1273" w="1184">
                  <a:moveTo>
                    <a:pt x="1184" y="1194"/>
                  </a:moveTo>
                  <a:lnTo>
                    <a:pt x="88" y="1273"/>
                  </a:lnTo>
                  <a:lnTo>
                    <a:pt x="0" y="79"/>
                  </a:lnTo>
                  <a:lnTo>
                    <a:pt x="1096" y="0"/>
                  </a:lnTo>
                  <a:lnTo>
                    <a:pt x="1184" y="1194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0275890" y="4173538"/>
              <a:ext cx="1544638" cy="723900"/>
            </a:xfrm>
            <a:custGeom>
              <a:rect b="b" l="l" r="r" t="t"/>
              <a:pathLst>
                <a:path extrusionOk="0" h="456" w="973">
                  <a:moveTo>
                    <a:pt x="973" y="353"/>
                  </a:moveTo>
                  <a:lnTo>
                    <a:pt x="957" y="0"/>
                  </a:lnTo>
                  <a:lnTo>
                    <a:pt x="0" y="89"/>
                  </a:lnTo>
                  <a:lnTo>
                    <a:pt x="36" y="456"/>
                  </a:lnTo>
                  <a:lnTo>
                    <a:pt x="973" y="353"/>
                  </a:ln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0055227" y="5457825"/>
              <a:ext cx="2201863" cy="384175"/>
            </a:xfrm>
            <a:custGeom>
              <a:rect b="b" l="l" r="r" t="t"/>
              <a:pathLst>
                <a:path extrusionOk="0" h="401" w="2288">
                  <a:moveTo>
                    <a:pt x="2165" y="260"/>
                  </a:moveTo>
                  <a:lnTo>
                    <a:pt x="141" y="396"/>
                  </a:lnTo>
                  <a:cubicBezTo>
                    <a:pt x="70" y="401"/>
                    <a:pt x="9" y="347"/>
                    <a:pt x="5" y="277"/>
                  </a:cubicBezTo>
                  <a:cubicBezTo>
                    <a:pt x="0" y="206"/>
                    <a:pt x="53" y="145"/>
                    <a:pt x="124" y="140"/>
                  </a:cubicBezTo>
                  <a:lnTo>
                    <a:pt x="2147" y="5"/>
                  </a:lnTo>
                  <a:cubicBezTo>
                    <a:pt x="2218" y="0"/>
                    <a:pt x="2279" y="53"/>
                    <a:pt x="2284" y="124"/>
                  </a:cubicBezTo>
                  <a:cubicBezTo>
                    <a:pt x="2288" y="194"/>
                    <a:pt x="2235" y="255"/>
                    <a:pt x="2165" y="260"/>
                  </a:cubicBez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9788527" y="3844925"/>
              <a:ext cx="679450" cy="160338"/>
            </a:xfrm>
            <a:custGeom>
              <a:rect b="b" l="l" r="r" t="t"/>
              <a:pathLst>
                <a:path extrusionOk="0" h="168" w="706">
                  <a:moveTo>
                    <a:pt x="240" y="33"/>
                  </a:moveTo>
                  <a:cubicBezTo>
                    <a:pt x="148" y="55"/>
                    <a:pt x="64" y="101"/>
                    <a:pt x="0" y="168"/>
                  </a:cubicBezTo>
                  <a:lnTo>
                    <a:pt x="706" y="168"/>
                  </a:lnTo>
                  <a:cubicBezTo>
                    <a:pt x="681" y="148"/>
                    <a:pt x="657" y="127"/>
                    <a:pt x="632" y="108"/>
                  </a:cubicBezTo>
                  <a:cubicBezTo>
                    <a:pt x="520" y="29"/>
                    <a:pt x="373" y="0"/>
                    <a:pt x="240" y="33"/>
                  </a:cubicBez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0945815" y="3897313"/>
              <a:ext cx="492125" cy="107950"/>
            </a:xfrm>
            <a:custGeom>
              <a:rect b="b" l="l" r="r" t="t"/>
              <a:pathLst>
                <a:path extrusionOk="0" h="114" w="511">
                  <a:moveTo>
                    <a:pt x="358" y="21"/>
                  </a:moveTo>
                  <a:cubicBezTo>
                    <a:pt x="260" y="0"/>
                    <a:pt x="157" y="32"/>
                    <a:pt x="67" y="78"/>
                  </a:cubicBezTo>
                  <a:cubicBezTo>
                    <a:pt x="44" y="89"/>
                    <a:pt x="22" y="101"/>
                    <a:pt x="0" y="114"/>
                  </a:cubicBezTo>
                  <a:lnTo>
                    <a:pt x="511" y="114"/>
                  </a:lnTo>
                  <a:cubicBezTo>
                    <a:pt x="476" y="67"/>
                    <a:pt x="419" y="34"/>
                    <a:pt x="358" y="21"/>
                  </a:cubicBez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9788527" y="3863975"/>
              <a:ext cx="679450" cy="141288"/>
            </a:xfrm>
            <a:custGeom>
              <a:rect b="b" l="l" r="r" t="t"/>
              <a:pathLst>
                <a:path extrusionOk="0" h="148" w="706">
                  <a:moveTo>
                    <a:pt x="706" y="148"/>
                  </a:moveTo>
                  <a:lnTo>
                    <a:pt x="0" y="148"/>
                  </a:lnTo>
                  <a:cubicBezTo>
                    <a:pt x="64" y="81"/>
                    <a:pt x="148" y="35"/>
                    <a:pt x="240" y="13"/>
                  </a:cubicBezTo>
                  <a:cubicBezTo>
                    <a:pt x="276" y="4"/>
                    <a:pt x="314" y="0"/>
                    <a:pt x="351" y="0"/>
                  </a:cubicBezTo>
                  <a:cubicBezTo>
                    <a:pt x="451" y="0"/>
                    <a:pt x="551" y="30"/>
                    <a:pt x="632" y="88"/>
                  </a:cubicBezTo>
                  <a:cubicBezTo>
                    <a:pt x="657" y="107"/>
                    <a:pt x="681" y="128"/>
                    <a:pt x="706" y="148"/>
                  </a:cubicBezTo>
                  <a:close/>
                </a:path>
              </a:pathLst>
            </a:custGeom>
            <a:solidFill>
              <a:srgbClr val="BA2C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945815" y="3911600"/>
              <a:ext cx="492125" cy="93663"/>
            </a:xfrm>
            <a:custGeom>
              <a:rect b="b" l="l" r="r" t="t"/>
              <a:pathLst>
                <a:path extrusionOk="0" h="99" w="511">
                  <a:moveTo>
                    <a:pt x="511" y="99"/>
                  </a:moveTo>
                  <a:lnTo>
                    <a:pt x="0" y="99"/>
                  </a:lnTo>
                  <a:cubicBezTo>
                    <a:pt x="22" y="86"/>
                    <a:pt x="44" y="74"/>
                    <a:pt x="67" y="63"/>
                  </a:cubicBezTo>
                  <a:cubicBezTo>
                    <a:pt x="137" y="27"/>
                    <a:pt x="216" y="0"/>
                    <a:pt x="294" y="0"/>
                  </a:cubicBezTo>
                  <a:cubicBezTo>
                    <a:pt x="316" y="0"/>
                    <a:pt x="337" y="2"/>
                    <a:pt x="358" y="6"/>
                  </a:cubicBezTo>
                  <a:cubicBezTo>
                    <a:pt x="419" y="19"/>
                    <a:pt x="476" y="52"/>
                    <a:pt x="511" y="99"/>
                  </a:cubicBezTo>
                </a:path>
              </a:pathLst>
            </a:custGeom>
            <a:solidFill>
              <a:srgbClr val="BA2C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0377490" y="4532313"/>
              <a:ext cx="1590675" cy="411163"/>
            </a:xfrm>
            <a:custGeom>
              <a:rect b="b" l="l" r="r" t="t"/>
              <a:pathLst>
                <a:path extrusionOk="0" h="430" w="1653">
                  <a:moveTo>
                    <a:pt x="20" y="263"/>
                  </a:moveTo>
                  <a:cubicBezTo>
                    <a:pt x="66" y="181"/>
                    <a:pt x="172" y="152"/>
                    <a:pt x="266" y="155"/>
                  </a:cubicBezTo>
                  <a:cubicBezTo>
                    <a:pt x="360" y="159"/>
                    <a:pt x="452" y="186"/>
                    <a:pt x="547" y="181"/>
                  </a:cubicBezTo>
                  <a:cubicBezTo>
                    <a:pt x="761" y="171"/>
                    <a:pt x="948" y="0"/>
                    <a:pt x="1163" y="6"/>
                  </a:cubicBezTo>
                  <a:cubicBezTo>
                    <a:pt x="1292" y="10"/>
                    <a:pt x="1418" y="78"/>
                    <a:pt x="1545" y="54"/>
                  </a:cubicBezTo>
                  <a:cubicBezTo>
                    <a:pt x="1576" y="48"/>
                    <a:pt x="1612" y="39"/>
                    <a:pt x="1634" y="61"/>
                  </a:cubicBezTo>
                  <a:cubicBezTo>
                    <a:pt x="1653" y="78"/>
                    <a:pt x="1651" y="110"/>
                    <a:pt x="1636" y="131"/>
                  </a:cubicBezTo>
                  <a:cubicBezTo>
                    <a:pt x="1622" y="152"/>
                    <a:pt x="1599" y="165"/>
                    <a:pt x="1576" y="177"/>
                  </a:cubicBezTo>
                  <a:cubicBezTo>
                    <a:pt x="1247" y="343"/>
                    <a:pt x="867" y="359"/>
                    <a:pt x="503" y="405"/>
                  </a:cubicBezTo>
                  <a:cubicBezTo>
                    <a:pt x="409" y="417"/>
                    <a:pt x="314" y="430"/>
                    <a:pt x="222" y="414"/>
                  </a:cubicBezTo>
                  <a:cubicBezTo>
                    <a:pt x="129" y="398"/>
                    <a:pt x="37" y="345"/>
                    <a:pt x="0" y="259"/>
                  </a:cubicBezTo>
                  <a:lnTo>
                    <a:pt x="20" y="263"/>
                  </a:ln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0407652" y="4538663"/>
              <a:ext cx="1549400" cy="228600"/>
            </a:xfrm>
            <a:custGeom>
              <a:rect b="b" l="l" r="r" t="t"/>
              <a:pathLst>
                <a:path extrusionOk="0" h="240" w="1610">
                  <a:moveTo>
                    <a:pt x="0" y="240"/>
                  </a:moveTo>
                  <a:cubicBezTo>
                    <a:pt x="48" y="175"/>
                    <a:pt x="137" y="149"/>
                    <a:pt x="221" y="149"/>
                  </a:cubicBezTo>
                  <a:cubicBezTo>
                    <a:pt x="225" y="149"/>
                    <a:pt x="230" y="149"/>
                    <a:pt x="235" y="149"/>
                  </a:cubicBezTo>
                  <a:cubicBezTo>
                    <a:pt x="299" y="152"/>
                    <a:pt x="363" y="165"/>
                    <a:pt x="427" y="172"/>
                  </a:cubicBezTo>
                  <a:cubicBezTo>
                    <a:pt x="427" y="176"/>
                    <a:pt x="428" y="180"/>
                    <a:pt x="428" y="184"/>
                  </a:cubicBezTo>
                  <a:cubicBezTo>
                    <a:pt x="423" y="184"/>
                    <a:pt x="418" y="185"/>
                    <a:pt x="413" y="186"/>
                  </a:cubicBezTo>
                  <a:lnTo>
                    <a:pt x="413" y="185"/>
                  </a:lnTo>
                  <a:lnTo>
                    <a:pt x="343" y="194"/>
                  </a:lnTo>
                  <a:cubicBezTo>
                    <a:pt x="343" y="194"/>
                    <a:pt x="343" y="194"/>
                    <a:pt x="343" y="194"/>
                  </a:cubicBezTo>
                  <a:cubicBezTo>
                    <a:pt x="234" y="208"/>
                    <a:pt x="119" y="223"/>
                    <a:pt x="0" y="240"/>
                  </a:cubicBezTo>
                  <a:moveTo>
                    <a:pt x="957" y="131"/>
                  </a:moveTo>
                  <a:lnTo>
                    <a:pt x="964" y="51"/>
                  </a:lnTo>
                  <a:lnTo>
                    <a:pt x="891" y="53"/>
                  </a:lnTo>
                  <a:cubicBezTo>
                    <a:pt x="965" y="23"/>
                    <a:pt x="1041" y="0"/>
                    <a:pt x="1120" y="0"/>
                  </a:cubicBezTo>
                  <a:cubicBezTo>
                    <a:pt x="1124" y="0"/>
                    <a:pt x="1128" y="0"/>
                    <a:pt x="1132" y="0"/>
                  </a:cubicBezTo>
                  <a:cubicBezTo>
                    <a:pt x="1242" y="3"/>
                    <a:pt x="1350" y="53"/>
                    <a:pt x="1458" y="53"/>
                  </a:cubicBezTo>
                  <a:cubicBezTo>
                    <a:pt x="1476" y="53"/>
                    <a:pt x="1495" y="52"/>
                    <a:pt x="1514" y="48"/>
                  </a:cubicBezTo>
                  <a:cubicBezTo>
                    <a:pt x="1530" y="45"/>
                    <a:pt x="1548" y="41"/>
                    <a:pt x="1565" y="41"/>
                  </a:cubicBezTo>
                  <a:cubicBezTo>
                    <a:pt x="1579" y="41"/>
                    <a:pt x="1593" y="44"/>
                    <a:pt x="1603" y="55"/>
                  </a:cubicBezTo>
                  <a:cubicBezTo>
                    <a:pt x="1606" y="57"/>
                    <a:pt x="1608" y="59"/>
                    <a:pt x="1610" y="62"/>
                  </a:cubicBezTo>
                  <a:cubicBezTo>
                    <a:pt x="1598" y="72"/>
                    <a:pt x="1585" y="83"/>
                    <a:pt x="1572" y="96"/>
                  </a:cubicBezTo>
                  <a:lnTo>
                    <a:pt x="1571" y="95"/>
                  </a:lnTo>
                  <a:cubicBezTo>
                    <a:pt x="1571" y="95"/>
                    <a:pt x="1361" y="98"/>
                    <a:pt x="1006" y="126"/>
                  </a:cubicBezTo>
                  <a:cubicBezTo>
                    <a:pt x="1005" y="110"/>
                    <a:pt x="1004" y="93"/>
                    <a:pt x="1004" y="76"/>
                  </a:cubicBezTo>
                  <a:lnTo>
                    <a:pt x="959" y="130"/>
                  </a:lnTo>
                  <a:cubicBezTo>
                    <a:pt x="958" y="130"/>
                    <a:pt x="958" y="130"/>
                    <a:pt x="957" y="131"/>
                  </a:cubicBezTo>
                </a:path>
              </a:pathLst>
            </a:custGeom>
            <a:solidFill>
              <a:srgbClr val="7E1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1785602" y="2995612"/>
              <a:ext cx="1190625" cy="1887538"/>
            </a:xfrm>
            <a:custGeom>
              <a:rect b="b" l="l" r="r" t="t"/>
              <a:pathLst>
                <a:path extrusionOk="0" h="1977" w="1236">
                  <a:moveTo>
                    <a:pt x="1153" y="1339"/>
                  </a:moveTo>
                  <a:lnTo>
                    <a:pt x="558" y="289"/>
                  </a:lnTo>
                  <a:lnTo>
                    <a:pt x="510" y="195"/>
                  </a:lnTo>
                  <a:cubicBezTo>
                    <a:pt x="487" y="152"/>
                    <a:pt x="444" y="124"/>
                    <a:pt x="396" y="120"/>
                  </a:cubicBezTo>
                  <a:lnTo>
                    <a:pt x="300" y="112"/>
                  </a:lnTo>
                  <a:cubicBezTo>
                    <a:pt x="300" y="112"/>
                    <a:pt x="307" y="0"/>
                    <a:pt x="255" y="9"/>
                  </a:cubicBezTo>
                  <a:cubicBezTo>
                    <a:pt x="221" y="15"/>
                    <a:pt x="100" y="119"/>
                    <a:pt x="124" y="150"/>
                  </a:cubicBezTo>
                  <a:cubicBezTo>
                    <a:pt x="147" y="180"/>
                    <a:pt x="216" y="101"/>
                    <a:pt x="216" y="101"/>
                  </a:cubicBezTo>
                  <a:lnTo>
                    <a:pt x="242" y="296"/>
                  </a:lnTo>
                  <a:cubicBezTo>
                    <a:pt x="242" y="296"/>
                    <a:pt x="60" y="190"/>
                    <a:pt x="30" y="196"/>
                  </a:cubicBezTo>
                  <a:cubicBezTo>
                    <a:pt x="1" y="202"/>
                    <a:pt x="0" y="234"/>
                    <a:pt x="23" y="248"/>
                  </a:cubicBezTo>
                  <a:cubicBezTo>
                    <a:pt x="163" y="330"/>
                    <a:pt x="219" y="442"/>
                    <a:pt x="233" y="473"/>
                  </a:cubicBezTo>
                  <a:lnTo>
                    <a:pt x="232" y="473"/>
                  </a:lnTo>
                  <a:lnTo>
                    <a:pt x="654" y="1415"/>
                  </a:lnTo>
                  <a:lnTo>
                    <a:pt x="510" y="1530"/>
                  </a:lnTo>
                  <a:lnTo>
                    <a:pt x="681" y="1977"/>
                  </a:lnTo>
                  <a:lnTo>
                    <a:pt x="1041" y="1731"/>
                  </a:lnTo>
                  <a:cubicBezTo>
                    <a:pt x="1185" y="1657"/>
                    <a:pt x="1236" y="1477"/>
                    <a:pt x="1153" y="1339"/>
                  </a:cubicBezTo>
                </a:path>
              </a:pathLst>
            </a:custGeom>
            <a:solidFill>
              <a:srgbClr val="F8A5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1725277" y="3086100"/>
              <a:ext cx="509588" cy="287338"/>
            </a:xfrm>
            <a:custGeom>
              <a:rect b="b" l="l" r="r" t="t"/>
              <a:pathLst>
                <a:path extrusionOk="0" h="301" w="529">
                  <a:moveTo>
                    <a:pt x="7" y="0"/>
                  </a:moveTo>
                  <a:lnTo>
                    <a:pt x="82" y="2"/>
                  </a:lnTo>
                  <a:lnTo>
                    <a:pt x="508" y="236"/>
                  </a:lnTo>
                  <a:cubicBezTo>
                    <a:pt x="523" y="245"/>
                    <a:pt x="529" y="264"/>
                    <a:pt x="521" y="279"/>
                  </a:cubicBezTo>
                  <a:cubicBezTo>
                    <a:pt x="512" y="295"/>
                    <a:pt x="493" y="301"/>
                    <a:pt x="477" y="293"/>
                  </a:cubicBezTo>
                  <a:lnTo>
                    <a:pt x="55" y="67"/>
                  </a:lnTo>
                  <a:lnTo>
                    <a:pt x="3" y="9"/>
                  </a:lnTo>
                  <a:cubicBezTo>
                    <a:pt x="0" y="5"/>
                    <a:pt x="3" y="0"/>
                    <a:pt x="7" y="0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9393240" y="3154363"/>
              <a:ext cx="1168400" cy="2159000"/>
            </a:xfrm>
            <a:custGeom>
              <a:rect b="b" l="l" r="r" t="t"/>
              <a:pathLst>
                <a:path extrusionOk="0" h="2261" w="1213">
                  <a:moveTo>
                    <a:pt x="1177" y="163"/>
                  </a:moveTo>
                  <a:cubicBezTo>
                    <a:pt x="1147" y="160"/>
                    <a:pt x="1034" y="261"/>
                    <a:pt x="1034" y="261"/>
                  </a:cubicBezTo>
                  <a:lnTo>
                    <a:pt x="978" y="60"/>
                  </a:lnTo>
                  <a:cubicBezTo>
                    <a:pt x="978" y="60"/>
                    <a:pt x="1053" y="66"/>
                    <a:pt x="1073" y="33"/>
                  </a:cubicBezTo>
                  <a:cubicBezTo>
                    <a:pt x="1093" y="0"/>
                    <a:pt x="890" y="4"/>
                    <a:pt x="886" y="26"/>
                  </a:cubicBezTo>
                  <a:cubicBezTo>
                    <a:pt x="881" y="48"/>
                    <a:pt x="897" y="109"/>
                    <a:pt x="897" y="109"/>
                  </a:cubicBezTo>
                  <a:lnTo>
                    <a:pt x="820" y="124"/>
                  </a:lnTo>
                  <a:cubicBezTo>
                    <a:pt x="756" y="136"/>
                    <a:pt x="707" y="189"/>
                    <a:pt x="699" y="254"/>
                  </a:cubicBezTo>
                  <a:lnTo>
                    <a:pt x="687" y="362"/>
                  </a:lnTo>
                  <a:lnTo>
                    <a:pt x="689" y="363"/>
                  </a:lnTo>
                  <a:lnTo>
                    <a:pt x="94" y="1356"/>
                  </a:lnTo>
                  <a:cubicBezTo>
                    <a:pt x="0" y="1514"/>
                    <a:pt x="32" y="1717"/>
                    <a:pt x="171" y="1837"/>
                  </a:cubicBezTo>
                  <a:lnTo>
                    <a:pt x="767" y="2261"/>
                  </a:lnTo>
                  <a:lnTo>
                    <a:pt x="989" y="1776"/>
                  </a:lnTo>
                  <a:lnTo>
                    <a:pt x="548" y="1487"/>
                  </a:lnTo>
                  <a:lnTo>
                    <a:pt x="1053" y="513"/>
                  </a:lnTo>
                  <a:cubicBezTo>
                    <a:pt x="1053" y="513"/>
                    <a:pt x="1167" y="229"/>
                    <a:pt x="1190" y="214"/>
                  </a:cubicBezTo>
                  <a:cubicBezTo>
                    <a:pt x="1213" y="200"/>
                    <a:pt x="1207" y="166"/>
                    <a:pt x="1177" y="163"/>
                  </a:cubicBezTo>
                </a:path>
              </a:pathLst>
            </a:custGeom>
            <a:solidFill>
              <a:srgbClr val="F8A5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9907590" y="4381500"/>
              <a:ext cx="2620963" cy="1154113"/>
            </a:xfrm>
            <a:custGeom>
              <a:rect b="b" l="l" r="r" t="t"/>
              <a:pathLst>
                <a:path extrusionOk="0" h="1209" w="2722">
                  <a:moveTo>
                    <a:pt x="2722" y="554"/>
                  </a:moveTo>
                  <a:lnTo>
                    <a:pt x="2715" y="485"/>
                  </a:lnTo>
                  <a:cubicBezTo>
                    <a:pt x="2707" y="403"/>
                    <a:pt x="2666" y="328"/>
                    <a:pt x="2601" y="277"/>
                  </a:cubicBezTo>
                  <a:cubicBezTo>
                    <a:pt x="2525" y="218"/>
                    <a:pt x="2482" y="125"/>
                    <a:pt x="2485" y="29"/>
                  </a:cubicBezTo>
                  <a:lnTo>
                    <a:pt x="2486" y="0"/>
                  </a:lnTo>
                  <a:lnTo>
                    <a:pt x="2181" y="187"/>
                  </a:lnTo>
                  <a:cubicBezTo>
                    <a:pt x="2181" y="187"/>
                    <a:pt x="2137" y="216"/>
                    <a:pt x="2091" y="261"/>
                  </a:cubicBezTo>
                  <a:lnTo>
                    <a:pt x="2090" y="260"/>
                  </a:lnTo>
                  <a:cubicBezTo>
                    <a:pt x="2090" y="260"/>
                    <a:pt x="1440" y="270"/>
                    <a:pt x="496" y="408"/>
                  </a:cubicBezTo>
                  <a:lnTo>
                    <a:pt x="138" y="279"/>
                  </a:lnTo>
                  <a:lnTo>
                    <a:pt x="169" y="303"/>
                  </a:lnTo>
                  <a:cubicBezTo>
                    <a:pt x="186" y="398"/>
                    <a:pt x="154" y="482"/>
                    <a:pt x="87" y="552"/>
                  </a:cubicBezTo>
                  <a:cubicBezTo>
                    <a:pt x="30" y="611"/>
                    <a:pt x="0" y="691"/>
                    <a:pt x="4" y="774"/>
                  </a:cubicBezTo>
                  <a:lnTo>
                    <a:pt x="7" y="843"/>
                  </a:lnTo>
                  <a:cubicBezTo>
                    <a:pt x="7" y="843"/>
                    <a:pt x="220" y="982"/>
                    <a:pt x="375" y="1034"/>
                  </a:cubicBezTo>
                  <a:cubicBezTo>
                    <a:pt x="377" y="1035"/>
                    <a:pt x="379" y="1036"/>
                    <a:pt x="381" y="1036"/>
                  </a:cubicBezTo>
                  <a:cubicBezTo>
                    <a:pt x="562" y="1117"/>
                    <a:pt x="852" y="1209"/>
                    <a:pt x="1211" y="1195"/>
                  </a:cubicBezTo>
                  <a:cubicBezTo>
                    <a:pt x="1792" y="1171"/>
                    <a:pt x="2269" y="862"/>
                    <a:pt x="2332" y="819"/>
                  </a:cubicBezTo>
                  <a:cubicBezTo>
                    <a:pt x="2479" y="743"/>
                    <a:pt x="2722" y="554"/>
                    <a:pt x="2722" y="554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0275890" y="4770438"/>
              <a:ext cx="257175" cy="601663"/>
            </a:xfrm>
            <a:custGeom>
              <a:rect b="b" l="l" r="r" t="t"/>
              <a:pathLst>
                <a:path extrusionOk="0" h="629" w="267">
                  <a:moveTo>
                    <a:pt x="114" y="0"/>
                  </a:moveTo>
                  <a:cubicBezTo>
                    <a:pt x="114" y="0"/>
                    <a:pt x="116" y="2"/>
                    <a:pt x="120" y="5"/>
                  </a:cubicBezTo>
                  <a:cubicBezTo>
                    <a:pt x="124" y="9"/>
                    <a:pt x="130" y="14"/>
                    <a:pt x="137" y="21"/>
                  </a:cubicBezTo>
                  <a:cubicBezTo>
                    <a:pt x="151" y="35"/>
                    <a:pt x="171" y="57"/>
                    <a:pt x="191" y="86"/>
                  </a:cubicBezTo>
                  <a:cubicBezTo>
                    <a:pt x="212" y="116"/>
                    <a:pt x="232" y="154"/>
                    <a:pt x="246" y="200"/>
                  </a:cubicBezTo>
                  <a:cubicBezTo>
                    <a:pt x="259" y="246"/>
                    <a:pt x="267" y="299"/>
                    <a:pt x="259" y="354"/>
                  </a:cubicBezTo>
                  <a:cubicBezTo>
                    <a:pt x="255" y="382"/>
                    <a:pt x="246" y="408"/>
                    <a:pt x="235" y="432"/>
                  </a:cubicBezTo>
                  <a:cubicBezTo>
                    <a:pt x="224" y="455"/>
                    <a:pt x="210" y="476"/>
                    <a:pt x="197" y="496"/>
                  </a:cubicBezTo>
                  <a:cubicBezTo>
                    <a:pt x="169" y="535"/>
                    <a:pt x="138" y="566"/>
                    <a:pt x="108" y="585"/>
                  </a:cubicBezTo>
                  <a:cubicBezTo>
                    <a:pt x="78" y="606"/>
                    <a:pt x="50" y="616"/>
                    <a:pt x="31" y="622"/>
                  </a:cubicBezTo>
                  <a:cubicBezTo>
                    <a:pt x="21" y="625"/>
                    <a:pt x="14" y="626"/>
                    <a:pt x="8" y="627"/>
                  </a:cubicBezTo>
                  <a:cubicBezTo>
                    <a:pt x="3" y="629"/>
                    <a:pt x="1" y="629"/>
                    <a:pt x="0" y="629"/>
                  </a:cubicBezTo>
                  <a:cubicBezTo>
                    <a:pt x="0" y="628"/>
                    <a:pt x="11" y="625"/>
                    <a:pt x="30" y="618"/>
                  </a:cubicBezTo>
                  <a:cubicBezTo>
                    <a:pt x="48" y="611"/>
                    <a:pt x="75" y="601"/>
                    <a:pt x="104" y="580"/>
                  </a:cubicBezTo>
                  <a:cubicBezTo>
                    <a:pt x="134" y="560"/>
                    <a:pt x="164" y="530"/>
                    <a:pt x="190" y="491"/>
                  </a:cubicBezTo>
                  <a:cubicBezTo>
                    <a:pt x="203" y="472"/>
                    <a:pt x="217" y="451"/>
                    <a:pt x="227" y="428"/>
                  </a:cubicBezTo>
                  <a:cubicBezTo>
                    <a:pt x="238" y="405"/>
                    <a:pt x="246" y="380"/>
                    <a:pt x="250" y="353"/>
                  </a:cubicBezTo>
                  <a:cubicBezTo>
                    <a:pt x="258" y="300"/>
                    <a:pt x="251" y="248"/>
                    <a:pt x="238" y="203"/>
                  </a:cubicBezTo>
                  <a:cubicBezTo>
                    <a:pt x="225" y="157"/>
                    <a:pt x="206" y="119"/>
                    <a:pt x="186" y="90"/>
                  </a:cubicBezTo>
                  <a:cubicBezTo>
                    <a:pt x="167" y="60"/>
                    <a:pt x="148" y="38"/>
                    <a:pt x="135" y="23"/>
                  </a:cubicBezTo>
                  <a:cubicBezTo>
                    <a:pt x="121" y="9"/>
                    <a:pt x="113" y="1"/>
                    <a:pt x="114" y="0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0275890" y="5372100"/>
              <a:ext cx="842963" cy="152400"/>
            </a:xfrm>
            <a:custGeom>
              <a:rect b="b" l="l" r="r" t="t"/>
              <a:pathLst>
                <a:path extrusionOk="0" h="159" w="876">
                  <a:moveTo>
                    <a:pt x="748" y="159"/>
                  </a:moveTo>
                  <a:cubicBezTo>
                    <a:pt x="621" y="159"/>
                    <a:pt x="498" y="145"/>
                    <a:pt x="391" y="123"/>
                  </a:cubicBezTo>
                  <a:cubicBezTo>
                    <a:pt x="162" y="77"/>
                    <a:pt x="0" y="1"/>
                    <a:pt x="0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71" y="75"/>
                    <a:pt x="431" y="158"/>
                    <a:pt x="752" y="158"/>
                  </a:cubicBezTo>
                  <a:cubicBezTo>
                    <a:pt x="777" y="158"/>
                    <a:pt x="802" y="158"/>
                    <a:pt x="828" y="157"/>
                  </a:cubicBezTo>
                  <a:cubicBezTo>
                    <a:pt x="844" y="156"/>
                    <a:pt x="860" y="155"/>
                    <a:pt x="876" y="154"/>
                  </a:cubicBezTo>
                  <a:cubicBezTo>
                    <a:pt x="834" y="157"/>
                    <a:pt x="791" y="159"/>
                    <a:pt x="748" y="159"/>
                  </a:cubicBezTo>
                  <a:close/>
                </a:path>
              </a:pathLst>
            </a:custGeom>
            <a:solidFill>
              <a:srgbClr val="111D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0277477" y="5127625"/>
              <a:ext cx="1751013" cy="395288"/>
            </a:xfrm>
            <a:custGeom>
              <a:rect b="b" l="l" r="r" t="t"/>
              <a:pathLst>
                <a:path extrusionOk="0" h="414" w="1818">
                  <a:moveTo>
                    <a:pt x="750" y="414"/>
                  </a:moveTo>
                  <a:cubicBezTo>
                    <a:pt x="429" y="414"/>
                    <a:pt x="169" y="331"/>
                    <a:pt x="0" y="256"/>
                  </a:cubicBezTo>
                  <a:cubicBezTo>
                    <a:pt x="9" y="254"/>
                    <a:pt x="17" y="252"/>
                    <a:pt x="25" y="249"/>
                  </a:cubicBezTo>
                  <a:cubicBezTo>
                    <a:pt x="26" y="248"/>
                    <a:pt x="27" y="248"/>
                    <a:pt x="28" y="248"/>
                  </a:cubicBezTo>
                  <a:cubicBezTo>
                    <a:pt x="47" y="242"/>
                    <a:pt x="75" y="232"/>
                    <a:pt x="105" y="211"/>
                  </a:cubicBezTo>
                  <a:cubicBezTo>
                    <a:pt x="126" y="198"/>
                    <a:pt x="147" y="179"/>
                    <a:pt x="167" y="157"/>
                  </a:cubicBezTo>
                  <a:cubicBezTo>
                    <a:pt x="175" y="156"/>
                    <a:pt x="184" y="155"/>
                    <a:pt x="193" y="155"/>
                  </a:cubicBezTo>
                  <a:cubicBezTo>
                    <a:pt x="305" y="155"/>
                    <a:pt x="386" y="227"/>
                    <a:pt x="500" y="261"/>
                  </a:cubicBezTo>
                  <a:cubicBezTo>
                    <a:pt x="564" y="280"/>
                    <a:pt x="630" y="288"/>
                    <a:pt x="696" y="288"/>
                  </a:cubicBezTo>
                  <a:cubicBezTo>
                    <a:pt x="815" y="288"/>
                    <a:pt x="936" y="261"/>
                    <a:pt x="1051" y="223"/>
                  </a:cubicBezTo>
                  <a:cubicBezTo>
                    <a:pt x="1228" y="165"/>
                    <a:pt x="1396" y="80"/>
                    <a:pt x="1573" y="22"/>
                  </a:cubicBezTo>
                  <a:cubicBezTo>
                    <a:pt x="1608" y="11"/>
                    <a:pt x="1644" y="0"/>
                    <a:pt x="1680" y="0"/>
                  </a:cubicBezTo>
                  <a:cubicBezTo>
                    <a:pt x="1702" y="0"/>
                    <a:pt x="1723" y="4"/>
                    <a:pt x="1742" y="14"/>
                  </a:cubicBezTo>
                  <a:cubicBezTo>
                    <a:pt x="1795" y="38"/>
                    <a:pt x="1818" y="107"/>
                    <a:pt x="1771" y="140"/>
                  </a:cubicBezTo>
                  <a:cubicBezTo>
                    <a:pt x="1771" y="140"/>
                    <a:pt x="1604" y="234"/>
                    <a:pt x="1369" y="311"/>
                  </a:cubicBezTo>
                  <a:cubicBezTo>
                    <a:pt x="1222" y="359"/>
                    <a:pt x="1047" y="397"/>
                    <a:pt x="876" y="410"/>
                  </a:cubicBezTo>
                  <a:cubicBezTo>
                    <a:pt x="876" y="410"/>
                    <a:pt x="875" y="410"/>
                    <a:pt x="874" y="410"/>
                  </a:cubicBezTo>
                  <a:cubicBezTo>
                    <a:pt x="858" y="411"/>
                    <a:pt x="842" y="412"/>
                    <a:pt x="826" y="413"/>
                  </a:cubicBezTo>
                  <a:cubicBezTo>
                    <a:pt x="800" y="414"/>
                    <a:pt x="775" y="414"/>
                    <a:pt x="750" y="414"/>
                  </a:cubicBezTo>
                  <a:close/>
                  <a:moveTo>
                    <a:pt x="53" y="234"/>
                  </a:moveTo>
                  <a:cubicBezTo>
                    <a:pt x="95" y="206"/>
                    <a:pt x="116" y="167"/>
                    <a:pt x="155" y="158"/>
                  </a:cubicBezTo>
                  <a:cubicBezTo>
                    <a:pt x="138" y="178"/>
                    <a:pt x="119" y="194"/>
                    <a:pt x="101" y="206"/>
                  </a:cubicBezTo>
                  <a:cubicBezTo>
                    <a:pt x="84" y="219"/>
                    <a:pt x="67" y="227"/>
                    <a:pt x="53" y="234"/>
                  </a:cubicBezTo>
                  <a:close/>
                </a:path>
              </a:pathLst>
            </a:custGeom>
            <a:solidFill>
              <a:srgbClr val="DA31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10302877" y="5278438"/>
              <a:ext cx="136525" cy="87313"/>
            </a:xfrm>
            <a:custGeom>
              <a:rect b="b" l="l" r="r" t="t"/>
              <a:pathLst>
                <a:path extrusionOk="0" h="92" w="142">
                  <a:moveTo>
                    <a:pt x="0" y="92"/>
                  </a:moveTo>
                  <a:cubicBezTo>
                    <a:pt x="10" y="87"/>
                    <a:pt x="20" y="82"/>
                    <a:pt x="28" y="77"/>
                  </a:cubicBezTo>
                  <a:cubicBezTo>
                    <a:pt x="42" y="70"/>
                    <a:pt x="59" y="62"/>
                    <a:pt x="76" y="49"/>
                  </a:cubicBezTo>
                  <a:cubicBezTo>
                    <a:pt x="94" y="37"/>
                    <a:pt x="113" y="21"/>
                    <a:pt x="130" y="1"/>
                  </a:cubicBezTo>
                  <a:cubicBezTo>
                    <a:pt x="132" y="1"/>
                    <a:pt x="135" y="0"/>
                    <a:pt x="137" y="0"/>
                  </a:cubicBezTo>
                  <a:cubicBezTo>
                    <a:pt x="139" y="0"/>
                    <a:pt x="140" y="0"/>
                    <a:pt x="142" y="0"/>
                  </a:cubicBezTo>
                  <a:cubicBezTo>
                    <a:pt x="122" y="22"/>
                    <a:pt x="101" y="41"/>
                    <a:pt x="80" y="54"/>
                  </a:cubicBezTo>
                  <a:cubicBezTo>
                    <a:pt x="50" y="75"/>
                    <a:pt x="22" y="85"/>
                    <a:pt x="3" y="91"/>
                  </a:cubicBezTo>
                  <a:cubicBezTo>
                    <a:pt x="2" y="91"/>
                    <a:pt x="1" y="91"/>
                    <a:pt x="0" y="92"/>
                  </a:cubicBezTo>
                </a:path>
              </a:pathLst>
            </a:custGeom>
            <a:solidFill>
              <a:srgbClr val="111D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10382252" y="4762500"/>
              <a:ext cx="141288" cy="234950"/>
            </a:xfrm>
            <a:custGeom>
              <a:rect b="b" l="l" r="r" t="t"/>
              <a:pathLst>
                <a:path extrusionOk="0" h="246" w="147">
                  <a:moveTo>
                    <a:pt x="144" y="246"/>
                  </a:moveTo>
                  <a:cubicBezTo>
                    <a:pt x="141" y="233"/>
                    <a:pt x="138" y="221"/>
                    <a:pt x="135" y="208"/>
                  </a:cubicBezTo>
                  <a:cubicBezTo>
                    <a:pt x="121" y="162"/>
                    <a:pt x="101" y="124"/>
                    <a:pt x="80" y="94"/>
                  </a:cubicBezTo>
                  <a:cubicBezTo>
                    <a:pt x="60" y="65"/>
                    <a:pt x="40" y="43"/>
                    <a:pt x="26" y="29"/>
                  </a:cubicBezTo>
                  <a:cubicBezTo>
                    <a:pt x="19" y="22"/>
                    <a:pt x="13" y="17"/>
                    <a:pt x="9" y="13"/>
                  </a:cubicBezTo>
                  <a:cubicBezTo>
                    <a:pt x="6" y="11"/>
                    <a:pt x="4" y="9"/>
                    <a:pt x="3" y="9"/>
                  </a:cubicBezTo>
                  <a:lnTo>
                    <a:pt x="64" y="0"/>
                  </a:lnTo>
                  <a:cubicBezTo>
                    <a:pt x="147" y="84"/>
                    <a:pt x="146" y="216"/>
                    <a:pt x="144" y="246"/>
                  </a:cubicBezTo>
                  <a:close/>
                  <a:moveTo>
                    <a:pt x="122" y="195"/>
                  </a:moveTo>
                  <a:cubicBezTo>
                    <a:pt x="96" y="131"/>
                    <a:pt x="68" y="87"/>
                    <a:pt x="46" y="58"/>
                  </a:cubicBezTo>
                  <a:cubicBezTo>
                    <a:pt x="55" y="69"/>
                    <a:pt x="65" y="82"/>
                    <a:pt x="75" y="98"/>
                  </a:cubicBezTo>
                  <a:cubicBezTo>
                    <a:pt x="93" y="124"/>
                    <a:pt x="110" y="156"/>
                    <a:pt x="122" y="195"/>
                  </a:cubicBezTo>
                  <a:close/>
                  <a:moveTo>
                    <a:pt x="15" y="22"/>
                  </a:moveTo>
                  <a:cubicBezTo>
                    <a:pt x="6" y="13"/>
                    <a:pt x="0" y="9"/>
                    <a:pt x="0" y="9"/>
                  </a:cubicBezTo>
                  <a:lnTo>
                    <a:pt x="3" y="9"/>
                  </a:lnTo>
                  <a:cubicBezTo>
                    <a:pt x="4" y="10"/>
                    <a:pt x="8" y="14"/>
                    <a:pt x="15" y="22"/>
                  </a:cubicBezTo>
                  <a:close/>
                </a:path>
              </a:pathLst>
            </a:custGeom>
            <a:solidFill>
              <a:srgbClr val="DA31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10385427" y="4772025"/>
              <a:ext cx="134938" cy="231775"/>
            </a:xfrm>
            <a:custGeom>
              <a:rect b="b" l="l" r="r" t="t"/>
              <a:pathLst>
                <a:path extrusionOk="0" h="244" w="141">
                  <a:moveTo>
                    <a:pt x="141" y="244"/>
                  </a:moveTo>
                  <a:cubicBezTo>
                    <a:pt x="134" y="223"/>
                    <a:pt x="126" y="203"/>
                    <a:pt x="119" y="186"/>
                  </a:cubicBezTo>
                  <a:cubicBezTo>
                    <a:pt x="107" y="147"/>
                    <a:pt x="90" y="115"/>
                    <a:pt x="72" y="89"/>
                  </a:cubicBezTo>
                  <a:cubicBezTo>
                    <a:pt x="62" y="73"/>
                    <a:pt x="52" y="60"/>
                    <a:pt x="43" y="49"/>
                  </a:cubicBezTo>
                  <a:cubicBezTo>
                    <a:pt x="31" y="32"/>
                    <a:pt x="20" y="21"/>
                    <a:pt x="12" y="13"/>
                  </a:cubicBezTo>
                  <a:cubicBezTo>
                    <a:pt x="5" y="5"/>
                    <a:pt x="1" y="1"/>
                    <a:pt x="0" y="0"/>
                  </a:cubicBezTo>
                  <a:lnTo>
                    <a:pt x="0" y="0"/>
                  </a:lnTo>
                  <a:cubicBezTo>
                    <a:pt x="1" y="0"/>
                    <a:pt x="3" y="2"/>
                    <a:pt x="6" y="4"/>
                  </a:cubicBezTo>
                  <a:cubicBezTo>
                    <a:pt x="10" y="8"/>
                    <a:pt x="16" y="13"/>
                    <a:pt x="23" y="20"/>
                  </a:cubicBezTo>
                  <a:cubicBezTo>
                    <a:pt x="37" y="34"/>
                    <a:pt x="57" y="56"/>
                    <a:pt x="77" y="85"/>
                  </a:cubicBezTo>
                  <a:cubicBezTo>
                    <a:pt x="98" y="115"/>
                    <a:pt x="118" y="153"/>
                    <a:pt x="132" y="199"/>
                  </a:cubicBezTo>
                  <a:cubicBezTo>
                    <a:pt x="135" y="212"/>
                    <a:pt x="138" y="224"/>
                    <a:pt x="141" y="237"/>
                  </a:cubicBezTo>
                  <a:cubicBezTo>
                    <a:pt x="141" y="242"/>
                    <a:pt x="141" y="244"/>
                    <a:pt x="141" y="244"/>
                  </a:cubicBezTo>
                  <a:close/>
                </a:path>
              </a:pathLst>
            </a:custGeom>
            <a:solidFill>
              <a:srgbClr val="111D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10809290" y="4587875"/>
              <a:ext cx="525463" cy="620713"/>
            </a:xfrm>
            <a:custGeom>
              <a:rect b="b" l="l" r="r" t="t"/>
              <a:pathLst>
                <a:path extrusionOk="0" h="650" w="547">
                  <a:moveTo>
                    <a:pt x="3" y="18"/>
                  </a:moveTo>
                  <a:cubicBezTo>
                    <a:pt x="0" y="26"/>
                    <a:pt x="35" y="391"/>
                    <a:pt x="35" y="391"/>
                  </a:cubicBezTo>
                  <a:cubicBezTo>
                    <a:pt x="35" y="391"/>
                    <a:pt x="220" y="650"/>
                    <a:pt x="512" y="398"/>
                  </a:cubicBezTo>
                  <a:lnTo>
                    <a:pt x="547" y="0"/>
                  </a:lnTo>
                  <a:lnTo>
                    <a:pt x="3" y="18"/>
                  </a:lnTo>
                </a:path>
              </a:pathLst>
            </a:custGeom>
            <a:solidFill>
              <a:srgbClr val="F8A5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0737852" y="4714875"/>
              <a:ext cx="66675" cy="9525"/>
            </a:xfrm>
            <a:custGeom>
              <a:rect b="b" l="l" r="r" t="t"/>
              <a:pathLst>
                <a:path extrusionOk="0" h="9" w="70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lnTo>
                    <a:pt x="70" y="0"/>
                  </a:lnTo>
                  <a:lnTo>
                    <a:pt x="70" y="1"/>
                  </a:lnTo>
                  <a:cubicBezTo>
                    <a:pt x="47" y="3"/>
                    <a:pt x="23" y="6"/>
                    <a:pt x="0" y="9"/>
                  </a:cubicBezTo>
                  <a:close/>
                </a:path>
              </a:pathLst>
            </a:custGeom>
            <a:solidFill>
              <a:srgbClr val="6013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0737852" y="4716463"/>
              <a:ext cx="104775" cy="244475"/>
            </a:xfrm>
            <a:custGeom>
              <a:rect b="b" l="l" r="r" t="t"/>
              <a:pathLst>
                <a:path extrusionOk="0" h="256" w="109">
                  <a:moveTo>
                    <a:pt x="109" y="256"/>
                  </a:moveTo>
                  <a:cubicBezTo>
                    <a:pt x="109" y="256"/>
                    <a:pt x="23" y="114"/>
                    <a:pt x="0" y="8"/>
                  </a:cubicBezTo>
                  <a:cubicBezTo>
                    <a:pt x="23" y="5"/>
                    <a:pt x="47" y="2"/>
                    <a:pt x="70" y="0"/>
                  </a:cubicBezTo>
                  <a:lnTo>
                    <a:pt x="87" y="19"/>
                  </a:lnTo>
                  <a:cubicBezTo>
                    <a:pt x="96" y="126"/>
                    <a:pt x="109" y="256"/>
                    <a:pt x="109" y="256"/>
                  </a:cubicBezTo>
                  <a:lnTo>
                    <a:pt x="109" y="256"/>
                  </a:lnTo>
                </a:path>
              </a:pathLst>
            </a:custGeom>
            <a:solidFill>
              <a:srgbClr val="DA31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10820402" y="4733925"/>
              <a:ext cx="22225" cy="227013"/>
            </a:xfrm>
            <a:custGeom>
              <a:rect b="b" l="l" r="r" t="t"/>
              <a:pathLst>
                <a:path extrusionOk="0" h="237" w="22">
                  <a:moveTo>
                    <a:pt x="22" y="237"/>
                  </a:moveTo>
                  <a:cubicBezTo>
                    <a:pt x="22" y="237"/>
                    <a:pt x="9" y="107"/>
                    <a:pt x="0" y="0"/>
                  </a:cubicBezTo>
                  <a:lnTo>
                    <a:pt x="0" y="0"/>
                  </a:lnTo>
                  <a:lnTo>
                    <a:pt x="22" y="237"/>
                  </a:lnTo>
                  <a:close/>
                </a:path>
              </a:pathLst>
            </a:custGeom>
            <a:solidFill>
              <a:srgbClr val="D886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11858627" y="4630738"/>
              <a:ext cx="457200" cy="488950"/>
            </a:xfrm>
            <a:custGeom>
              <a:rect b="b" l="l" r="r" t="t"/>
              <a:pathLst>
                <a:path extrusionOk="0" h="511" w="475">
                  <a:moveTo>
                    <a:pt x="475" y="449"/>
                  </a:moveTo>
                  <a:cubicBezTo>
                    <a:pt x="475" y="449"/>
                    <a:pt x="473" y="451"/>
                    <a:pt x="468" y="454"/>
                  </a:cubicBezTo>
                  <a:cubicBezTo>
                    <a:pt x="463" y="457"/>
                    <a:pt x="456" y="461"/>
                    <a:pt x="446" y="466"/>
                  </a:cubicBezTo>
                  <a:cubicBezTo>
                    <a:pt x="427" y="476"/>
                    <a:pt x="399" y="490"/>
                    <a:pt x="361" y="499"/>
                  </a:cubicBezTo>
                  <a:cubicBezTo>
                    <a:pt x="342" y="503"/>
                    <a:pt x="320" y="506"/>
                    <a:pt x="297" y="504"/>
                  </a:cubicBezTo>
                  <a:cubicBezTo>
                    <a:pt x="275" y="502"/>
                    <a:pt x="250" y="498"/>
                    <a:pt x="226" y="489"/>
                  </a:cubicBezTo>
                  <a:cubicBezTo>
                    <a:pt x="177" y="473"/>
                    <a:pt x="128" y="441"/>
                    <a:pt x="89" y="396"/>
                  </a:cubicBezTo>
                  <a:cubicBezTo>
                    <a:pt x="70" y="373"/>
                    <a:pt x="54" y="349"/>
                    <a:pt x="43" y="323"/>
                  </a:cubicBezTo>
                  <a:cubicBezTo>
                    <a:pt x="31" y="297"/>
                    <a:pt x="23" y="272"/>
                    <a:pt x="17" y="247"/>
                  </a:cubicBezTo>
                  <a:cubicBezTo>
                    <a:pt x="4" y="197"/>
                    <a:pt x="0" y="150"/>
                    <a:pt x="6" y="112"/>
                  </a:cubicBezTo>
                  <a:cubicBezTo>
                    <a:pt x="12" y="73"/>
                    <a:pt x="27" y="44"/>
                    <a:pt x="39" y="26"/>
                  </a:cubicBezTo>
                  <a:cubicBezTo>
                    <a:pt x="44" y="17"/>
                    <a:pt x="50" y="11"/>
                    <a:pt x="54" y="7"/>
                  </a:cubicBezTo>
                  <a:cubicBezTo>
                    <a:pt x="58" y="3"/>
                    <a:pt x="60" y="0"/>
                    <a:pt x="60" y="1"/>
                  </a:cubicBezTo>
                  <a:cubicBezTo>
                    <a:pt x="60" y="1"/>
                    <a:pt x="59" y="3"/>
                    <a:pt x="55" y="8"/>
                  </a:cubicBezTo>
                  <a:cubicBezTo>
                    <a:pt x="52" y="12"/>
                    <a:pt x="47" y="19"/>
                    <a:pt x="41" y="28"/>
                  </a:cubicBezTo>
                  <a:cubicBezTo>
                    <a:pt x="31" y="46"/>
                    <a:pt x="17" y="75"/>
                    <a:pt x="13" y="113"/>
                  </a:cubicBezTo>
                  <a:cubicBezTo>
                    <a:pt x="7" y="150"/>
                    <a:pt x="11" y="196"/>
                    <a:pt x="24" y="245"/>
                  </a:cubicBezTo>
                  <a:cubicBezTo>
                    <a:pt x="31" y="269"/>
                    <a:pt x="39" y="295"/>
                    <a:pt x="50" y="320"/>
                  </a:cubicBezTo>
                  <a:cubicBezTo>
                    <a:pt x="62" y="344"/>
                    <a:pt x="77" y="368"/>
                    <a:pt x="96" y="390"/>
                  </a:cubicBezTo>
                  <a:cubicBezTo>
                    <a:pt x="172" y="479"/>
                    <a:pt x="286" y="511"/>
                    <a:pt x="360" y="493"/>
                  </a:cubicBezTo>
                  <a:cubicBezTo>
                    <a:pt x="397" y="485"/>
                    <a:pt x="425" y="472"/>
                    <a:pt x="445" y="463"/>
                  </a:cubicBezTo>
                  <a:cubicBezTo>
                    <a:pt x="464" y="454"/>
                    <a:pt x="474" y="448"/>
                    <a:pt x="475" y="449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10499727" y="4970463"/>
              <a:ext cx="1416050" cy="252413"/>
            </a:xfrm>
            <a:custGeom>
              <a:rect b="b" l="l" r="r" t="t"/>
              <a:pathLst>
                <a:path extrusionOk="0" h="263" w="1471">
                  <a:moveTo>
                    <a:pt x="1471" y="1"/>
                  </a:moveTo>
                  <a:cubicBezTo>
                    <a:pt x="1471" y="1"/>
                    <a:pt x="1470" y="1"/>
                    <a:pt x="1468" y="3"/>
                  </a:cubicBezTo>
                  <a:cubicBezTo>
                    <a:pt x="1465" y="4"/>
                    <a:pt x="1462" y="6"/>
                    <a:pt x="1458" y="8"/>
                  </a:cubicBezTo>
                  <a:cubicBezTo>
                    <a:pt x="1448" y="14"/>
                    <a:pt x="1435" y="21"/>
                    <a:pt x="1419" y="29"/>
                  </a:cubicBezTo>
                  <a:cubicBezTo>
                    <a:pt x="1402" y="38"/>
                    <a:pt x="1381" y="49"/>
                    <a:pt x="1356" y="61"/>
                  </a:cubicBezTo>
                  <a:cubicBezTo>
                    <a:pt x="1331" y="72"/>
                    <a:pt x="1304" y="86"/>
                    <a:pt x="1272" y="99"/>
                  </a:cubicBezTo>
                  <a:cubicBezTo>
                    <a:pt x="1240" y="112"/>
                    <a:pt x="1205" y="127"/>
                    <a:pt x="1167" y="140"/>
                  </a:cubicBezTo>
                  <a:cubicBezTo>
                    <a:pt x="1129" y="154"/>
                    <a:pt x="1088" y="167"/>
                    <a:pt x="1044" y="180"/>
                  </a:cubicBezTo>
                  <a:cubicBezTo>
                    <a:pt x="957" y="205"/>
                    <a:pt x="859" y="227"/>
                    <a:pt x="756" y="242"/>
                  </a:cubicBezTo>
                  <a:cubicBezTo>
                    <a:pt x="652" y="257"/>
                    <a:pt x="552" y="263"/>
                    <a:pt x="461" y="263"/>
                  </a:cubicBezTo>
                  <a:cubicBezTo>
                    <a:pt x="438" y="263"/>
                    <a:pt x="416" y="263"/>
                    <a:pt x="394" y="263"/>
                  </a:cubicBezTo>
                  <a:cubicBezTo>
                    <a:pt x="373" y="263"/>
                    <a:pt x="352" y="261"/>
                    <a:pt x="332" y="260"/>
                  </a:cubicBezTo>
                  <a:cubicBezTo>
                    <a:pt x="291" y="259"/>
                    <a:pt x="254" y="255"/>
                    <a:pt x="220" y="252"/>
                  </a:cubicBezTo>
                  <a:cubicBezTo>
                    <a:pt x="186" y="249"/>
                    <a:pt x="155" y="244"/>
                    <a:pt x="128" y="241"/>
                  </a:cubicBezTo>
                  <a:cubicBezTo>
                    <a:pt x="101" y="237"/>
                    <a:pt x="78" y="233"/>
                    <a:pt x="59" y="230"/>
                  </a:cubicBezTo>
                  <a:cubicBezTo>
                    <a:pt x="40" y="226"/>
                    <a:pt x="26" y="224"/>
                    <a:pt x="15" y="222"/>
                  </a:cubicBezTo>
                  <a:cubicBezTo>
                    <a:pt x="11" y="221"/>
                    <a:pt x="7" y="220"/>
                    <a:pt x="4" y="219"/>
                  </a:cubicBezTo>
                  <a:cubicBezTo>
                    <a:pt x="1" y="219"/>
                    <a:pt x="0" y="218"/>
                    <a:pt x="0" y="218"/>
                  </a:cubicBezTo>
                  <a:cubicBezTo>
                    <a:pt x="0" y="218"/>
                    <a:pt x="2" y="218"/>
                    <a:pt x="4" y="219"/>
                  </a:cubicBezTo>
                  <a:cubicBezTo>
                    <a:pt x="7" y="219"/>
                    <a:pt x="11" y="219"/>
                    <a:pt x="16" y="220"/>
                  </a:cubicBezTo>
                  <a:cubicBezTo>
                    <a:pt x="26" y="222"/>
                    <a:pt x="41" y="224"/>
                    <a:pt x="59" y="226"/>
                  </a:cubicBezTo>
                  <a:cubicBezTo>
                    <a:pt x="78" y="229"/>
                    <a:pt x="101" y="233"/>
                    <a:pt x="128" y="236"/>
                  </a:cubicBezTo>
                  <a:cubicBezTo>
                    <a:pt x="156" y="239"/>
                    <a:pt x="186" y="243"/>
                    <a:pt x="220" y="246"/>
                  </a:cubicBezTo>
                  <a:cubicBezTo>
                    <a:pt x="255" y="248"/>
                    <a:pt x="292" y="252"/>
                    <a:pt x="332" y="253"/>
                  </a:cubicBezTo>
                  <a:cubicBezTo>
                    <a:pt x="352" y="254"/>
                    <a:pt x="373" y="255"/>
                    <a:pt x="395" y="255"/>
                  </a:cubicBezTo>
                  <a:cubicBezTo>
                    <a:pt x="416" y="255"/>
                    <a:pt x="438" y="255"/>
                    <a:pt x="461" y="256"/>
                  </a:cubicBezTo>
                  <a:cubicBezTo>
                    <a:pt x="551" y="254"/>
                    <a:pt x="651" y="248"/>
                    <a:pt x="754" y="234"/>
                  </a:cubicBezTo>
                  <a:cubicBezTo>
                    <a:pt x="858" y="219"/>
                    <a:pt x="955" y="197"/>
                    <a:pt x="1042" y="172"/>
                  </a:cubicBezTo>
                  <a:cubicBezTo>
                    <a:pt x="1086" y="159"/>
                    <a:pt x="1127" y="147"/>
                    <a:pt x="1165" y="133"/>
                  </a:cubicBezTo>
                  <a:cubicBezTo>
                    <a:pt x="1203" y="120"/>
                    <a:pt x="1237" y="106"/>
                    <a:pt x="1269" y="93"/>
                  </a:cubicBezTo>
                  <a:cubicBezTo>
                    <a:pt x="1301" y="81"/>
                    <a:pt x="1329" y="67"/>
                    <a:pt x="1354" y="56"/>
                  </a:cubicBezTo>
                  <a:cubicBezTo>
                    <a:pt x="1379" y="46"/>
                    <a:pt x="1400" y="35"/>
                    <a:pt x="1417" y="26"/>
                  </a:cubicBezTo>
                  <a:cubicBezTo>
                    <a:pt x="1434" y="18"/>
                    <a:pt x="1447" y="12"/>
                    <a:pt x="1457" y="7"/>
                  </a:cubicBezTo>
                  <a:cubicBezTo>
                    <a:pt x="1461" y="5"/>
                    <a:pt x="1464" y="3"/>
                    <a:pt x="1467" y="2"/>
                  </a:cubicBezTo>
                  <a:cubicBezTo>
                    <a:pt x="1470" y="1"/>
                    <a:pt x="1471" y="0"/>
                    <a:pt x="1471" y="1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11153777" y="5153025"/>
              <a:ext cx="311150" cy="157163"/>
            </a:xfrm>
            <a:custGeom>
              <a:rect b="b" l="l" r="r" t="t"/>
              <a:pathLst>
                <a:path extrusionOk="0" h="164" w="322">
                  <a:moveTo>
                    <a:pt x="169" y="164"/>
                  </a:moveTo>
                  <a:cubicBezTo>
                    <a:pt x="122" y="164"/>
                    <a:pt x="74" y="143"/>
                    <a:pt x="45" y="105"/>
                  </a:cubicBezTo>
                  <a:cubicBezTo>
                    <a:pt x="33" y="89"/>
                    <a:pt x="22" y="69"/>
                    <a:pt x="2" y="61"/>
                  </a:cubicBezTo>
                  <a:cubicBezTo>
                    <a:pt x="2" y="61"/>
                    <a:pt x="1" y="61"/>
                    <a:pt x="0" y="60"/>
                  </a:cubicBezTo>
                  <a:cubicBezTo>
                    <a:pt x="25" y="58"/>
                    <a:pt x="50" y="55"/>
                    <a:pt x="76" y="51"/>
                  </a:cubicBezTo>
                  <a:cubicBezTo>
                    <a:pt x="163" y="39"/>
                    <a:pt x="246" y="21"/>
                    <a:pt x="322" y="0"/>
                  </a:cubicBezTo>
                  <a:cubicBezTo>
                    <a:pt x="321" y="6"/>
                    <a:pt x="321" y="12"/>
                    <a:pt x="321" y="18"/>
                  </a:cubicBezTo>
                  <a:cubicBezTo>
                    <a:pt x="318" y="80"/>
                    <a:pt x="273" y="139"/>
                    <a:pt x="214" y="158"/>
                  </a:cubicBezTo>
                  <a:cubicBezTo>
                    <a:pt x="199" y="162"/>
                    <a:pt x="184" y="164"/>
                    <a:pt x="169" y="164"/>
                  </a:cubicBezTo>
                </a:path>
              </a:pathLst>
            </a:custGeom>
            <a:solidFill>
              <a:srgbClr val="DA31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1329990" y="4611688"/>
              <a:ext cx="46038" cy="50800"/>
            </a:xfrm>
            <a:custGeom>
              <a:rect b="b" l="l" r="r" t="t"/>
              <a:pathLst>
                <a:path extrusionOk="0" h="54" w="47">
                  <a:moveTo>
                    <a:pt x="0" y="54"/>
                  </a:moveTo>
                  <a:lnTo>
                    <a:pt x="45" y="0"/>
                  </a:lnTo>
                  <a:cubicBezTo>
                    <a:pt x="45" y="17"/>
                    <a:pt x="46" y="34"/>
                    <a:pt x="47" y="50"/>
                  </a:cubicBezTo>
                  <a:cubicBezTo>
                    <a:pt x="32" y="52"/>
                    <a:pt x="16" y="53"/>
                    <a:pt x="0" y="54"/>
                  </a:cubicBezTo>
                  <a:close/>
                </a:path>
              </a:pathLst>
            </a:custGeom>
            <a:solidFill>
              <a:srgbClr val="6013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10987090" y="4659313"/>
              <a:ext cx="736600" cy="549275"/>
            </a:xfrm>
            <a:custGeom>
              <a:rect b="b" l="l" r="r" t="t"/>
              <a:pathLst>
                <a:path extrusionOk="0" h="576" w="765">
                  <a:moveTo>
                    <a:pt x="105" y="576"/>
                  </a:moveTo>
                  <a:cubicBezTo>
                    <a:pt x="73" y="571"/>
                    <a:pt x="44" y="553"/>
                    <a:pt x="26" y="527"/>
                  </a:cubicBezTo>
                  <a:cubicBezTo>
                    <a:pt x="6" y="498"/>
                    <a:pt x="0" y="459"/>
                    <a:pt x="11" y="425"/>
                  </a:cubicBezTo>
                  <a:cubicBezTo>
                    <a:pt x="31" y="430"/>
                    <a:pt x="53" y="433"/>
                    <a:pt x="76" y="433"/>
                  </a:cubicBezTo>
                  <a:cubicBezTo>
                    <a:pt x="146" y="433"/>
                    <a:pt x="230" y="406"/>
                    <a:pt x="326" y="323"/>
                  </a:cubicBezTo>
                  <a:lnTo>
                    <a:pt x="353" y="8"/>
                  </a:lnTo>
                  <a:lnTo>
                    <a:pt x="356" y="4"/>
                  </a:lnTo>
                  <a:cubicBezTo>
                    <a:pt x="372" y="3"/>
                    <a:pt x="388" y="2"/>
                    <a:pt x="403" y="0"/>
                  </a:cubicBezTo>
                  <a:cubicBezTo>
                    <a:pt x="407" y="45"/>
                    <a:pt x="418" y="89"/>
                    <a:pt x="451" y="117"/>
                  </a:cubicBezTo>
                  <a:cubicBezTo>
                    <a:pt x="482" y="145"/>
                    <a:pt x="526" y="152"/>
                    <a:pt x="565" y="164"/>
                  </a:cubicBezTo>
                  <a:cubicBezTo>
                    <a:pt x="627" y="183"/>
                    <a:pt x="686" y="218"/>
                    <a:pt x="723" y="272"/>
                  </a:cubicBezTo>
                  <a:cubicBezTo>
                    <a:pt x="753" y="316"/>
                    <a:pt x="765" y="374"/>
                    <a:pt x="751" y="425"/>
                  </a:cubicBezTo>
                  <a:cubicBezTo>
                    <a:pt x="722" y="436"/>
                    <a:pt x="691" y="449"/>
                    <a:pt x="658" y="460"/>
                  </a:cubicBezTo>
                  <a:cubicBezTo>
                    <a:pt x="621" y="473"/>
                    <a:pt x="582" y="485"/>
                    <a:pt x="540" y="498"/>
                  </a:cubicBezTo>
                  <a:cubicBezTo>
                    <a:pt x="534" y="495"/>
                    <a:pt x="527" y="493"/>
                    <a:pt x="521" y="493"/>
                  </a:cubicBezTo>
                  <a:cubicBezTo>
                    <a:pt x="513" y="493"/>
                    <a:pt x="507" y="495"/>
                    <a:pt x="502" y="501"/>
                  </a:cubicBezTo>
                  <a:cubicBezTo>
                    <a:pt x="500" y="504"/>
                    <a:pt x="498" y="507"/>
                    <a:pt x="497" y="509"/>
                  </a:cubicBezTo>
                  <a:cubicBezTo>
                    <a:pt x="420" y="530"/>
                    <a:pt x="336" y="548"/>
                    <a:pt x="247" y="561"/>
                  </a:cubicBezTo>
                  <a:cubicBezTo>
                    <a:pt x="199" y="567"/>
                    <a:pt x="151" y="572"/>
                    <a:pt x="105" y="576"/>
                  </a:cubicBezTo>
                  <a:moveTo>
                    <a:pt x="621" y="525"/>
                  </a:moveTo>
                  <a:cubicBezTo>
                    <a:pt x="604" y="525"/>
                    <a:pt x="587" y="521"/>
                    <a:pt x="571" y="513"/>
                  </a:cubicBezTo>
                  <a:cubicBezTo>
                    <a:pt x="565" y="510"/>
                    <a:pt x="558" y="506"/>
                    <a:pt x="552" y="503"/>
                  </a:cubicBezTo>
                  <a:cubicBezTo>
                    <a:pt x="590" y="491"/>
                    <a:pt x="626" y="480"/>
                    <a:pt x="660" y="467"/>
                  </a:cubicBezTo>
                  <a:cubicBezTo>
                    <a:pt x="692" y="456"/>
                    <a:pt x="721" y="444"/>
                    <a:pt x="748" y="433"/>
                  </a:cubicBezTo>
                  <a:cubicBezTo>
                    <a:pt x="745" y="441"/>
                    <a:pt x="742" y="449"/>
                    <a:pt x="738" y="456"/>
                  </a:cubicBezTo>
                  <a:cubicBezTo>
                    <a:pt x="715" y="497"/>
                    <a:pt x="667" y="525"/>
                    <a:pt x="621" y="525"/>
                  </a:cubicBezTo>
                  <a:close/>
                </a:path>
              </a:pathLst>
            </a:custGeom>
            <a:solidFill>
              <a:srgbClr val="DA31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10998202" y="4667250"/>
              <a:ext cx="328613" cy="404813"/>
            </a:xfrm>
            <a:custGeom>
              <a:rect b="b" l="l" r="r" t="t"/>
              <a:pathLst>
                <a:path extrusionOk="0" h="425" w="342">
                  <a:moveTo>
                    <a:pt x="65" y="425"/>
                  </a:moveTo>
                  <a:cubicBezTo>
                    <a:pt x="42" y="425"/>
                    <a:pt x="20" y="422"/>
                    <a:pt x="0" y="417"/>
                  </a:cubicBezTo>
                  <a:cubicBezTo>
                    <a:pt x="0" y="415"/>
                    <a:pt x="1" y="413"/>
                    <a:pt x="2" y="411"/>
                  </a:cubicBezTo>
                  <a:lnTo>
                    <a:pt x="342" y="0"/>
                  </a:lnTo>
                  <a:lnTo>
                    <a:pt x="315" y="315"/>
                  </a:lnTo>
                  <a:cubicBezTo>
                    <a:pt x="219" y="398"/>
                    <a:pt x="135" y="425"/>
                    <a:pt x="65" y="425"/>
                  </a:cubicBezTo>
                  <a:close/>
                </a:path>
              </a:pathLst>
            </a:custGeom>
            <a:solidFill>
              <a:srgbClr val="D886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1088690" y="5064125"/>
              <a:ext cx="622300" cy="146050"/>
            </a:xfrm>
            <a:custGeom>
              <a:rect b="b" l="l" r="r" t="t"/>
              <a:pathLst>
                <a:path extrusionOk="0" h="153" w="646">
                  <a:moveTo>
                    <a:pt x="68" y="153"/>
                  </a:moveTo>
                  <a:cubicBezTo>
                    <a:pt x="62" y="151"/>
                    <a:pt x="55" y="151"/>
                    <a:pt x="49" y="151"/>
                  </a:cubicBezTo>
                  <a:cubicBezTo>
                    <a:pt x="39" y="151"/>
                    <a:pt x="29" y="152"/>
                    <a:pt x="19" y="152"/>
                  </a:cubicBezTo>
                  <a:cubicBezTo>
                    <a:pt x="18" y="152"/>
                    <a:pt x="17" y="152"/>
                    <a:pt x="17" y="152"/>
                  </a:cubicBezTo>
                  <a:cubicBezTo>
                    <a:pt x="11" y="152"/>
                    <a:pt x="5" y="152"/>
                    <a:pt x="0" y="151"/>
                  </a:cubicBezTo>
                  <a:cubicBezTo>
                    <a:pt x="46" y="147"/>
                    <a:pt x="94" y="142"/>
                    <a:pt x="142" y="136"/>
                  </a:cubicBezTo>
                  <a:cubicBezTo>
                    <a:pt x="231" y="123"/>
                    <a:pt x="315" y="105"/>
                    <a:pt x="392" y="84"/>
                  </a:cubicBezTo>
                  <a:cubicBezTo>
                    <a:pt x="391" y="87"/>
                    <a:pt x="390" y="90"/>
                    <a:pt x="390" y="93"/>
                  </a:cubicBezTo>
                  <a:cubicBezTo>
                    <a:pt x="314" y="114"/>
                    <a:pt x="231" y="132"/>
                    <a:pt x="144" y="144"/>
                  </a:cubicBezTo>
                  <a:cubicBezTo>
                    <a:pt x="118" y="148"/>
                    <a:pt x="93" y="151"/>
                    <a:pt x="68" y="153"/>
                  </a:cubicBezTo>
                  <a:moveTo>
                    <a:pt x="447" y="78"/>
                  </a:moveTo>
                  <a:cubicBezTo>
                    <a:pt x="443" y="76"/>
                    <a:pt x="439" y="74"/>
                    <a:pt x="435" y="73"/>
                  </a:cubicBezTo>
                  <a:cubicBezTo>
                    <a:pt x="477" y="60"/>
                    <a:pt x="516" y="48"/>
                    <a:pt x="553" y="35"/>
                  </a:cubicBezTo>
                  <a:cubicBezTo>
                    <a:pt x="586" y="24"/>
                    <a:pt x="617" y="11"/>
                    <a:pt x="646" y="0"/>
                  </a:cubicBezTo>
                  <a:cubicBezTo>
                    <a:pt x="645" y="2"/>
                    <a:pt x="644" y="5"/>
                    <a:pt x="643" y="8"/>
                  </a:cubicBezTo>
                  <a:cubicBezTo>
                    <a:pt x="616" y="19"/>
                    <a:pt x="587" y="31"/>
                    <a:pt x="555" y="42"/>
                  </a:cubicBezTo>
                  <a:cubicBezTo>
                    <a:pt x="521" y="55"/>
                    <a:pt x="485" y="66"/>
                    <a:pt x="447" y="78"/>
                  </a:cubicBezTo>
                </a:path>
              </a:pathLst>
            </a:custGeom>
            <a:solidFill>
              <a:srgbClr val="111D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0628315" y="3741738"/>
              <a:ext cx="925513" cy="1162050"/>
            </a:xfrm>
            <a:custGeom>
              <a:rect b="b" l="l" r="r" t="t"/>
              <a:pathLst>
                <a:path extrusionOk="0" h="1216" w="962">
                  <a:moveTo>
                    <a:pt x="861" y="245"/>
                  </a:moveTo>
                  <a:cubicBezTo>
                    <a:pt x="902" y="334"/>
                    <a:pt x="923" y="386"/>
                    <a:pt x="929" y="481"/>
                  </a:cubicBezTo>
                  <a:cubicBezTo>
                    <a:pt x="940" y="655"/>
                    <a:pt x="901" y="797"/>
                    <a:pt x="807" y="943"/>
                  </a:cubicBezTo>
                  <a:cubicBezTo>
                    <a:pt x="737" y="1048"/>
                    <a:pt x="530" y="1180"/>
                    <a:pt x="468" y="1198"/>
                  </a:cubicBezTo>
                  <a:cubicBezTo>
                    <a:pt x="407" y="1216"/>
                    <a:pt x="162" y="1064"/>
                    <a:pt x="113" y="892"/>
                  </a:cubicBezTo>
                  <a:cubicBezTo>
                    <a:pt x="63" y="721"/>
                    <a:pt x="0" y="617"/>
                    <a:pt x="84" y="318"/>
                  </a:cubicBezTo>
                  <a:cubicBezTo>
                    <a:pt x="170" y="11"/>
                    <a:pt x="583" y="0"/>
                    <a:pt x="583" y="0"/>
                  </a:cubicBezTo>
                  <a:cubicBezTo>
                    <a:pt x="583" y="0"/>
                    <a:pt x="861" y="0"/>
                    <a:pt x="911" y="161"/>
                  </a:cubicBezTo>
                  <a:cubicBezTo>
                    <a:pt x="962" y="322"/>
                    <a:pt x="861" y="245"/>
                    <a:pt x="861" y="245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0853740" y="4222750"/>
              <a:ext cx="777875" cy="1057275"/>
            </a:xfrm>
            <a:custGeom>
              <a:rect b="b" l="l" r="r" t="t"/>
              <a:pathLst>
                <a:path extrusionOk="0" h="1107" w="808">
                  <a:moveTo>
                    <a:pt x="189" y="86"/>
                  </a:moveTo>
                  <a:cubicBezTo>
                    <a:pt x="121" y="92"/>
                    <a:pt x="58" y="137"/>
                    <a:pt x="29" y="199"/>
                  </a:cubicBezTo>
                  <a:cubicBezTo>
                    <a:pt x="0" y="261"/>
                    <a:pt x="6" y="338"/>
                    <a:pt x="45" y="395"/>
                  </a:cubicBezTo>
                  <a:cubicBezTo>
                    <a:pt x="79" y="445"/>
                    <a:pt x="136" y="478"/>
                    <a:pt x="162" y="533"/>
                  </a:cubicBezTo>
                  <a:cubicBezTo>
                    <a:pt x="187" y="582"/>
                    <a:pt x="181" y="642"/>
                    <a:pt x="170" y="696"/>
                  </a:cubicBezTo>
                  <a:cubicBezTo>
                    <a:pt x="158" y="750"/>
                    <a:pt x="141" y="804"/>
                    <a:pt x="141" y="859"/>
                  </a:cubicBezTo>
                  <a:cubicBezTo>
                    <a:pt x="142" y="915"/>
                    <a:pt x="166" y="974"/>
                    <a:pt x="217" y="998"/>
                  </a:cubicBezTo>
                  <a:cubicBezTo>
                    <a:pt x="267" y="1022"/>
                    <a:pt x="340" y="989"/>
                    <a:pt x="340" y="933"/>
                  </a:cubicBezTo>
                  <a:cubicBezTo>
                    <a:pt x="324" y="1021"/>
                    <a:pt x="425" y="1107"/>
                    <a:pt x="509" y="1076"/>
                  </a:cubicBezTo>
                  <a:cubicBezTo>
                    <a:pt x="593" y="1046"/>
                    <a:pt x="615" y="915"/>
                    <a:pt x="545" y="858"/>
                  </a:cubicBezTo>
                  <a:cubicBezTo>
                    <a:pt x="607" y="873"/>
                    <a:pt x="676" y="873"/>
                    <a:pt x="728" y="838"/>
                  </a:cubicBezTo>
                  <a:cubicBezTo>
                    <a:pt x="781" y="803"/>
                    <a:pt x="808" y="725"/>
                    <a:pt x="772" y="673"/>
                  </a:cubicBezTo>
                  <a:cubicBezTo>
                    <a:pt x="729" y="612"/>
                    <a:pt x="633" y="618"/>
                    <a:pt x="579" y="565"/>
                  </a:cubicBezTo>
                  <a:cubicBezTo>
                    <a:pt x="535" y="522"/>
                    <a:pt x="532" y="454"/>
                    <a:pt x="529" y="392"/>
                  </a:cubicBezTo>
                  <a:cubicBezTo>
                    <a:pt x="524" y="303"/>
                    <a:pt x="511" y="212"/>
                    <a:pt x="466" y="136"/>
                  </a:cubicBezTo>
                  <a:cubicBezTo>
                    <a:pt x="421" y="59"/>
                    <a:pt x="337" y="0"/>
                    <a:pt x="248" y="6"/>
                  </a:cubicBezTo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1082340" y="4284663"/>
              <a:ext cx="120650" cy="825500"/>
            </a:xfrm>
            <a:custGeom>
              <a:rect b="b" l="l" r="r" t="t"/>
              <a:pathLst>
                <a:path extrusionOk="0" h="864" w="125">
                  <a:moveTo>
                    <a:pt x="110" y="863"/>
                  </a:moveTo>
                  <a:cubicBezTo>
                    <a:pt x="110" y="864"/>
                    <a:pt x="107" y="862"/>
                    <a:pt x="102" y="859"/>
                  </a:cubicBezTo>
                  <a:cubicBezTo>
                    <a:pt x="99" y="858"/>
                    <a:pt x="95" y="856"/>
                    <a:pt x="91" y="853"/>
                  </a:cubicBezTo>
                  <a:cubicBezTo>
                    <a:pt x="87" y="851"/>
                    <a:pt x="83" y="848"/>
                    <a:pt x="78" y="844"/>
                  </a:cubicBezTo>
                  <a:cubicBezTo>
                    <a:pt x="59" y="828"/>
                    <a:pt x="35" y="800"/>
                    <a:pt x="20" y="760"/>
                  </a:cubicBezTo>
                  <a:cubicBezTo>
                    <a:pt x="12" y="739"/>
                    <a:pt x="6" y="716"/>
                    <a:pt x="3" y="690"/>
                  </a:cubicBezTo>
                  <a:cubicBezTo>
                    <a:pt x="0" y="665"/>
                    <a:pt x="1" y="637"/>
                    <a:pt x="5" y="608"/>
                  </a:cubicBezTo>
                  <a:cubicBezTo>
                    <a:pt x="14" y="551"/>
                    <a:pt x="35" y="491"/>
                    <a:pt x="59" y="430"/>
                  </a:cubicBezTo>
                  <a:cubicBezTo>
                    <a:pt x="83" y="368"/>
                    <a:pt x="104" y="309"/>
                    <a:pt x="112" y="253"/>
                  </a:cubicBezTo>
                  <a:cubicBezTo>
                    <a:pt x="117" y="225"/>
                    <a:pt x="117" y="198"/>
                    <a:pt x="115" y="173"/>
                  </a:cubicBezTo>
                  <a:cubicBezTo>
                    <a:pt x="112" y="148"/>
                    <a:pt x="107" y="125"/>
                    <a:pt x="99" y="105"/>
                  </a:cubicBezTo>
                  <a:cubicBezTo>
                    <a:pt x="84" y="65"/>
                    <a:pt x="61" y="38"/>
                    <a:pt x="42" y="23"/>
                  </a:cubicBezTo>
                  <a:cubicBezTo>
                    <a:pt x="24" y="7"/>
                    <a:pt x="12" y="2"/>
                    <a:pt x="12" y="1"/>
                  </a:cubicBezTo>
                  <a:cubicBezTo>
                    <a:pt x="12" y="0"/>
                    <a:pt x="15" y="2"/>
                    <a:pt x="21" y="5"/>
                  </a:cubicBezTo>
                  <a:cubicBezTo>
                    <a:pt x="24" y="6"/>
                    <a:pt x="27" y="8"/>
                    <a:pt x="31" y="11"/>
                  </a:cubicBezTo>
                  <a:cubicBezTo>
                    <a:pt x="35" y="13"/>
                    <a:pt x="40" y="16"/>
                    <a:pt x="45" y="20"/>
                  </a:cubicBezTo>
                  <a:cubicBezTo>
                    <a:pt x="64" y="35"/>
                    <a:pt x="88" y="62"/>
                    <a:pt x="105" y="103"/>
                  </a:cubicBezTo>
                  <a:cubicBezTo>
                    <a:pt x="113" y="123"/>
                    <a:pt x="119" y="147"/>
                    <a:pt x="122" y="172"/>
                  </a:cubicBezTo>
                  <a:cubicBezTo>
                    <a:pt x="125" y="198"/>
                    <a:pt x="124" y="225"/>
                    <a:pt x="120" y="254"/>
                  </a:cubicBezTo>
                  <a:cubicBezTo>
                    <a:pt x="113" y="311"/>
                    <a:pt x="91" y="371"/>
                    <a:pt x="67" y="433"/>
                  </a:cubicBezTo>
                  <a:cubicBezTo>
                    <a:pt x="44" y="494"/>
                    <a:pt x="22" y="553"/>
                    <a:pt x="13" y="609"/>
                  </a:cubicBezTo>
                  <a:cubicBezTo>
                    <a:pt x="9" y="637"/>
                    <a:pt x="8" y="664"/>
                    <a:pt x="10" y="689"/>
                  </a:cubicBezTo>
                  <a:cubicBezTo>
                    <a:pt x="12" y="714"/>
                    <a:pt x="18" y="737"/>
                    <a:pt x="25" y="757"/>
                  </a:cubicBezTo>
                  <a:cubicBezTo>
                    <a:pt x="40" y="798"/>
                    <a:pt x="62" y="825"/>
                    <a:pt x="80" y="841"/>
                  </a:cubicBezTo>
                  <a:cubicBezTo>
                    <a:pt x="99" y="857"/>
                    <a:pt x="111" y="862"/>
                    <a:pt x="110" y="863"/>
                  </a:cubicBezTo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1112502" y="4268788"/>
              <a:ext cx="317500" cy="781050"/>
            </a:xfrm>
            <a:custGeom>
              <a:rect b="b" l="l" r="r" t="t"/>
              <a:pathLst>
                <a:path extrusionOk="0" h="818" w="330">
                  <a:moveTo>
                    <a:pt x="330" y="814"/>
                  </a:moveTo>
                  <a:cubicBezTo>
                    <a:pt x="330" y="814"/>
                    <a:pt x="326" y="815"/>
                    <a:pt x="320" y="816"/>
                  </a:cubicBezTo>
                  <a:cubicBezTo>
                    <a:pt x="313" y="817"/>
                    <a:pt x="302" y="818"/>
                    <a:pt x="289" y="817"/>
                  </a:cubicBezTo>
                  <a:cubicBezTo>
                    <a:pt x="263" y="816"/>
                    <a:pt x="223" y="808"/>
                    <a:pt x="186" y="778"/>
                  </a:cubicBezTo>
                  <a:cubicBezTo>
                    <a:pt x="167" y="763"/>
                    <a:pt x="150" y="742"/>
                    <a:pt x="138" y="717"/>
                  </a:cubicBezTo>
                  <a:cubicBezTo>
                    <a:pt x="126" y="692"/>
                    <a:pt x="119" y="661"/>
                    <a:pt x="121" y="630"/>
                  </a:cubicBezTo>
                  <a:cubicBezTo>
                    <a:pt x="122" y="598"/>
                    <a:pt x="132" y="566"/>
                    <a:pt x="144" y="534"/>
                  </a:cubicBezTo>
                  <a:cubicBezTo>
                    <a:pt x="156" y="503"/>
                    <a:pt x="169" y="471"/>
                    <a:pt x="179" y="436"/>
                  </a:cubicBezTo>
                  <a:cubicBezTo>
                    <a:pt x="197" y="368"/>
                    <a:pt x="199" y="299"/>
                    <a:pt x="187" y="238"/>
                  </a:cubicBezTo>
                  <a:cubicBezTo>
                    <a:pt x="174" y="178"/>
                    <a:pt x="147" y="128"/>
                    <a:pt x="118" y="92"/>
                  </a:cubicBezTo>
                  <a:cubicBezTo>
                    <a:pt x="89" y="56"/>
                    <a:pt x="58" y="33"/>
                    <a:pt x="36" y="20"/>
                  </a:cubicBezTo>
                  <a:cubicBezTo>
                    <a:pt x="13" y="7"/>
                    <a:pt x="0" y="2"/>
                    <a:pt x="0" y="1"/>
                  </a:cubicBezTo>
                  <a:cubicBezTo>
                    <a:pt x="0" y="0"/>
                    <a:pt x="4" y="2"/>
                    <a:pt x="10" y="4"/>
                  </a:cubicBezTo>
                  <a:cubicBezTo>
                    <a:pt x="17" y="6"/>
                    <a:pt x="26" y="11"/>
                    <a:pt x="37" y="17"/>
                  </a:cubicBezTo>
                  <a:cubicBezTo>
                    <a:pt x="60" y="30"/>
                    <a:pt x="93" y="52"/>
                    <a:pt x="123" y="88"/>
                  </a:cubicBezTo>
                  <a:cubicBezTo>
                    <a:pt x="153" y="124"/>
                    <a:pt x="181" y="175"/>
                    <a:pt x="194" y="237"/>
                  </a:cubicBezTo>
                  <a:cubicBezTo>
                    <a:pt x="208" y="298"/>
                    <a:pt x="206" y="369"/>
                    <a:pt x="187" y="439"/>
                  </a:cubicBezTo>
                  <a:cubicBezTo>
                    <a:pt x="178" y="474"/>
                    <a:pt x="164" y="506"/>
                    <a:pt x="152" y="537"/>
                  </a:cubicBezTo>
                  <a:cubicBezTo>
                    <a:pt x="140" y="569"/>
                    <a:pt x="130" y="600"/>
                    <a:pt x="128" y="630"/>
                  </a:cubicBezTo>
                  <a:cubicBezTo>
                    <a:pt x="125" y="691"/>
                    <a:pt x="155" y="744"/>
                    <a:pt x="190" y="773"/>
                  </a:cubicBezTo>
                  <a:cubicBezTo>
                    <a:pt x="225" y="803"/>
                    <a:pt x="264" y="812"/>
                    <a:pt x="289" y="814"/>
                  </a:cubicBezTo>
                  <a:cubicBezTo>
                    <a:pt x="315" y="816"/>
                    <a:pt x="330" y="813"/>
                    <a:pt x="330" y="814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012490" y="4197350"/>
              <a:ext cx="176213" cy="112713"/>
            </a:xfrm>
            <a:custGeom>
              <a:rect b="b" l="l" r="r" t="t"/>
              <a:pathLst>
                <a:path extrusionOk="0" h="119" w="182">
                  <a:moveTo>
                    <a:pt x="182" y="52"/>
                  </a:moveTo>
                  <a:cubicBezTo>
                    <a:pt x="181" y="53"/>
                    <a:pt x="173" y="40"/>
                    <a:pt x="153" y="29"/>
                  </a:cubicBezTo>
                  <a:cubicBezTo>
                    <a:pt x="134" y="18"/>
                    <a:pt x="101" y="9"/>
                    <a:pt x="68" y="21"/>
                  </a:cubicBezTo>
                  <a:cubicBezTo>
                    <a:pt x="36" y="33"/>
                    <a:pt x="17" y="61"/>
                    <a:pt x="10" y="82"/>
                  </a:cubicBezTo>
                  <a:cubicBezTo>
                    <a:pt x="2" y="104"/>
                    <a:pt x="4" y="119"/>
                    <a:pt x="2" y="119"/>
                  </a:cubicBezTo>
                  <a:cubicBezTo>
                    <a:pt x="2" y="119"/>
                    <a:pt x="1" y="115"/>
                    <a:pt x="0" y="109"/>
                  </a:cubicBezTo>
                  <a:cubicBezTo>
                    <a:pt x="0" y="102"/>
                    <a:pt x="1" y="92"/>
                    <a:pt x="4" y="81"/>
                  </a:cubicBezTo>
                  <a:cubicBezTo>
                    <a:pt x="10" y="58"/>
                    <a:pt x="30" y="26"/>
                    <a:pt x="65" y="13"/>
                  </a:cubicBezTo>
                  <a:cubicBezTo>
                    <a:pt x="101" y="0"/>
                    <a:pt x="136" y="10"/>
                    <a:pt x="156" y="24"/>
                  </a:cubicBezTo>
                  <a:cubicBezTo>
                    <a:pt x="166" y="30"/>
                    <a:pt x="173" y="37"/>
                    <a:pt x="177" y="43"/>
                  </a:cubicBezTo>
                  <a:cubicBezTo>
                    <a:pt x="181" y="48"/>
                    <a:pt x="182" y="51"/>
                    <a:pt x="182" y="52"/>
                  </a:cubicBezTo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0942640" y="4260850"/>
              <a:ext cx="109538" cy="635000"/>
            </a:xfrm>
            <a:custGeom>
              <a:rect b="b" l="l" r="r" t="t"/>
              <a:pathLst>
                <a:path extrusionOk="0" h="665" w="114">
                  <a:moveTo>
                    <a:pt x="96" y="665"/>
                  </a:moveTo>
                  <a:cubicBezTo>
                    <a:pt x="96" y="665"/>
                    <a:pt x="94" y="664"/>
                    <a:pt x="90" y="660"/>
                  </a:cubicBezTo>
                  <a:cubicBezTo>
                    <a:pt x="87" y="657"/>
                    <a:pt x="81" y="652"/>
                    <a:pt x="75" y="645"/>
                  </a:cubicBezTo>
                  <a:cubicBezTo>
                    <a:pt x="62" y="631"/>
                    <a:pt x="45" y="610"/>
                    <a:pt x="29" y="579"/>
                  </a:cubicBezTo>
                  <a:cubicBezTo>
                    <a:pt x="14" y="549"/>
                    <a:pt x="0" y="510"/>
                    <a:pt x="0" y="465"/>
                  </a:cubicBezTo>
                  <a:cubicBezTo>
                    <a:pt x="0" y="442"/>
                    <a:pt x="3" y="418"/>
                    <a:pt x="14" y="395"/>
                  </a:cubicBezTo>
                  <a:cubicBezTo>
                    <a:pt x="25" y="373"/>
                    <a:pt x="43" y="354"/>
                    <a:pt x="60" y="335"/>
                  </a:cubicBezTo>
                  <a:cubicBezTo>
                    <a:pt x="76" y="316"/>
                    <a:pt x="92" y="297"/>
                    <a:pt x="99" y="274"/>
                  </a:cubicBezTo>
                  <a:cubicBezTo>
                    <a:pt x="106" y="252"/>
                    <a:pt x="103" y="229"/>
                    <a:pt x="97" y="208"/>
                  </a:cubicBezTo>
                  <a:cubicBezTo>
                    <a:pt x="84" y="166"/>
                    <a:pt x="62" y="131"/>
                    <a:pt x="58" y="97"/>
                  </a:cubicBezTo>
                  <a:cubicBezTo>
                    <a:pt x="53" y="63"/>
                    <a:pt x="60" y="34"/>
                    <a:pt x="72" y="19"/>
                  </a:cubicBezTo>
                  <a:cubicBezTo>
                    <a:pt x="77" y="11"/>
                    <a:pt x="84" y="6"/>
                    <a:pt x="88" y="4"/>
                  </a:cubicBezTo>
                  <a:cubicBezTo>
                    <a:pt x="92" y="1"/>
                    <a:pt x="95" y="0"/>
                    <a:pt x="95" y="0"/>
                  </a:cubicBezTo>
                  <a:cubicBezTo>
                    <a:pt x="95" y="1"/>
                    <a:pt x="85" y="5"/>
                    <a:pt x="75" y="21"/>
                  </a:cubicBezTo>
                  <a:cubicBezTo>
                    <a:pt x="64" y="36"/>
                    <a:pt x="58" y="63"/>
                    <a:pt x="64" y="96"/>
                  </a:cubicBezTo>
                  <a:cubicBezTo>
                    <a:pt x="69" y="129"/>
                    <a:pt x="91" y="163"/>
                    <a:pt x="104" y="206"/>
                  </a:cubicBezTo>
                  <a:cubicBezTo>
                    <a:pt x="111" y="227"/>
                    <a:pt x="114" y="252"/>
                    <a:pt x="107" y="277"/>
                  </a:cubicBezTo>
                  <a:cubicBezTo>
                    <a:pt x="100" y="301"/>
                    <a:pt x="83" y="322"/>
                    <a:pt x="66" y="341"/>
                  </a:cubicBezTo>
                  <a:cubicBezTo>
                    <a:pt x="49" y="360"/>
                    <a:pt x="32" y="378"/>
                    <a:pt x="22" y="399"/>
                  </a:cubicBezTo>
                  <a:cubicBezTo>
                    <a:pt x="12" y="420"/>
                    <a:pt x="8" y="443"/>
                    <a:pt x="8" y="465"/>
                  </a:cubicBezTo>
                  <a:cubicBezTo>
                    <a:pt x="8" y="508"/>
                    <a:pt x="21" y="547"/>
                    <a:pt x="35" y="577"/>
                  </a:cubicBezTo>
                  <a:cubicBezTo>
                    <a:pt x="49" y="607"/>
                    <a:pt x="65" y="629"/>
                    <a:pt x="77" y="643"/>
                  </a:cubicBezTo>
                  <a:cubicBezTo>
                    <a:pt x="89" y="657"/>
                    <a:pt x="97" y="664"/>
                    <a:pt x="96" y="665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11152190" y="4251325"/>
              <a:ext cx="236538" cy="481013"/>
            </a:xfrm>
            <a:custGeom>
              <a:rect b="b" l="l" r="r" t="t"/>
              <a:pathLst>
                <a:path extrusionOk="0" h="503" w="245">
                  <a:moveTo>
                    <a:pt x="231" y="503"/>
                  </a:moveTo>
                  <a:cubicBezTo>
                    <a:pt x="231" y="503"/>
                    <a:pt x="231" y="495"/>
                    <a:pt x="232" y="479"/>
                  </a:cubicBezTo>
                  <a:cubicBezTo>
                    <a:pt x="233" y="464"/>
                    <a:pt x="235" y="442"/>
                    <a:pt x="236" y="415"/>
                  </a:cubicBezTo>
                  <a:cubicBezTo>
                    <a:pt x="237" y="360"/>
                    <a:pt x="234" y="284"/>
                    <a:pt x="206" y="205"/>
                  </a:cubicBezTo>
                  <a:cubicBezTo>
                    <a:pt x="177" y="127"/>
                    <a:pt x="125" y="69"/>
                    <a:pt x="80" y="39"/>
                  </a:cubicBezTo>
                  <a:cubicBezTo>
                    <a:pt x="35" y="9"/>
                    <a:pt x="0" y="3"/>
                    <a:pt x="1" y="1"/>
                  </a:cubicBezTo>
                  <a:cubicBezTo>
                    <a:pt x="1" y="0"/>
                    <a:pt x="3" y="1"/>
                    <a:pt x="7" y="2"/>
                  </a:cubicBezTo>
                  <a:cubicBezTo>
                    <a:pt x="11" y="3"/>
                    <a:pt x="17" y="3"/>
                    <a:pt x="24" y="6"/>
                  </a:cubicBezTo>
                  <a:cubicBezTo>
                    <a:pt x="39" y="10"/>
                    <a:pt x="60" y="19"/>
                    <a:pt x="83" y="34"/>
                  </a:cubicBezTo>
                  <a:cubicBezTo>
                    <a:pt x="130" y="63"/>
                    <a:pt x="185" y="122"/>
                    <a:pt x="214" y="202"/>
                  </a:cubicBezTo>
                  <a:cubicBezTo>
                    <a:pt x="243" y="282"/>
                    <a:pt x="245" y="360"/>
                    <a:pt x="242" y="415"/>
                  </a:cubicBezTo>
                  <a:cubicBezTo>
                    <a:pt x="240" y="442"/>
                    <a:pt x="238" y="465"/>
                    <a:pt x="236" y="480"/>
                  </a:cubicBezTo>
                  <a:cubicBezTo>
                    <a:pt x="233" y="495"/>
                    <a:pt x="232" y="503"/>
                    <a:pt x="231" y="503"/>
                  </a:cubicBez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11115677" y="4094163"/>
              <a:ext cx="123825" cy="188913"/>
            </a:xfrm>
            <a:custGeom>
              <a:rect b="b" l="l" r="r" t="t"/>
              <a:pathLst>
                <a:path extrusionOk="0" h="198" w="128">
                  <a:moveTo>
                    <a:pt x="118" y="198"/>
                  </a:moveTo>
                  <a:cubicBezTo>
                    <a:pt x="116" y="198"/>
                    <a:pt x="117" y="183"/>
                    <a:pt x="118" y="159"/>
                  </a:cubicBezTo>
                  <a:cubicBezTo>
                    <a:pt x="119" y="135"/>
                    <a:pt x="119" y="101"/>
                    <a:pt x="105" y="68"/>
                  </a:cubicBezTo>
                  <a:cubicBezTo>
                    <a:pt x="90" y="35"/>
                    <a:pt x="60" y="17"/>
                    <a:pt x="38" y="11"/>
                  </a:cubicBezTo>
                  <a:cubicBezTo>
                    <a:pt x="15" y="4"/>
                    <a:pt x="0" y="7"/>
                    <a:pt x="0" y="6"/>
                  </a:cubicBezTo>
                  <a:cubicBezTo>
                    <a:pt x="0" y="5"/>
                    <a:pt x="15" y="0"/>
                    <a:pt x="40" y="5"/>
                  </a:cubicBezTo>
                  <a:cubicBezTo>
                    <a:pt x="52" y="7"/>
                    <a:pt x="66" y="13"/>
                    <a:pt x="79" y="23"/>
                  </a:cubicBezTo>
                  <a:cubicBezTo>
                    <a:pt x="93" y="33"/>
                    <a:pt x="105" y="47"/>
                    <a:pt x="112" y="65"/>
                  </a:cubicBezTo>
                  <a:cubicBezTo>
                    <a:pt x="128" y="100"/>
                    <a:pt x="127" y="135"/>
                    <a:pt x="124" y="159"/>
                  </a:cubicBezTo>
                  <a:cubicBezTo>
                    <a:pt x="122" y="184"/>
                    <a:pt x="119" y="198"/>
                    <a:pt x="118" y="198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1104565" y="3962400"/>
              <a:ext cx="150813" cy="39688"/>
            </a:xfrm>
            <a:custGeom>
              <a:rect b="b" l="l" r="r" t="t"/>
              <a:pathLst>
                <a:path extrusionOk="0" h="42" w="156">
                  <a:moveTo>
                    <a:pt x="156" y="27"/>
                  </a:moveTo>
                  <a:cubicBezTo>
                    <a:pt x="155" y="29"/>
                    <a:pt x="147" y="24"/>
                    <a:pt x="133" y="19"/>
                  </a:cubicBezTo>
                  <a:cubicBezTo>
                    <a:pt x="119" y="14"/>
                    <a:pt x="98" y="9"/>
                    <a:pt x="76" y="11"/>
                  </a:cubicBezTo>
                  <a:cubicBezTo>
                    <a:pt x="54" y="13"/>
                    <a:pt x="34" y="21"/>
                    <a:pt x="21" y="28"/>
                  </a:cubicBezTo>
                  <a:cubicBezTo>
                    <a:pt x="8" y="36"/>
                    <a:pt x="1" y="42"/>
                    <a:pt x="0" y="41"/>
                  </a:cubicBezTo>
                  <a:cubicBezTo>
                    <a:pt x="0" y="40"/>
                    <a:pt x="5" y="32"/>
                    <a:pt x="18" y="23"/>
                  </a:cubicBezTo>
                  <a:cubicBezTo>
                    <a:pt x="31" y="14"/>
                    <a:pt x="51" y="5"/>
                    <a:pt x="75" y="3"/>
                  </a:cubicBezTo>
                  <a:cubicBezTo>
                    <a:pt x="99" y="0"/>
                    <a:pt x="121" y="6"/>
                    <a:pt x="135" y="13"/>
                  </a:cubicBezTo>
                  <a:cubicBezTo>
                    <a:pt x="149" y="20"/>
                    <a:pt x="156" y="27"/>
                    <a:pt x="156" y="27"/>
                  </a:cubicBezTo>
                </a:path>
              </a:pathLst>
            </a:custGeom>
            <a:solidFill>
              <a:srgbClr val="F3F2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1112502" y="3894138"/>
              <a:ext cx="336550" cy="98425"/>
            </a:xfrm>
            <a:custGeom>
              <a:rect b="b" l="l" r="r" t="t"/>
              <a:pathLst>
                <a:path extrusionOk="0" h="103" w="350">
                  <a:moveTo>
                    <a:pt x="350" y="98"/>
                  </a:moveTo>
                  <a:cubicBezTo>
                    <a:pt x="348" y="99"/>
                    <a:pt x="336" y="78"/>
                    <a:pt x="307" y="55"/>
                  </a:cubicBezTo>
                  <a:cubicBezTo>
                    <a:pt x="279" y="32"/>
                    <a:pt x="230" y="8"/>
                    <a:pt x="174" y="9"/>
                  </a:cubicBezTo>
                  <a:cubicBezTo>
                    <a:pt x="117" y="10"/>
                    <a:pt x="70" y="35"/>
                    <a:pt x="42" y="59"/>
                  </a:cubicBezTo>
                  <a:cubicBezTo>
                    <a:pt x="13" y="83"/>
                    <a:pt x="2" y="103"/>
                    <a:pt x="0" y="102"/>
                  </a:cubicBezTo>
                  <a:cubicBezTo>
                    <a:pt x="0" y="102"/>
                    <a:pt x="2" y="97"/>
                    <a:pt x="8" y="88"/>
                  </a:cubicBezTo>
                  <a:cubicBezTo>
                    <a:pt x="14" y="79"/>
                    <a:pt x="24" y="67"/>
                    <a:pt x="38" y="54"/>
                  </a:cubicBezTo>
                  <a:cubicBezTo>
                    <a:pt x="65" y="28"/>
                    <a:pt x="115" y="1"/>
                    <a:pt x="174" y="0"/>
                  </a:cubicBezTo>
                  <a:cubicBezTo>
                    <a:pt x="233" y="0"/>
                    <a:pt x="283" y="26"/>
                    <a:pt x="311" y="51"/>
                  </a:cubicBezTo>
                  <a:cubicBezTo>
                    <a:pt x="325" y="63"/>
                    <a:pt x="335" y="75"/>
                    <a:pt x="341" y="84"/>
                  </a:cubicBezTo>
                  <a:cubicBezTo>
                    <a:pt x="347" y="92"/>
                    <a:pt x="350" y="97"/>
                    <a:pt x="350" y="98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11107740" y="3762375"/>
              <a:ext cx="250825" cy="231775"/>
            </a:xfrm>
            <a:custGeom>
              <a:rect b="b" l="l" r="r" t="t"/>
              <a:pathLst>
                <a:path extrusionOk="0" h="242" w="261">
                  <a:moveTo>
                    <a:pt x="261" y="1"/>
                  </a:moveTo>
                  <a:cubicBezTo>
                    <a:pt x="261" y="2"/>
                    <a:pt x="239" y="3"/>
                    <a:pt x="206" y="13"/>
                  </a:cubicBezTo>
                  <a:cubicBezTo>
                    <a:pt x="174" y="23"/>
                    <a:pt x="129" y="43"/>
                    <a:pt x="91" y="79"/>
                  </a:cubicBezTo>
                  <a:cubicBezTo>
                    <a:pt x="53" y="114"/>
                    <a:pt x="29" y="157"/>
                    <a:pt x="17" y="189"/>
                  </a:cubicBezTo>
                  <a:cubicBezTo>
                    <a:pt x="5" y="221"/>
                    <a:pt x="2" y="242"/>
                    <a:pt x="0" y="242"/>
                  </a:cubicBezTo>
                  <a:cubicBezTo>
                    <a:pt x="0" y="242"/>
                    <a:pt x="0" y="237"/>
                    <a:pt x="1" y="227"/>
                  </a:cubicBezTo>
                  <a:cubicBezTo>
                    <a:pt x="3" y="217"/>
                    <a:pt x="6" y="203"/>
                    <a:pt x="11" y="187"/>
                  </a:cubicBezTo>
                  <a:cubicBezTo>
                    <a:pt x="22" y="154"/>
                    <a:pt x="46" y="109"/>
                    <a:pt x="85" y="72"/>
                  </a:cubicBezTo>
                  <a:cubicBezTo>
                    <a:pt x="125" y="36"/>
                    <a:pt x="171" y="16"/>
                    <a:pt x="205" y="7"/>
                  </a:cubicBezTo>
                  <a:cubicBezTo>
                    <a:pt x="222" y="3"/>
                    <a:pt x="236" y="1"/>
                    <a:pt x="245" y="0"/>
                  </a:cubicBezTo>
                  <a:cubicBezTo>
                    <a:pt x="255" y="0"/>
                    <a:pt x="261" y="0"/>
                    <a:pt x="261" y="1"/>
                  </a:cubicBezTo>
                </a:path>
              </a:pathLst>
            </a:custGeom>
            <a:solidFill>
              <a:srgbClr val="F3F2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1056940" y="3760788"/>
              <a:ext cx="52388" cy="231775"/>
            </a:xfrm>
            <a:custGeom>
              <a:rect b="b" l="l" r="r" t="t"/>
              <a:pathLst>
                <a:path extrusionOk="0" h="242" w="55">
                  <a:moveTo>
                    <a:pt x="52" y="1"/>
                  </a:moveTo>
                  <a:cubicBezTo>
                    <a:pt x="53" y="2"/>
                    <a:pt x="42" y="13"/>
                    <a:pt x="31" y="33"/>
                  </a:cubicBezTo>
                  <a:cubicBezTo>
                    <a:pt x="20" y="54"/>
                    <a:pt x="8" y="85"/>
                    <a:pt x="9" y="121"/>
                  </a:cubicBezTo>
                  <a:cubicBezTo>
                    <a:pt x="9" y="157"/>
                    <a:pt x="21" y="189"/>
                    <a:pt x="33" y="209"/>
                  </a:cubicBezTo>
                  <a:cubicBezTo>
                    <a:pt x="44" y="229"/>
                    <a:pt x="55" y="240"/>
                    <a:pt x="54" y="241"/>
                  </a:cubicBezTo>
                  <a:cubicBezTo>
                    <a:pt x="53" y="242"/>
                    <a:pt x="41" y="233"/>
                    <a:pt x="28" y="212"/>
                  </a:cubicBezTo>
                  <a:cubicBezTo>
                    <a:pt x="14" y="192"/>
                    <a:pt x="0" y="159"/>
                    <a:pt x="0" y="121"/>
                  </a:cubicBezTo>
                  <a:cubicBezTo>
                    <a:pt x="0" y="84"/>
                    <a:pt x="13" y="51"/>
                    <a:pt x="26" y="30"/>
                  </a:cubicBezTo>
                  <a:cubicBezTo>
                    <a:pt x="39" y="10"/>
                    <a:pt x="51" y="0"/>
                    <a:pt x="52" y="1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0883902" y="3821113"/>
              <a:ext cx="220663" cy="169863"/>
            </a:xfrm>
            <a:custGeom>
              <a:rect b="b" l="l" r="r" t="t"/>
              <a:pathLst>
                <a:path extrusionOk="0" h="177" w="228">
                  <a:moveTo>
                    <a:pt x="1" y="0"/>
                  </a:moveTo>
                  <a:cubicBezTo>
                    <a:pt x="2" y="0"/>
                    <a:pt x="2" y="17"/>
                    <a:pt x="13" y="43"/>
                  </a:cubicBezTo>
                  <a:cubicBezTo>
                    <a:pt x="24" y="68"/>
                    <a:pt x="49" y="99"/>
                    <a:pt x="84" y="121"/>
                  </a:cubicBezTo>
                  <a:cubicBezTo>
                    <a:pt x="120" y="144"/>
                    <a:pt x="157" y="155"/>
                    <a:pt x="184" y="163"/>
                  </a:cubicBezTo>
                  <a:cubicBezTo>
                    <a:pt x="211" y="170"/>
                    <a:pt x="228" y="175"/>
                    <a:pt x="228" y="176"/>
                  </a:cubicBezTo>
                  <a:cubicBezTo>
                    <a:pt x="227" y="177"/>
                    <a:pt x="210" y="175"/>
                    <a:pt x="183" y="168"/>
                  </a:cubicBezTo>
                  <a:cubicBezTo>
                    <a:pt x="155" y="162"/>
                    <a:pt x="117" y="152"/>
                    <a:pt x="80" y="129"/>
                  </a:cubicBezTo>
                  <a:cubicBezTo>
                    <a:pt x="42" y="105"/>
                    <a:pt x="18" y="72"/>
                    <a:pt x="8" y="45"/>
                  </a:cubicBezTo>
                  <a:cubicBezTo>
                    <a:pt x="3" y="32"/>
                    <a:pt x="1" y="20"/>
                    <a:pt x="0" y="12"/>
                  </a:cubicBezTo>
                  <a:cubicBezTo>
                    <a:pt x="0" y="4"/>
                    <a:pt x="0" y="0"/>
                    <a:pt x="1" y="0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0798177" y="4024313"/>
              <a:ext cx="314325" cy="493713"/>
            </a:xfrm>
            <a:custGeom>
              <a:rect b="b" l="l" r="r" t="t"/>
              <a:pathLst>
                <a:path extrusionOk="0" h="516" w="327">
                  <a:moveTo>
                    <a:pt x="217" y="515"/>
                  </a:moveTo>
                  <a:cubicBezTo>
                    <a:pt x="217" y="516"/>
                    <a:pt x="215" y="515"/>
                    <a:pt x="209" y="514"/>
                  </a:cubicBezTo>
                  <a:cubicBezTo>
                    <a:pt x="204" y="512"/>
                    <a:pt x="196" y="509"/>
                    <a:pt x="187" y="506"/>
                  </a:cubicBezTo>
                  <a:cubicBezTo>
                    <a:pt x="167" y="498"/>
                    <a:pt x="140" y="484"/>
                    <a:pt x="111" y="460"/>
                  </a:cubicBezTo>
                  <a:cubicBezTo>
                    <a:pt x="82" y="436"/>
                    <a:pt x="51" y="402"/>
                    <a:pt x="30" y="357"/>
                  </a:cubicBezTo>
                  <a:cubicBezTo>
                    <a:pt x="9" y="311"/>
                    <a:pt x="0" y="255"/>
                    <a:pt x="11" y="198"/>
                  </a:cubicBezTo>
                  <a:cubicBezTo>
                    <a:pt x="21" y="141"/>
                    <a:pt x="50" y="90"/>
                    <a:pt x="89" y="58"/>
                  </a:cubicBezTo>
                  <a:cubicBezTo>
                    <a:pt x="127" y="25"/>
                    <a:pt x="171" y="10"/>
                    <a:pt x="208" y="5"/>
                  </a:cubicBezTo>
                  <a:cubicBezTo>
                    <a:pt x="246" y="0"/>
                    <a:pt x="276" y="4"/>
                    <a:pt x="296" y="10"/>
                  </a:cubicBezTo>
                  <a:cubicBezTo>
                    <a:pt x="306" y="14"/>
                    <a:pt x="314" y="16"/>
                    <a:pt x="319" y="19"/>
                  </a:cubicBezTo>
                  <a:cubicBezTo>
                    <a:pt x="324" y="21"/>
                    <a:pt x="327" y="23"/>
                    <a:pt x="326" y="23"/>
                  </a:cubicBezTo>
                  <a:cubicBezTo>
                    <a:pt x="326" y="24"/>
                    <a:pt x="316" y="19"/>
                    <a:pt x="296" y="14"/>
                  </a:cubicBezTo>
                  <a:cubicBezTo>
                    <a:pt x="276" y="9"/>
                    <a:pt x="245" y="5"/>
                    <a:pt x="209" y="11"/>
                  </a:cubicBezTo>
                  <a:cubicBezTo>
                    <a:pt x="173" y="16"/>
                    <a:pt x="130" y="32"/>
                    <a:pt x="94" y="64"/>
                  </a:cubicBezTo>
                  <a:cubicBezTo>
                    <a:pt x="57" y="96"/>
                    <a:pt x="30" y="144"/>
                    <a:pt x="19" y="199"/>
                  </a:cubicBezTo>
                  <a:cubicBezTo>
                    <a:pt x="9" y="254"/>
                    <a:pt x="17" y="309"/>
                    <a:pt x="37" y="353"/>
                  </a:cubicBezTo>
                  <a:cubicBezTo>
                    <a:pt x="57" y="398"/>
                    <a:pt x="87" y="431"/>
                    <a:pt x="115" y="455"/>
                  </a:cubicBezTo>
                  <a:cubicBezTo>
                    <a:pt x="143" y="479"/>
                    <a:pt x="169" y="494"/>
                    <a:pt x="188" y="502"/>
                  </a:cubicBezTo>
                  <a:cubicBezTo>
                    <a:pt x="207" y="511"/>
                    <a:pt x="218" y="515"/>
                    <a:pt x="217" y="515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0696577" y="3995738"/>
              <a:ext cx="407988" cy="690563"/>
            </a:xfrm>
            <a:custGeom>
              <a:rect b="b" l="l" r="r" t="t"/>
              <a:pathLst>
                <a:path extrusionOk="0" h="723" w="425">
                  <a:moveTo>
                    <a:pt x="301" y="722"/>
                  </a:moveTo>
                  <a:cubicBezTo>
                    <a:pt x="301" y="723"/>
                    <a:pt x="298" y="721"/>
                    <a:pt x="291" y="718"/>
                  </a:cubicBezTo>
                  <a:cubicBezTo>
                    <a:pt x="284" y="714"/>
                    <a:pt x="274" y="709"/>
                    <a:pt x="262" y="702"/>
                  </a:cubicBezTo>
                  <a:cubicBezTo>
                    <a:pt x="238" y="687"/>
                    <a:pt x="204" y="663"/>
                    <a:pt x="167" y="628"/>
                  </a:cubicBezTo>
                  <a:cubicBezTo>
                    <a:pt x="130" y="592"/>
                    <a:pt x="91" y="545"/>
                    <a:pt x="59" y="485"/>
                  </a:cubicBezTo>
                  <a:cubicBezTo>
                    <a:pt x="43" y="455"/>
                    <a:pt x="29" y="422"/>
                    <a:pt x="18" y="387"/>
                  </a:cubicBezTo>
                  <a:cubicBezTo>
                    <a:pt x="8" y="351"/>
                    <a:pt x="0" y="313"/>
                    <a:pt x="1" y="274"/>
                  </a:cubicBezTo>
                  <a:cubicBezTo>
                    <a:pt x="2" y="234"/>
                    <a:pt x="13" y="196"/>
                    <a:pt x="30" y="163"/>
                  </a:cubicBezTo>
                  <a:cubicBezTo>
                    <a:pt x="48" y="130"/>
                    <a:pt x="72" y="103"/>
                    <a:pt x="97" y="81"/>
                  </a:cubicBezTo>
                  <a:cubicBezTo>
                    <a:pt x="150" y="36"/>
                    <a:pt x="210" y="16"/>
                    <a:pt x="260" y="8"/>
                  </a:cubicBezTo>
                  <a:cubicBezTo>
                    <a:pt x="311" y="0"/>
                    <a:pt x="353" y="3"/>
                    <a:pt x="381" y="7"/>
                  </a:cubicBezTo>
                  <a:cubicBezTo>
                    <a:pt x="395" y="8"/>
                    <a:pt x="406" y="10"/>
                    <a:pt x="414" y="12"/>
                  </a:cubicBezTo>
                  <a:cubicBezTo>
                    <a:pt x="421" y="14"/>
                    <a:pt x="425" y="15"/>
                    <a:pt x="425" y="15"/>
                  </a:cubicBezTo>
                  <a:cubicBezTo>
                    <a:pt x="425" y="15"/>
                    <a:pt x="421" y="15"/>
                    <a:pt x="413" y="14"/>
                  </a:cubicBezTo>
                  <a:cubicBezTo>
                    <a:pt x="406" y="13"/>
                    <a:pt x="395" y="11"/>
                    <a:pt x="381" y="10"/>
                  </a:cubicBezTo>
                  <a:cubicBezTo>
                    <a:pt x="353" y="7"/>
                    <a:pt x="311" y="6"/>
                    <a:pt x="261" y="14"/>
                  </a:cubicBezTo>
                  <a:cubicBezTo>
                    <a:pt x="212" y="23"/>
                    <a:pt x="153" y="43"/>
                    <a:pt x="103" y="87"/>
                  </a:cubicBezTo>
                  <a:cubicBezTo>
                    <a:pt x="53" y="129"/>
                    <a:pt x="11" y="197"/>
                    <a:pt x="10" y="274"/>
                  </a:cubicBezTo>
                  <a:cubicBezTo>
                    <a:pt x="9" y="312"/>
                    <a:pt x="16" y="350"/>
                    <a:pt x="27" y="384"/>
                  </a:cubicBezTo>
                  <a:cubicBezTo>
                    <a:pt x="37" y="419"/>
                    <a:pt x="51" y="451"/>
                    <a:pt x="66" y="481"/>
                  </a:cubicBezTo>
                  <a:cubicBezTo>
                    <a:pt x="97" y="540"/>
                    <a:pt x="135" y="588"/>
                    <a:pt x="171" y="624"/>
                  </a:cubicBezTo>
                  <a:cubicBezTo>
                    <a:pt x="207" y="659"/>
                    <a:pt x="240" y="683"/>
                    <a:pt x="264" y="699"/>
                  </a:cubicBezTo>
                  <a:cubicBezTo>
                    <a:pt x="288" y="714"/>
                    <a:pt x="302" y="722"/>
                    <a:pt x="301" y="722"/>
                  </a:cubicBezTo>
                  <a:close/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112502" y="4021138"/>
              <a:ext cx="327025" cy="493713"/>
            </a:xfrm>
            <a:custGeom>
              <a:rect b="b" l="l" r="r" t="t"/>
              <a:pathLst>
                <a:path extrusionOk="0" h="517" w="340">
                  <a:moveTo>
                    <a:pt x="272" y="517"/>
                  </a:moveTo>
                  <a:cubicBezTo>
                    <a:pt x="270" y="516"/>
                    <a:pt x="297" y="483"/>
                    <a:pt x="316" y="421"/>
                  </a:cubicBezTo>
                  <a:cubicBezTo>
                    <a:pt x="326" y="389"/>
                    <a:pt x="332" y="351"/>
                    <a:pt x="330" y="307"/>
                  </a:cubicBezTo>
                  <a:cubicBezTo>
                    <a:pt x="328" y="265"/>
                    <a:pt x="317" y="218"/>
                    <a:pt x="293" y="174"/>
                  </a:cubicBezTo>
                  <a:cubicBezTo>
                    <a:pt x="247" y="85"/>
                    <a:pt x="166" y="31"/>
                    <a:pt x="104" y="14"/>
                  </a:cubicBezTo>
                  <a:cubicBezTo>
                    <a:pt x="72" y="6"/>
                    <a:pt x="46" y="7"/>
                    <a:pt x="28" y="10"/>
                  </a:cubicBezTo>
                  <a:cubicBezTo>
                    <a:pt x="10" y="14"/>
                    <a:pt x="1" y="19"/>
                    <a:pt x="1" y="18"/>
                  </a:cubicBezTo>
                  <a:cubicBezTo>
                    <a:pt x="0" y="18"/>
                    <a:pt x="3" y="17"/>
                    <a:pt x="7" y="15"/>
                  </a:cubicBezTo>
                  <a:cubicBezTo>
                    <a:pt x="11" y="12"/>
                    <a:pt x="18" y="10"/>
                    <a:pt x="27" y="7"/>
                  </a:cubicBezTo>
                  <a:cubicBezTo>
                    <a:pt x="45" y="2"/>
                    <a:pt x="73" y="0"/>
                    <a:pt x="105" y="8"/>
                  </a:cubicBezTo>
                  <a:cubicBezTo>
                    <a:pt x="138" y="16"/>
                    <a:pt x="174" y="34"/>
                    <a:pt x="209" y="61"/>
                  </a:cubicBezTo>
                  <a:cubicBezTo>
                    <a:pt x="244" y="87"/>
                    <a:pt x="277" y="125"/>
                    <a:pt x="301" y="170"/>
                  </a:cubicBezTo>
                  <a:cubicBezTo>
                    <a:pt x="325" y="215"/>
                    <a:pt x="337" y="263"/>
                    <a:pt x="338" y="307"/>
                  </a:cubicBezTo>
                  <a:cubicBezTo>
                    <a:pt x="340" y="351"/>
                    <a:pt x="332" y="391"/>
                    <a:pt x="322" y="422"/>
                  </a:cubicBezTo>
                  <a:cubicBezTo>
                    <a:pt x="312" y="454"/>
                    <a:pt x="299" y="478"/>
                    <a:pt x="289" y="494"/>
                  </a:cubicBezTo>
                  <a:cubicBezTo>
                    <a:pt x="284" y="501"/>
                    <a:pt x="280" y="507"/>
                    <a:pt x="277" y="511"/>
                  </a:cubicBezTo>
                  <a:cubicBezTo>
                    <a:pt x="274" y="515"/>
                    <a:pt x="272" y="517"/>
                    <a:pt x="272" y="517"/>
                  </a:cubicBezTo>
                </a:path>
              </a:pathLst>
            </a:custGeom>
            <a:solidFill>
              <a:srgbClr val="3353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141535" y="3263391"/>
            <a:ext cx="2761322" cy="1498951"/>
            <a:chOff x="13446127" y="1684338"/>
            <a:chExt cx="5810249" cy="3290888"/>
          </a:xfrm>
        </p:grpSpPr>
        <p:sp>
          <p:nvSpPr>
            <p:cNvPr id="1333" name="Google Shape;1333;p48"/>
            <p:cNvSpPr/>
            <p:nvPr/>
          </p:nvSpPr>
          <p:spPr>
            <a:xfrm>
              <a:off x="17433927" y="4710113"/>
              <a:ext cx="1362075" cy="252413"/>
            </a:xfrm>
            <a:prstGeom prst="ellipse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4" name="Google Shape;1334;p48"/>
            <p:cNvGrpSpPr/>
            <p:nvPr/>
          </p:nvGrpSpPr>
          <p:grpSpPr>
            <a:xfrm>
              <a:off x="13446127" y="1684338"/>
              <a:ext cx="5810249" cy="3290888"/>
              <a:chOff x="13446127" y="1684338"/>
              <a:chExt cx="5810249" cy="3290888"/>
            </a:xfrm>
          </p:grpSpPr>
          <p:grpSp>
            <p:nvGrpSpPr>
              <p:cNvPr id="1335" name="Google Shape;1335;p48"/>
              <p:cNvGrpSpPr/>
              <p:nvPr/>
            </p:nvGrpSpPr>
            <p:grpSpPr>
              <a:xfrm>
                <a:off x="13446127" y="3146425"/>
                <a:ext cx="3243263" cy="1828801"/>
                <a:chOff x="13446127" y="3146425"/>
                <a:chExt cx="3243263" cy="1828801"/>
              </a:xfrm>
            </p:grpSpPr>
            <p:grpSp>
              <p:nvGrpSpPr>
                <p:cNvPr id="1336" name="Google Shape;1336;p48"/>
                <p:cNvGrpSpPr/>
                <p:nvPr/>
              </p:nvGrpSpPr>
              <p:grpSpPr>
                <a:xfrm>
                  <a:off x="13446127" y="4673601"/>
                  <a:ext cx="3243263" cy="301625"/>
                  <a:chOff x="13446127" y="4673601"/>
                  <a:chExt cx="3243263" cy="301625"/>
                </a:xfrm>
              </p:grpSpPr>
              <p:sp>
                <p:nvSpPr>
                  <p:cNvPr id="1337" name="Google Shape;1337;p48"/>
                  <p:cNvSpPr/>
                  <p:nvPr/>
                </p:nvSpPr>
                <p:spPr>
                  <a:xfrm>
                    <a:off x="13446127" y="4673601"/>
                    <a:ext cx="3243263" cy="301625"/>
                  </a:xfrm>
                  <a:prstGeom prst="ellipse">
                    <a:avLst/>
                  </a:prstGeom>
                  <a:solidFill>
                    <a:srgbClr val="DBEAF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8" name="Google Shape;1338;p48"/>
                  <p:cNvSpPr/>
                  <p:nvPr/>
                </p:nvSpPr>
                <p:spPr>
                  <a:xfrm>
                    <a:off x="13615988" y="4686301"/>
                    <a:ext cx="2900363" cy="276225"/>
                  </a:xfrm>
                  <a:custGeom>
                    <a:rect b="b" l="l" r="r" t="t"/>
                    <a:pathLst>
                      <a:path extrusionOk="0" h="337" w="3509">
                        <a:moveTo>
                          <a:pt x="3508" y="169"/>
                        </a:moveTo>
                        <a:cubicBezTo>
                          <a:pt x="3508" y="159"/>
                          <a:pt x="3500" y="152"/>
                          <a:pt x="3493" y="147"/>
                        </a:cubicBezTo>
                        <a:cubicBezTo>
                          <a:pt x="3485" y="142"/>
                          <a:pt x="3477" y="138"/>
                          <a:pt x="3469" y="134"/>
                        </a:cubicBezTo>
                        <a:cubicBezTo>
                          <a:pt x="3452" y="127"/>
                          <a:pt x="3434" y="122"/>
                          <a:pt x="3416" y="117"/>
                        </a:cubicBezTo>
                        <a:cubicBezTo>
                          <a:pt x="3380" y="107"/>
                          <a:pt x="3344" y="100"/>
                          <a:pt x="3307" y="93"/>
                        </a:cubicBezTo>
                        <a:cubicBezTo>
                          <a:pt x="3235" y="81"/>
                          <a:pt x="3161" y="72"/>
                          <a:pt x="3087" y="64"/>
                        </a:cubicBezTo>
                        <a:cubicBezTo>
                          <a:pt x="2940" y="48"/>
                          <a:pt x="2792" y="38"/>
                          <a:pt x="2644" y="30"/>
                        </a:cubicBezTo>
                        <a:cubicBezTo>
                          <a:pt x="2348" y="15"/>
                          <a:pt x="2052" y="10"/>
                          <a:pt x="1756" y="9"/>
                        </a:cubicBezTo>
                        <a:cubicBezTo>
                          <a:pt x="1459" y="9"/>
                          <a:pt x="1163" y="15"/>
                          <a:pt x="867" y="31"/>
                        </a:cubicBezTo>
                        <a:cubicBezTo>
                          <a:pt x="719" y="40"/>
                          <a:pt x="571" y="50"/>
                          <a:pt x="424" y="65"/>
                        </a:cubicBezTo>
                        <a:cubicBezTo>
                          <a:pt x="351" y="73"/>
                          <a:pt x="277" y="82"/>
                          <a:pt x="204" y="95"/>
                        </a:cubicBezTo>
                        <a:cubicBezTo>
                          <a:pt x="168" y="102"/>
                          <a:pt x="131" y="109"/>
                          <a:pt x="96" y="119"/>
                        </a:cubicBezTo>
                        <a:cubicBezTo>
                          <a:pt x="78" y="123"/>
                          <a:pt x="60" y="129"/>
                          <a:pt x="43" y="136"/>
                        </a:cubicBezTo>
                        <a:cubicBezTo>
                          <a:pt x="35" y="140"/>
                          <a:pt x="27" y="144"/>
                          <a:pt x="19" y="149"/>
                        </a:cubicBezTo>
                        <a:cubicBezTo>
                          <a:pt x="12" y="154"/>
                          <a:pt x="5" y="161"/>
                          <a:pt x="5" y="169"/>
                        </a:cubicBezTo>
                        <a:cubicBezTo>
                          <a:pt x="5" y="177"/>
                          <a:pt x="12" y="184"/>
                          <a:pt x="19" y="189"/>
                        </a:cubicBezTo>
                        <a:cubicBezTo>
                          <a:pt x="27" y="194"/>
                          <a:pt x="35" y="198"/>
                          <a:pt x="43" y="202"/>
                        </a:cubicBezTo>
                        <a:cubicBezTo>
                          <a:pt x="60" y="209"/>
                          <a:pt x="78" y="214"/>
                          <a:pt x="96" y="219"/>
                        </a:cubicBezTo>
                        <a:cubicBezTo>
                          <a:pt x="131" y="229"/>
                          <a:pt x="168" y="237"/>
                          <a:pt x="204" y="243"/>
                        </a:cubicBezTo>
                        <a:cubicBezTo>
                          <a:pt x="277" y="256"/>
                          <a:pt x="350" y="265"/>
                          <a:pt x="424" y="274"/>
                        </a:cubicBezTo>
                        <a:cubicBezTo>
                          <a:pt x="571" y="290"/>
                          <a:pt x="719" y="301"/>
                          <a:pt x="867" y="308"/>
                        </a:cubicBezTo>
                        <a:cubicBezTo>
                          <a:pt x="1163" y="324"/>
                          <a:pt x="1459" y="330"/>
                          <a:pt x="1756" y="329"/>
                        </a:cubicBezTo>
                        <a:cubicBezTo>
                          <a:pt x="2052" y="328"/>
                          <a:pt x="2348" y="323"/>
                          <a:pt x="2644" y="308"/>
                        </a:cubicBezTo>
                        <a:cubicBezTo>
                          <a:pt x="2792" y="300"/>
                          <a:pt x="2940" y="290"/>
                          <a:pt x="3087" y="274"/>
                        </a:cubicBezTo>
                        <a:cubicBezTo>
                          <a:pt x="3161" y="266"/>
                          <a:pt x="3235" y="257"/>
                          <a:pt x="3307" y="244"/>
                        </a:cubicBezTo>
                        <a:cubicBezTo>
                          <a:pt x="3344" y="238"/>
                          <a:pt x="3380" y="230"/>
                          <a:pt x="3416" y="221"/>
                        </a:cubicBezTo>
                        <a:cubicBezTo>
                          <a:pt x="3434" y="216"/>
                          <a:pt x="3452" y="210"/>
                          <a:pt x="3469" y="203"/>
                        </a:cubicBezTo>
                        <a:cubicBezTo>
                          <a:pt x="3477" y="200"/>
                          <a:pt x="3485" y="195"/>
                          <a:pt x="3493" y="190"/>
                        </a:cubicBezTo>
                        <a:cubicBezTo>
                          <a:pt x="3500" y="185"/>
                          <a:pt x="3508" y="178"/>
                          <a:pt x="3508" y="169"/>
                        </a:cubicBezTo>
                        <a:close/>
                        <a:moveTo>
                          <a:pt x="3509" y="169"/>
                        </a:moveTo>
                        <a:cubicBezTo>
                          <a:pt x="3509" y="179"/>
                          <a:pt x="3501" y="186"/>
                          <a:pt x="3494" y="191"/>
                        </a:cubicBezTo>
                        <a:cubicBezTo>
                          <a:pt x="3486" y="196"/>
                          <a:pt x="3478" y="200"/>
                          <a:pt x="3469" y="204"/>
                        </a:cubicBezTo>
                        <a:cubicBezTo>
                          <a:pt x="3452" y="212"/>
                          <a:pt x="3434" y="217"/>
                          <a:pt x="3416" y="222"/>
                        </a:cubicBezTo>
                        <a:cubicBezTo>
                          <a:pt x="3381" y="232"/>
                          <a:pt x="3344" y="239"/>
                          <a:pt x="3308" y="246"/>
                        </a:cubicBezTo>
                        <a:cubicBezTo>
                          <a:pt x="3235" y="259"/>
                          <a:pt x="3161" y="268"/>
                          <a:pt x="3088" y="277"/>
                        </a:cubicBezTo>
                        <a:cubicBezTo>
                          <a:pt x="2940" y="293"/>
                          <a:pt x="2792" y="304"/>
                          <a:pt x="2644" y="312"/>
                        </a:cubicBezTo>
                        <a:cubicBezTo>
                          <a:pt x="2349" y="329"/>
                          <a:pt x="2052" y="337"/>
                          <a:pt x="1756" y="336"/>
                        </a:cubicBezTo>
                        <a:cubicBezTo>
                          <a:pt x="1459" y="335"/>
                          <a:pt x="1163" y="328"/>
                          <a:pt x="867" y="312"/>
                        </a:cubicBezTo>
                        <a:cubicBezTo>
                          <a:pt x="719" y="303"/>
                          <a:pt x="571" y="293"/>
                          <a:pt x="424" y="277"/>
                        </a:cubicBezTo>
                        <a:cubicBezTo>
                          <a:pt x="350" y="269"/>
                          <a:pt x="276" y="260"/>
                          <a:pt x="203" y="247"/>
                        </a:cubicBezTo>
                        <a:cubicBezTo>
                          <a:pt x="167" y="241"/>
                          <a:pt x="130" y="233"/>
                          <a:pt x="95" y="223"/>
                        </a:cubicBezTo>
                        <a:cubicBezTo>
                          <a:pt x="77" y="219"/>
                          <a:pt x="59" y="213"/>
                          <a:pt x="42" y="206"/>
                        </a:cubicBezTo>
                        <a:cubicBezTo>
                          <a:pt x="33" y="202"/>
                          <a:pt x="25" y="198"/>
                          <a:pt x="17" y="192"/>
                        </a:cubicBezTo>
                        <a:cubicBezTo>
                          <a:pt x="9" y="187"/>
                          <a:pt x="1" y="180"/>
                          <a:pt x="0" y="169"/>
                        </a:cubicBezTo>
                        <a:cubicBezTo>
                          <a:pt x="1" y="158"/>
                          <a:pt x="9" y="150"/>
                          <a:pt x="17" y="145"/>
                        </a:cubicBezTo>
                        <a:cubicBezTo>
                          <a:pt x="25" y="140"/>
                          <a:pt x="33" y="135"/>
                          <a:pt x="42" y="132"/>
                        </a:cubicBezTo>
                        <a:cubicBezTo>
                          <a:pt x="59" y="124"/>
                          <a:pt x="77" y="119"/>
                          <a:pt x="94" y="114"/>
                        </a:cubicBezTo>
                        <a:cubicBezTo>
                          <a:pt x="130" y="104"/>
                          <a:pt x="167" y="96"/>
                          <a:pt x="203" y="90"/>
                        </a:cubicBezTo>
                        <a:cubicBezTo>
                          <a:pt x="276" y="77"/>
                          <a:pt x="350" y="67"/>
                          <a:pt x="423" y="59"/>
                        </a:cubicBezTo>
                        <a:cubicBezTo>
                          <a:pt x="571" y="43"/>
                          <a:pt x="719" y="32"/>
                          <a:pt x="867" y="24"/>
                        </a:cubicBezTo>
                        <a:cubicBezTo>
                          <a:pt x="1163" y="7"/>
                          <a:pt x="1459" y="1"/>
                          <a:pt x="1756" y="1"/>
                        </a:cubicBezTo>
                        <a:cubicBezTo>
                          <a:pt x="2052" y="0"/>
                          <a:pt x="2349" y="8"/>
                          <a:pt x="2644" y="25"/>
                        </a:cubicBezTo>
                        <a:cubicBezTo>
                          <a:pt x="2792" y="34"/>
                          <a:pt x="2940" y="44"/>
                          <a:pt x="3088" y="61"/>
                        </a:cubicBezTo>
                        <a:cubicBezTo>
                          <a:pt x="3161" y="69"/>
                          <a:pt x="3235" y="79"/>
                          <a:pt x="3308" y="92"/>
                        </a:cubicBezTo>
                        <a:cubicBezTo>
                          <a:pt x="3344" y="98"/>
                          <a:pt x="3381" y="106"/>
                          <a:pt x="3416" y="115"/>
                        </a:cubicBezTo>
                        <a:cubicBezTo>
                          <a:pt x="3434" y="120"/>
                          <a:pt x="3452" y="126"/>
                          <a:pt x="3469" y="133"/>
                        </a:cubicBezTo>
                        <a:cubicBezTo>
                          <a:pt x="3478" y="137"/>
                          <a:pt x="3486" y="141"/>
                          <a:pt x="3494" y="147"/>
                        </a:cubicBezTo>
                        <a:cubicBezTo>
                          <a:pt x="3501" y="152"/>
                          <a:pt x="3509" y="159"/>
                          <a:pt x="3509" y="16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9" name="Google Shape;1339;p48"/>
                  <p:cNvSpPr/>
                  <p:nvPr/>
                </p:nvSpPr>
                <p:spPr>
                  <a:xfrm>
                    <a:off x="13862052" y="4710113"/>
                    <a:ext cx="2409825" cy="228600"/>
                  </a:xfrm>
                  <a:custGeom>
                    <a:rect b="b" l="l" r="r" t="t"/>
                    <a:pathLst>
                      <a:path extrusionOk="0" h="279" w="2914">
                        <a:moveTo>
                          <a:pt x="2913" y="140"/>
                        </a:moveTo>
                        <a:cubicBezTo>
                          <a:pt x="2913" y="132"/>
                          <a:pt x="2907" y="126"/>
                          <a:pt x="2901" y="122"/>
                        </a:cubicBezTo>
                        <a:cubicBezTo>
                          <a:pt x="2894" y="118"/>
                          <a:pt x="2887" y="114"/>
                          <a:pt x="2880" y="111"/>
                        </a:cubicBezTo>
                        <a:cubicBezTo>
                          <a:pt x="2866" y="105"/>
                          <a:pt x="2851" y="101"/>
                          <a:pt x="2837" y="97"/>
                        </a:cubicBezTo>
                        <a:cubicBezTo>
                          <a:pt x="2807" y="89"/>
                          <a:pt x="2777" y="82"/>
                          <a:pt x="2746" y="77"/>
                        </a:cubicBezTo>
                        <a:cubicBezTo>
                          <a:pt x="2686" y="67"/>
                          <a:pt x="2625" y="59"/>
                          <a:pt x="2564" y="52"/>
                        </a:cubicBezTo>
                        <a:cubicBezTo>
                          <a:pt x="2441" y="40"/>
                          <a:pt x="2318" y="31"/>
                          <a:pt x="2196" y="25"/>
                        </a:cubicBezTo>
                        <a:cubicBezTo>
                          <a:pt x="1950" y="12"/>
                          <a:pt x="1704" y="8"/>
                          <a:pt x="1458" y="7"/>
                        </a:cubicBezTo>
                        <a:cubicBezTo>
                          <a:pt x="1212" y="7"/>
                          <a:pt x="965" y="12"/>
                          <a:pt x="720" y="26"/>
                        </a:cubicBezTo>
                        <a:cubicBezTo>
                          <a:pt x="597" y="32"/>
                          <a:pt x="474" y="41"/>
                          <a:pt x="352" y="54"/>
                        </a:cubicBezTo>
                        <a:cubicBezTo>
                          <a:pt x="291" y="61"/>
                          <a:pt x="230" y="68"/>
                          <a:pt x="169" y="79"/>
                        </a:cubicBezTo>
                        <a:cubicBezTo>
                          <a:pt x="139" y="84"/>
                          <a:pt x="109" y="90"/>
                          <a:pt x="79" y="98"/>
                        </a:cubicBezTo>
                        <a:cubicBezTo>
                          <a:pt x="64" y="102"/>
                          <a:pt x="50" y="107"/>
                          <a:pt x="36" y="113"/>
                        </a:cubicBezTo>
                        <a:cubicBezTo>
                          <a:pt x="29" y="116"/>
                          <a:pt x="22" y="119"/>
                          <a:pt x="16" y="123"/>
                        </a:cubicBezTo>
                        <a:cubicBezTo>
                          <a:pt x="10" y="127"/>
                          <a:pt x="4" y="133"/>
                          <a:pt x="4" y="140"/>
                        </a:cubicBezTo>
                        <a:cubicBezTo>
                          <a:pt x="4" y="146"/>
                          <a:pt x="10" y="152"/>
                          <a:pt x="16" y="156"/>
                        </a:cubicBezTo>
                        <a:cubicBezTo>
                          <a:pt x="22" y="161"/>
                          <a:pt x="29" y="164"/>
                          <a:pt x="36" y="167"/>
                        </a:cubicBezTo>
                        <a:cubicBezTo>
                          <a:pt x="50" y="173"/>
                          <a:pt x="64" y="178"/>
                          <a:pt x="79" y="182"/>
                        </a:cubicBezTo>
                        <a:cubicBezTo>
                          <a:pt x="109" y="190"/>
                          <a:pt x="139" y="196"/>
                          <a:pt x="169" y="201"/>
                        </a:cubicBezTo>
                        <a:cubicBezTo>
                          <a:pt x="230" y="212"/>
                          <a:pt x="291" y="220"/>
                          <a:pt x="352" y="227"/>
                        </a:cubicBezTo>
                        <a:cubicBezTo>
                          <a:pt x="474" y="240"/>
                          <a:pt x="597" y="249"/>
                          <a:pt x="720" y="256"/>
                        </a:cubicBezTo>
                        <a:cubicBezTo>
                          <a:pt x="965" y="269"/>
                          <a:pt x="1212" y="274"/>
                          <a:pt x="1458" y="273"/>
                        </a:cubicBezTo>
                        <a:cubicBezTo>
                          <a:pt x="1704" y="272"/>
                          <a:pt x="1950" y="268"/>
                          <a:pt x="2196" y="255"/>
                        </a:cubicBezTo>
                        <a:cubicBezTo>
                          <a:pt x="2318" y="249"/>
                          <a:pt x="2441" y="240"/>
                          <a:pt x="2564" y="227"/>
                        </a:cubicBezTo>
                        <a:cubicBezTo>
                          <a:pt x="2625" y="221"/>
                          <a:pt x="2686" y="213"/>
                          <a:pt x="2746" y="202"/>
                        </a:cubicBezTo>
                        <a:cubicBezTo>
                          <a:pt x="2777" y="197"/>
                          <a:pt x="2807" y="191"/>
                          <a:pt x="2837" y="183"/>
                        </a:cubicBezTo>
                        <a:cubicBezTo>
                          <a:pt x="2851" y="179"/>
                          <a:pt x="2866" y="174"/>
                          <a:pt x="2880" y="168"/>
                        </a:cubicBezTo>
                        <a:cubicBezTo>
                          <a:pt x="2887" y="165"/>
                          <a:pt x="2894" y="162"/>
                          <a:pt x="2901" y="158"/>
                        </a:cubicBezTo>
                        <a:cubicBezTo>
                          <a:pt x="2907" y="153"/>
                          <a:pt x="2913" y="148"/>
                          <a:pt x="2913" y="140"/>
                        </a:cubicBezTo>
                        <a:close/>
                        <a:moveTo>
                          <a:pt x="2914" y="140"/>
                        </a:moveTo>
                        <a:cubicBezTo>
                          <a:pt x="2914" y="148"/>
                          <a:pt x="2907" y="154"/>
                          <a:pt x="2901" y="158"/>
                        </a:cubicBezTo>
                        <a:cubicBezTo>
                          <a:pt x="2895" y="163"/>
                          <a:pt x="2888" y="166"/>
                          <a:pt x="2881" y="169"/>
                        </a:cubicBezTo>
                        <a:cubicBezTo>
                          <a:pt x="2866" y="175"/>
                          <a:pt x="2852" y="180"/>
                          <a:pt x="2837" y="184"/>
                        </a:cubicBezTo>
                        <a:cubicBezTo>
                          <a:pt x="2807" y="192"/>
                          <a:pt x="2777" y="198"/>
                          <a:pt x="2747" y="204"/>
                        </a:cubicBezTo>
                        <a:cubicBezTo>
                          <a:pt x="2686" y="215"/>
                          <a:pt x="2625" y="223"/>
                          <a:pt x="2564" y="229"/>
                        </a:cubicBezTo>
                        <a:cubicBezTo>
                          <a:pt x="2442" y="243"/>
                          <a:pt x="2319" y="252"/>
                          <a:pt x="2196" y="259"/>
                        </a:cubicBezTo>
                        <a:cubicBezTo>
                          <a:pt x="1950" y="273"/>
                          <a:pt x="1704" y="279"/>
                          <a:pt x="1458" y="279"/>
                        </a:cubicBezTo>
                        <a:cubicBezTo>
                          <a:pt x="1211" y="278"/>
                          <a:pt x="965" y="272"/>
                          <a:pt x="720" y="258"/>
                        </a:cubicBezTo>
                        <a:cubicBezTo>
                          <a:pt x="597" y="251"/>
                          <a:pt x="474" y="243"/>
                          <a:pt x="351" y="230"/>
                        </a:cubicBezTo>
                        <a:cubicBezTo>
                          <a:pt x="290" y="223"/>
                          <a:pt x="229" y="215"/>
                          <a:pt x="168" y="205"/>
                        </a:cubicBezTo>
                        <a:cubicBezTo>
                          <a:pt x="138" y="199"/>
                          <a:pt x="108" y="193"/>
                          <a:pt x="78" y="185"/>
                        </a:cubicBezTo>
                        <a:cubicBezTo>
                          <a:pt x="63" y="181"/>
                          <a:pt x="48" y="177"/>
                          <a:pt x="34" y="171"/>
                        </a:cubicBezTo>
                        <a:cubicBezTo>
                          <a:pt x="27" y="168"/>
                          <a:pt x="20" y="164"/>
                          <a:pt x="13" y="160"/>
                        </a:cubicBezTo>
                        <a:cubicBezTo>
                          <a:pt x="7" y="155"/>
                          <a:pt x="0" y="149"/>
                          <a:pt x="0" y="140"/>
                        </a:cubicBezTo>
                        <a:cubicBezTo>
                          <a:pt x="0" y="130"/>
                          <a:pt x="7" y="124"/>
                          <a:pt x="13" y="120"/>
                        </a:cubicBezTo>
                        <a:cubicBezTo>
                          <a:pt x="20" y="115"/>
                          <a:pt x="27" y="112"/>
                          <a:pt x="34" y="109"/>
                        </a:cubicBezTo>
                        <a:cubicBezTo>
                          <a:pt x="48" y="103"/>
                          <a:pt x="63" y="98"/>
                          <a:pt x="78" y="94"/>
                        </a:cubicBezTo>
                        <a:cubicBezTo>
                          <a:pt x="108" y="86"/>
                          <a:pt x="138" y="79"/>
                          <a:pt x="168" y="74"/>
                        </a:cubicBezTo>
                        <a:cubicBezTo>
                          <a:pt x="229" y="63"/>
                          <a:pt x="290" y="55"/>
                          <a:pt x="351" y="49"/>
                        </a:cubicBezTo>
                        <a:cubicBezTo>
                          <a:pt x="474" y="35"/>
                          <a:pt x="597" y="26"/>
                          <a:pt x="719" y="19"/>
                        </a:cubicBezTo>
                        <a:cubicBezTo>
                          <a:pt x="965" y="6"/>
                          <a:pt x="1211" y="0"/>
                          <a:pt x="1458" y="0"/>
                        </a:cubicBezTo>
                        <a:cubicBezTo>
                          <a:pt x="1704" y="0"/>
                          <a:pt x="1950" y="6"/>
                          <a:pt x="2196" y="20"/>
                        </a:cubicBezTo>
                        <a:cubicBezTo>
                          <a:pt x="2319" y="27"/>
                          <a:pt x="2442" y="37"/>
                          <a:pt x="2564" y="50"/>
                        </a:cubicBezTo>
                        <a:cubicBezTo>
                          <a:pt x="2625" y="57"/>
                          <a:pt x="2686" y="65"/>
                          <a:pt x="2747" y="76"/>
                        </a:cubicBezTo>
                        <a:cubicBezTo>
                          <a:pt x="2777" y="81"/>
                          <a:pt x="2807" y="87"/>
                          <a:pt x="2837" y="95"/>
                        </a:cubicBezTo>
                        <a:cubicBezTo>
                          <a:pt x="2852" y="100"/>
                          <a:pt x="2866" y="104"/>
                          <a:pt x="2881" y="110"/>
                        </a:cubicBezTo>
                        <a:cubicBezTo>
                          <a:pt x="2888" y="113"/>
                          <a:pt x="2895" y="117"/>
                          <a:pt x="2901" y="121"/>
                        </a:cubicBezTo>
                        <a:cubicBezTo>
                          <a:pt x="2907" y="126"/>
                          <a:pt x="2914" y="132"/>
                          <a:pt x="2914" y="14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0" name="Google Shape;1340;p48"/>
                  <p:cNvSpPr/>
                  <p:nvPr/>
                </p:nvSpPr>
                <p:spPr>
                  <a:xfrm>
                    <a:off x="14328777" y="4754563"/>
                    <a:ext cx="1474788" cy="139700"/>
                  </a:xfrm>
                  <a:custGeom>
                    <a:rect b="b" l="l" r="r" t="t"/>
                    <a:pathLst>
                      <a:path extrusionOk="0" h="171" w="1784">
                        <a:moveTo>
                          <a:pt x="1784" y="86"/>
                        </a:moveTo>
                        <a:cubicBezTo>
                          <a:pt x="1784" y="81"/>
                          <a:pt x="1780" y="77"/>
                          <a:pt x="1776" y="75"/>
                        </a:cubicBezTo>
                        <a:cubicBezTo>
                          <a:pt x="1772" y="72"/>
                          <a:pt x="1768" y="70"/>
                          <a:pt x="1764" y="68"/>
                        </a:cubicBezTo>
                        <a:cubicBezTo>
                          <a:pt x="1755" y="65"/>
                          <a:pt x="1746" y="62"/>
                          <a:pt x="1737" y="59"/>
                        </a:cubicBezTo>
                        <a:cubicBezTo>
                          <a:pt x="1719" y="54"/>
                          <a:pt x="1700" y="51"/>
                          <a:pt x="1682" y="47"/>
                        </a:cubicBezTo>
                        <a:cubicBezTo>
                          <a:pt x="1645" y="41"/>
                          <a:pt x="1607" y="36"/>
                          <a:pt x="1570" y="32"/>
                        </a:cubicBezTo>
                        <a:cubicBezTo>
                          <a:pt x="1495" y="24"/>
                          <a:pt x="1420" y="19"/>
                          <a:pt x="1344" y="15"/>
                        </a:cubicBezTo>
                        <a:cubicBezTo>
                          <a:pt x="1194" y="8"/>
                          <a:pt x="1043" y="5"/>
                          <a:pt x="893" y="4"/>
                        </a:cubicBezTo>
                        <a:cubicBezTo>
                          <a:pt x="742" y="5"/>
                          <a:pt x="591" y="8"/>
                          <a:pt x="441" y="16"/>
                        </a:cubicBezTo>
                        <a:cubicBezTo>
                          <a:pt x="366" y="20"/>
                          <a:pt x="291" y="25"/>
                          <a:pt x="216" y="33"/>
                        </a:cubicBezTo>
                        <a:cubicBezTo>
                          <a:pt x="178" y="37"/>
                          <a:pt x="141" y="42"/>
                          <a:pt x="104" y="48"/>
                        </a:cubicBezTo>
                        <a:cubicBezTo>
                          <a:pt x="85" y="52"/>
                          <a:pt x="67" y="55"/>
                          <a:pt x="49" y="60"/>
                        </a:cubicBezTo>
                        <a:cubicBezTo>
                          <a:pt x="40" y="63"/>
                          <a:pt x="31" y="66"/>
                          <a:pt x="22" y="69"/>
                        </a:cubicBezTo>
                        <a:cubicBezTo>
                          <a:pt x="18" y="71"/>
                          <a:pt x="14" y="73"/>
                          <a:pt x="10" y="76"/>
                        </a:cubicBezTo>
                        <a:cubicBezTo>
                          <a:pt x="6" y="78"/>
                          <a:pt x="3" y="82"/>
                          <a:pt x="3" y="86"/>
                        </a:cubicBezTo>
                        <a:cubicBezTo>
                          <a:pt x="3" y="90"/>
                          <a:pt x="6" y="93"/>
                          <a:pt x="10" y="96"/>
                        </a:cubicBezTo>
                        <a:cubicBezTo>
                          <a:pt x="14" y="98"/>
                          <a:pt x="18" y="101"/>
                          <a:pt x="22" y="102"/>
                        </a:cubicBezTo>
                        <a:cubicBezTo>
                          <a:pt x="31" y="106"/>
                          <a:pt x="40" y="109"/>
                          <a:pt x="49" y="111"/>
                        </a:cubicBezTo>
                        <a:cubicBezTo>
                          <a:pt x="67" y="116"/>
                          <a:pt x="85" y="120"/>
                          <a:pt x="104" y="123"/>
                        </a:cubicBezTo>
                        <a:cubicBezTo>
                          <a:pt x="141" y="130"/>
                          <a:pt x="178" y="135"/>
                          <a:pt x="216" y="139"/>
                        </a:cubicBezTo>
                        <a:cubicBezTo>
                          <a:pt x="290" y="147"/>
                          <a:pt x="366" y="153"/>
                          <a:pt x="441" y="157"/>
                        </a:cubicBezTo>
                        <a:cubicBezTo>
                          <a:pt x="591" y="165"/>
                          <a:pt x="742" y="168"/>
                          <a:pt x="893" y="167"/>
                        </a:cubicBezTo>
                        <a:cubicBezTo>
                          <a:pt x="1043" y="167"/>
                          <a:pt x="1194" y="164"/>
                          <a:pt x="1344" y="156"/>
                        </a:cubicBezTo>
                        <a:cubicBezTo>
                          <a:pt x="1420" y="152"/>
                          <a:pt x="1495" y="147"/>
                          <a:pt x="1570" y="139"/>
                        </a:cubicBezTo>
                        <a:cubicBezTo>
                          <a:pt x="1607" y="135"/>
                          <a:pt x="1645" y="131"/>
                          <a:pt x="1682" y="124"/>
                        </a:cubicBezTo>
                        <a:cubicBezTo>
                          <a:pt x="1700" y="121"/>
                          <a:pt x="1719" y="117"/>
                          <a:pt x="1737" y="112"/>
                        </a:cubicBezTo>
                        <a:cubicBezTo>
                          <a:pt x="1746" y="110"/>
                          <a:pt x="1755" y="107"/>
                          <a:pt x="1764" y="103"/>
                        </a:cubicBezTo>
                        <a:cubicBezTo>
                          <a:pt x="1768" y="101"/>
                          <a:pt x="1772" y="99"/>
                          <a:pt x="1776" y="97"/>
                        </a:cubicBezTo>
                        <a:cubicBezTo>
                          <a:pt x="1780" y="94"/>
                          <a:pt x="1784" y="91"/>
                          <a:pt x="1784" y="86"/>
                        </a:cubicBezTo>
                        <a:close/>
                        <a:moveTo>
                          <a:pt x="1784" y="86"/>
                        </a:moveTo>
                        <a:cubicBezTo>
                          <a:pt x="1784" y="91"/>
                          <a:pt x="1780" y="94"/>
                          <a:pt x="1776" y="97"/>
                        </a:cubicBezTo>
                        <a:cubicBezTo>
                          <a:pt x="1772" y="100"/>
                          <a:pt x="1768" y="102"/>
                          <a:pt x="1764" y="104"/>
                        </a:cubicBezTo>
                        <a:cubicBezTo>
                          <a:pt x="1755" y="108"/>
                          <a:pt x="1746" y="110"/>
                          <a:pt x="1737" y="113"/>
                        </a:cubicBezTo>
                        <a:cubicBezTo>
                          <a:pt x="1719" y="118"/>
                          <a:pt x="1700" y="122"/>
                          <a:pt x="1682" y="125"/>
                        </a:cubicBezTo>
                        <a:cubicBezTo>
                          <a:pt x="1645" y="132"/>
                          <a:pt x="1607" y="136"/>
                          <a:pt x="1570" y="141"/>
                        </a:cubicBezTo>
                        <a:cubicBezTo>
                          <a:pt x="1495" y="149"/>
                          <a:pt x="1420" y="154"/>
                          <a:pt x="1345" y="159"/>
                        </a:cubicBezTo>
                        <a:cubicBezTo>
                          <a:pt x="1194" y="167"/>
                          <a:pt x="1043" y="171"/>
                          <a:pt x="893" y="171"/>
                        </a:cubicBezTo>
                        <a:cubicBezTo>
                          <a:pt x="742" y="170"/>
                          <a:pt x="591" y="167"/>
                          <a:pt x="441" y="158"/>
                        </a:cubicBezTo>
                        <a:cubicBezTo>
                          <a:pt x="366" y="154"/>
                          <a:pt x="290" y="149"/>
                          <a:pt x="215" y="141"/>
                        </a:cubicBezTo>
                        <a:cubicBezTo>
                          <a:pt x="178" y="137"/>
                          <a:pt x="140" y="132"/>
                          <a:pt x="103" y="126"/>
                        </a:cubicBezTo>
                        <a:cubicBezTo>
                          <a:pt x="85" y="122"/>
                          <a:pt x="66" y="119"/>
                          <a:pt x="48" y="114"/>
                        </a:cubicBezTo>
                        <a:cubicBezTo>
                          <a:pt x="39" y="111"/>
                          <a:pt x="30" y="108"/>
                          <a:pt x="21" y="105"/>
                        </a:cubicBezTo>
                        <a:cubicBezTo>
                          <a:pt x="17" y="103"/>
                          <a:pt x="12" y="101"/>
                          <a:pt x="8" y="98"/>
                        </a:cubicBezTo>
                        <a:cubicBezTo>
                          <a:pt x="5" y="95"/>
                          <a:pt x="0" y="91"/>
                          <a:pt x="0" y="86"/>
                        </a:cubicBezTo>
                        <a:cubicBezTo>
                          <a:pt x="0" y="80"/>
                          <a:pt x="5" y="76"/>
                          <a:pt x="8" y="74"/>
                        </a:cubicBezTo>
                        <a:cubicBezTo>
                          <a:pt x="12" y="71"/>
                          <a:pt x="17" y="69"/>
                          <a:pt x="21" y="67"/>
                        </a:cubicBezTo>
                        <a:cubicBezTo>
                          <a:pt x="30" y="63"/>
                          <a:pt x="39" y="60"/>
                          <a:pt x="48" y="58"/>
                        </a:cubicBezTo>
                        <a:cubicBezTo>
                          <a:pt x="66" y="53"/>
                          <a:pt x="85" y="49"/>
                          <a:pt x="103" y="46"/>
                        </a:cubicBezTo>
                        <a:cubicBezTo>
                          <a:pt x="140" y="39"/>
                          <a:pt x="178" y="34"/>
                          <a:pt x="215" y="30"/>
                        </a:cubicBezTo>
                        <a:cubicBezTo>
                          <a:pt x="290" y="22"/>
                          <a:pt x="365" y="16"/>
                          <a:pt x="441" y="12"/>
                        </a:cubicBezTo>
                        <a:cubicBezTo>
                          <a:pt x="591" y="4"/>
                          <a:pt x="742" y="0"/>
                          <a:pt x="893" y="0"/>
                        </a:cubicBezTo>
                        <a:cubicBezTo>
                          <a:pt x="1043" y="0"/>
                          <a:pt x="1194" y="4"/>
                          <a:pt x="1345" y="13"/>
                        </a:cubicBezTo>
                        <a:cubicBezTo>
                          <a:pt x="1420" y="17"/>
                          <a:pt x="1495" y="23"/>
                          <a:pt x="1570" y="31"/>
                        </a:cubicBezTo>
                        <a:cubicBezTo>
                          <a:pt x="1607" y="35"/>
                          <a:pt x="1645" y="40"/>
                          <a:pt x="1682" y="47"/>
                        </a:cubicBezTo>
                        <a:cubicBezTo>
                          <a:pt x="1700" y="50"/>
                          <a:pt x="1719" y="54"/>
                          <a:pt x="1737" y="59"/>
                        </a:cubicBezTo>
                        <a:cubicBezTo>
                          <a:pt x="1746" y="61"/>
                          <a:pt x="1755" y="64"/>
                          <a:pt x="1764" y="68"/>
                        </a:cubicBezTo>
                        <a:cubicBezTo>
                          <a:pt x="1768" y="70"/>
                          <a:pt x="1772" y="72"/>
                          <a:pt x="1776" y="74"/>
                        </a:cubicBezTo>
                        <a:cubicBezTo>
                          <a:pt x="1780" y="77"/>
                          <a:pt x="1784" y="81"/>
                          <a:pt x="1784" y="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41" name="Google Shape;1341;p48"/>
                <p:cNvGrpSpPr/>
                <p:nvPr/>
              </p:nvGrpSpPr>
              <p:grpSpPr>
                <a:xfrm>
                  <a:off x="13779502" y="3146425"/>
                  <a:ext cx="1671636" cy="1709738"/>
                  <a:chOff x="13779502" y="3146425"/>
                  <a:chExt cx="1671636" cy="1709738"/>
                </a:xfrm>
              </p:grpSpPr>
              <p:sp>
                <p:nvSpPr>
                  <p:cNvPr id="1342" name="Google Shape;1342;p48"/>
                  <p:cNvSpPr/>
                  <p:nvPr/>
                </p:nvSpPr>
                <p:spPr>
                  <a:xfrm>
                    <a:off x="14732002" y="4792663"/>
                    <a:ext cx="669925" cy="63500"/>
                  </a:xfrm>
                  <a:custGeom>
                    <a:rect b="b" l="l" r="r" t="t"/>
                    <a:pathLst>
                      <a:path extrusionOk="0" h="78" w="811">
                        <a:moveTo>
                          <a:pt x="811" y="39"/>
                        </a:moveTo>
                        <a:cubicBezTo>
                          <a:pt x="810" y="34"/>
                          <a:pt x="805" y="33"/>
                          <a:pt x="801" y="31"/>
                        </a:cubicBezTo>
                        <a:cubicBezTo>
                          <a:pt x="797" y="29"/>
                          <a:pt x="793" y="28"/>
                          <a:pt x="789" y="27"/>
                        </a:cubicBezTo>
                        <a:cubicBezTo>
                          <a:pt x="781" y="25"/>
                          <a:pt x="773" y="23"/>
                          <a:pt x="764" y="21"/>
                        </a:cubicBezTo>
                        <a:cubicBezTo>
                          <a:pt x="747" y="18"/>
                          <a:pt x="730" y="16"/>
                          <a:pt x="713" y="15"/>
                        </a:cubicBezTo>
                        <a:cubicBezTo>
                          <a:pt x="679" y="11"/>
                          <a:pt x="645" y="9"/>
                          <a:pt x="611" y="7"/>
                        </a:cubicBezTo>
                        <a:cubicBezTo>
                          <a:pt x="543" y="3"/>
                          <a:pt x="474" y="2"/>
                          <a:pt x="406" y="2"/>
                        </a:cubicBezTo>
                        <a:cubicBezTo>
                          <a:pt x="337" y="2"/>
                          <a:pt x="269" y="3"/>
                          <a:pt x="200" y="7"/>
                        </a:cubicBezTo>
                        <a:cubicBezTo>
                          <a:pt x="166" y="9"/>
                          <a:pt x="132" y="11"/>
                          <a:pt x="98" y="15"/>
                        </a:cubicBezTo>
                        <a:cubicBezTo>
                          <a:pt x="81" y="17"/>
                          <a:pt x="64" y="19"/>
                          <a:pt x="47" y="22"/>
                        </a:cubicBezTo>
                        <a:cubicBezTo>
                          <a:pt x="39" y="23"/>
                          <a:pt x="30" y="25"/>
                          <a:pt x="22" y="27"/>
                        </a:cubicBezTo>
                        <a:cubicBezTo>
                          <a:pt x="18" y="28"/>
                          <a:pt x="14" y="30"/>
                          <a:pt x="10" y="31"/>
                        </a:cubicBezTo>
                        <a:cubicBezTo>
                          <a:pt x="7" y="33"/>
                          <a:pt x="2" y="35"/>
                          <a:pt x="1" y="39"/>
                        </a:cubicBezTo>
                        <a:cubicBezTo>
                          <a:pt x="2" y="43"/>
                          <a:pt x="7" y="45"/>
                          <a:pt x="10" y="46"/>
                        </a:cubicBezTo>
                        <a:cubicBezTo>
                          <a:pt x="14" y="48"/>
                          <a:pt x="18" y="49"/>
                          <a:pt x="22" y="50"/>
                        </a:cubicBezTo>
                        <a:cubicBezTo>
                          <a:pt x="30" y="53"/>
                          <a:pt x="39" y="54"/>
                          <a:pt x="47" y="56"/>
                        </a:cubicBezTo>
                        <a:cubicBezTo>
                          <a:pt x="64" y="59"/>
                          <a:pt x="81" y="61"/>
                          <a:pt x="98" y="63"/>
                        </a:cubicBezTo>
                        <a:cubicBezTo>
                          <a:pt x="132" y="67"/>
                          <a:pt x="166" y="69"/>
                          <a:pt x="200" y="71"/>
                        </a:cubicBezTo>
                        <a:cubicBezTo>
                          <a:pt x="269" y="75"/>
                          <a:pt x="337" y="76"/>
                          <a:pt x="406" y="76"/>
                        </a:cubicBezTo>
                        <a:cubicBezTo>
                          <a:pt x="474" y="76"/>
                          <a:pt x="543" y="74"/>
                          <a:pt x="611" y="71"/>
                        </a:cubicBezTo>
                        <a:cubicBezTo>
                          <a:pt x="645" y="69"/>
                          <a:pt x="679" y="67"/>
                          <a:pt x="713" y="63"/>
                        </a:cubicBezTo>
                        <a:cubicBezTo>
                          <a:pt x="730" y="61"/>
                          <a:pt x="747" y="59"/>
                          <a:pt x="764" y="56"/>
                        </a:cubicBezTo>
                        <a:cubicBezTo>
                          <a:pt x="773" y="55"/>
                          <a:pt x="781" y="53"/>
                          <a:pt x="789" y="51"/>
                        </a:cubicBezTo>
                        <a:cubicBezTo>
                          <a:pt x="793" y="50"/>
                          <a:pt x="797" y="48"/>
                          <a:pt x="801" y="47"/>
                        </a:cubicBezTo>
                        <a:cubicBezTo>
                          <a:pt x="805" y="45"/>
                          <a:pt x="810" y="43"/>
                          <a:pt x="811" y="39"/>
                        </a:cubicBezTo>
                        <a:close/>
                        <a:moveTo>
                          <a:pt x="811" y="39"/>
                        </a:moveTo>
                        <a:cubicBezTo>
                          <a:pt x="810" y="43"/>
                          <a:pt x="805" y="45"/>
                          <a:pt x="801" y="47"/>
                        </a:cubicBezTo>
                        <a:cubicBezTo>
                          <a:pt x="797" y="49"/>
                          <a:pt x="793" y="50"/>
                          <a:pt x="789" y="51"/>
                        </a:cubicBezTo>
                        <a:cubicBezTo>
                          <a:pt x="781" y="53"/>
                          <a:pt x="773" y="55"/>
                          <a:pt x="764" y="57"/>
                        </a:cubicBezTo>
                        <a:cubicBezTo>
                          <a:pt x="747" y="60"/>
                          <a:pt x="730" y="62"/>
                          <a:pt x="713" y="64"/>
                        </a:cubicBezTo>
                        <a:cubicBezTo>
                          <a:pt x="679" y="67"/>
                          <a:pt x="645" y="70"/>
                          <a:pt x="611" y="72"/>
                        </a:cubicBezTo>
                        <a:cubicBezTo>
                          <a:pt x="543" y="76"/>
                          <a:pt x="474" y="78"/>
                          <a:pt x="406" y="77"/>
                        </a:cubicBezTo>
                        <a:cubicBezTo>
                          <a:pt x="337" y="77"/>
                          <a:pt x="269" y="76"/>
                          <a:pt x="200" y="72"/>
                        </a:cubicBezTo>
                        <a:cubicBezTo>
                          <a:pt x="166" y="70"/>
                          <a:pt x="132" y="67"/>
                          <a:pt x="98" y="64"/>
                        </a:cubicBezTo>
                        <a:cubicBezTo>
                          <a:pt x="81" y="62"/>
                          <a:pt x="64" y="60"/>
                          <a:pt x="47" y="57"/>
                        </a:cubicBezTo>
                        <a:cubicBezTo>
                          <a:pt x="39" y="55"/>
                          <a:pt x="30" y="54"/>
                          <a:pt x="22" y="51"/>
                        </a:cubicBezTo>
                        <a:cubicBezTo>
                          <a:pt x="18" y="50"/>
                          <a:pt x="14" y="49"/>
                          <a:pt x="10" y="47"/>
                        </a:cubicBezTo>
                        <a:cubicBezTo>
                          <a:pt x="6" y="45"/>
                          <a:pt x="1" y="44"/>
                          <a:pt x="0" y="39"/>
                        </a:cubicBezTo>
                        <a:cubicBezTo>
                          <a:pt x="1" y="34"/>
                          <a:pt x="6" y="32"/>
                          <a:pt x="10" y="30"/>
                        </a:cubicBezTo>
                        <a:cubicBezTo>
                          <a:pt x="14" y="28"/>
                          <a:pt x="18" y="27"/>
                          <a:pt x="22" y="26"/>
                        </a:cubicBezTo>
                        <a:cubicBezTo>
                          <a:pt x="30" y="24"/>
                          <a:pt x="39" y="22"/>
                          <a:pt x="47" y="21"/>
                        </a:cubicBezTo>
                        <a:cubicBezTo>
                          <a:pt x="64" y="17"/>
                          <a:pt x="81" y="15"/>
                          <a:pt x="98" y="13"/>
                        </a:cubicBezTo>
                        <a:cubicBezTo>
                          <a:pt x="132" y="10"/>
                          <a:pt x="166" y="7"/>
                          <a:pt x="200" y="5"/>
                        </a:cubicBezTo>
                        <a:cubicBezTo>
                          <a:pt x="269" y="1"/>
                          <a:pt x="337" y="0"/>
                          <a:pt x="406" y="0"/>
                        </a:cubicBezTo>
                        <a:cubicBezTo>
                          <a:pt x="474" y="0"/>
                          <a:pt x="543" y="2"/>
                          <a:pt x="611" y="5"/>
                        </a:cubicBezTo>
                        <a:cubicBezTo>
                          <a:pt x="645" y="7"/>
                          <a:pt x="679" y="10"/>
                          <a:pt x="713" y="14"/>
                        </a:cubicBezTo>
                        <a:cubicBezTo>
                          <a:pt x="730" y="16"/>
                          <a:pt x="747" y="18"/>
                          <a:pt x="764" y="21"/>
                        </a:cubicBezTo>
                        <a:cubicBezTo>
                          <a:pt x="773" y="22"/>
                          <a:pt x="781" y="24"/>
                          <a:pt x="789" y="26"/>
                        </a:cubicBezTo>
                        <a:cubicBezTo>
                          <a:pt x="793" y="28"/>
                          <a:pt x="797" y="29"/>
                          <a:pt x="801" y="31"/>
                        </a:cubicBezTo>
                        <a:cubicBezTo>
                          <a:pt x="805" y="32"/>
                          <a:pt x="810" y="34"/>
                          <a:pt x="811" y="3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3" name="Google Shape;1343;p48"/>
                  <p:cNvSpPr/>
                  <p:nvPr/>
                </p:nvSpPr>
                <p:spPr>
                  <a:xfrm>
                    <a:off x="14446252" y="3482975"/>
                    <a:ext cx="328613" cy="323850"/>
                  </a:xfrm>
                  <a:custGeom>
                    <a:rect b="b" l="l" r="r" t="t"/>
                    <a:pathLst>
                      <a:path extrusionOk="0" h="396" w="396">
                        <a:moveTo>
                          <a:pt x="228" y="106"/>
                        </a:moveTo>
                        <a:cubicBezTo>
                          <a:pt x="229" y="128"/>
                          <a:pt x="252" y="172"/>
                          <a:pt x="272" y="197"/>
                        </a:cubicBezTo>
                        <a:cubicBezTo>
                          <a:pt x="280" y="206"/>
                          <a:pt x="289" y="213"/>
                          <a:pt x="299" y="217"/>
                        </a:cubicBezTo>
                        <a:cubicBezTo>
                          <a:pt x="311" y="222"/>
                          <a:pt x="319" y="222"/>
                          <a:pt x="352" y="223"/>
                        </a:cubicBezTo>
                        <a:cubicBezTo>
                          <a:pt x="396" y="224"/>
                          <a:pt x="295" y="314"/>
                          <a:pt x="228" y="370"/>
                        </a:cubicBezTo>
                        <a:cubicBezTo>
                          <a:pt x="197" y="396"/>
                          <a:pt x="151" y="395"/>
                          <a:pt x="122" y="367"/>
                        </a:cubicBezTo>
                        <a:cubicBezTo>
                          <a:pt x="68" y="316"/>
                          <a:pt x="0" y="241"/>
                          <a:pt x="50" y="229"/>
                        </a:cubicBezTo>
                        <a:cubicBezTo>
                          <a:pt x="64" y="226"/>
                          <a:pt x="70" y="214"/>
                          <a:pt x="78" y="190"/>
                        </a:cubicBezTo>
                        <a:cubicBezTo>
                          <a:pt x="92" y="144"/>
                          <a:pt x="91" y="23"/>
                          <a:pt x="81" y="0"/>
                        </a:cubicBezTo>
                      </a:path>
                    </a:pathLst>
                  </a:custGeom>
                  <a:solidFill>
                    <a:srgbClr val="F79DC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4" name="Google Shape;1344;p48"/>
                  <p:cNvSpPr/>
                  <p:nvPr/>
                </p:nvSpPr>
                <p:spPr>
                  <a:xfrm>
                    <a:off x="14462127" y="3222625"/>
                    <a:ext cx="304800" cy="369888"/>
                  </a:xfrm>
                  <a:custGeom>
                    <a:rect b="b" l="l" r="r" t="t"/>
                    <a:pathLst>
                      <a:path extrusionOk="0" h="451" w="369">
                        <a:moveTo>
                          <a:pt x="355" y="111"/>
                        </a:moveTo>
                        <a:cubicBezTo>
                          <a:pt x="369" y="155"/>
                          <a:pt x="341" y="200"/>
                          <a:pt x="333" y="246"/>
                        </a:cubicBezTo>
                        <a:cubicBezTo>
                          <a:pt x="328" y="277"/>
                          <a:pt x="332" y="309"/>
                          <a:pt x="330" y="341"/>
                        </a:cubicBezTo>
                        <a:cubicBezTo>
                          <a:pt x="329" y="372"/>
                          <a:pt x="321" y="406"/>
                          <a:pt x="297" y="427"/>
                        </a:cubicBezTo>
                        <a:cubicBezTo>
                          <a:pt x="277" y="445"/>
                          <a:pt x="248" y="451"/>
                          <a:pt x="221" y="451"/>
                        </a:cubicBezTo>
                        <a:cubicBezTo>
                          <a:pt x="158" y="451"/>
                          <a:pt x="96" y="421"/>
                          <a:pt x="56" y="372"/>
                        </a:cubicBezTo>
                        <a:cubicBezTo>
                          <a:pt x="16" y="323"/>
                          <a:pt x="0" y="255"/>
                          <a:pt x="14" y="194"/>
                        </a:cubicBezTo>
                        <a:cubicBezTo>
                          <a:pt x="18" y="172"/>
                          <a:pt x="27" y="150"/>
                          <a:pt x="37" y="130"/>
                        </a:cubicBezTo>
                        <a:cubicBezTo>
                          <a:pt x="64" y="78"/>
                          <a:pt x="107" y="31"/>
                          <a:pt x="164" y="16"/>
                        </a:cubicBezTo>
                        <a:cubicBezTo>
                          <a:pt x="220" y="0"/>
                          <a:pt x="289" y="22"/>
                          <a:pt x="313" y="76"/>
                        </a:cubicBezTo>
                      </a:path>
                    </a:pathLst>
                  </a:custGeom>
                  <a:solidFill>
                    <a:srgbClr val="F9ADC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5" name="Google Shape;1345;p48"/>
                  <p:cNvSpPr/>
                  <p:nvPr/>
                </p:nvSpPr>
                <p:spPr>
                  <a:xfrm>
                    <a:off x="14500227" y="3186113"/>
                    <a:ext cx="227013" cy="201613"/>
                  </a:xfrm>
                  <a:custGeom>
                    <a:rect b="b" l="l" r="r" t="t"/>
                    <a:pathLst>
                      <a:path extrusionOk="0" h="246" w="274">
                        <a:moveTo>
                          <a:pt x="192" y="22"/>
                        </a:moveTo>
                        <a:cubicBezTo>
                          <a:pt x="196" y="17"/>
                          <a:pt x="203" y="19"/>
                          <a:pt x="208" y="21"/>
                        </a:cubicBezTo>
                        <a:cubicBezTo>
                          <a:pt x="240" y="37"/>
                          <a:pt x="266" y="77"/>
                          <a:pt x="272" y="122"/>
                        </a:cubicBezTo>
                        <a:cubicBezTo>
                          <a:pt x="274" y="137"/>
                          <a:pt x="274" y="153"/>
                          <a:pt x="267" y="165"/>
                        </a:cubicBezTo>
                        <a:cubicBezTo>
                          <a:pt x="263" y="172"/>
                          <a:pt x="257" y="176"/>
                          <a:pt x="251" y="180"/>
                        </a:cubicBezTo>
                        <a:cubicBezTo>
                          <a:pt x="174" y="227"/>
                          <a:pt x="76" y="189"/>
                          <a:pt x="3" y="246"/>
                        </a:cubicBezTo>
                        <a:cubicBezTo>
                          <a:pt x="0" y="202"/>
                          <a:pt x="9" y="158"/>
                          <a:pt x="26" y="122"/>
                        </a:cubicBezTo>
                        <a:cubicBezTo>
                          <a:pt x="43" y="87"/>
                          <a:pt x="67" y="58"/>
                          <a:pt x="94" y="35"/>
                        </a:cubicBezTo>
                        <a:cubicBezTo>
                          <a:pt x="116" y="16"/>
                          <a:pt x="143" y="0"/>
                          <a:pt x="168" y="14"/>
                        </a:cubicBezTo>
                      </a:path>
                    </a:pathLst>
                  </a:custGeom>
                  <a:solidFill>
                    <a:srgbClr val="F3608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6" name="Google Shape;1346;p48"/>
                  <p:cNvSpPr/>
                  <p:nvPr/>
                </p:nvSpPr>
                <p:spPr>
                  <a:xfrm>
                    <a:off x="14390688" y="3146425"/>
                    <a:ext cx="315913" cy="355600"/>
                  </a:xfrm>
                  <a:custGeom>
                    <a:rect b="b" l="l" r="r" t="t"/>
                    <a:pathLst>
                      <a:path extrusionOk="0" h="434" w="383">
                        <a:moveTo>
                          <a:pt x="189" y="236"/>
                        </a:moveTo>
                        <a:cubicBezTo>
                          <a:pt x="171" y="248"/>
                          <a:pt x="159" y="268"/>
                          <a:pt x="156" y="290"/>
                        </a:cubicBezTo>
                        <a:cubicBezTo>
                          <a:pt x="154" y="312"/>
                          <a:pt x="160" y="336"/>
                          <a:pt x="148" y="355"/>
                        </a:cubicBezTo>
                        <a:cubicBezTo>
                          <a:pt x="147" y="356"/>
                          <a:pt x="146" y="358"/>
                          <a:pt x="145" y="358"/>
                        </a:cubicBezTo>
                        <a:cubicBezTo>
                          <a:pt x="138" y="361"/>
                          <a:pt x="135" y="347"/>
                          <a:pt x="127" y="347"/>
                        </a:cubicBezTo>
                        <a:cubicBezTo>
                          <a:pt x="118" y="357"/>
                          <a:pt x="117" y="371"/>
                          <a:pt x="118" y="385"/>
                        </a:cubicBezTo>
                        <a:cubicBezTo>
                          <a:pt x="120" y="398"/>
                          <a:pt x="124" y="411"/>
                          <a:pt x="123" y="425"/>
                        </a:cubicBezTo>
                        <a:cubicBezTo>
                          <a:pt x="123" y="427"/>
                          <a:pt x="123" y="429"/>
                          <a:pt x="121" y="430"/>
                        </a:cubicBezTo>
                        <a:cubicBezTo>
                          <a:pt x="119" y="434"/>
                          <a:pt x="114" y="434"/>
                          <a:pt x="110" y="433"/>
                        </a:cubicBezTo>
                        <a:cubicBezTo>
                          <a:pt x="85" y="429"/>
                          <a:pt x="65" y="409"/>
                          <a:pt x="50" y="388"/>
                        </a:cubicBezTo>
                        <a:cubicBezTo>
                          <a:pt x="14" y="336"/>
                          <a:pt x="0" y="269"/>
                          <a:pt x="9" y="205"/>
                        </a:cubicBezTo>
                        <a:cubicBezTo>
                          <a:pt x="11" y="187"/>
                          <a:pt x="16" y="168"/>
                          <a:pt x="26" y="152"/>
                        </a:cubicBezTo>
                        <a:cubicBezTo>
                          <a:pt x="36" y="136"/>
                          <a:pt x="53" y="123"/>
                          <a:pt x="71" y="120"/>
                        </a:cubicBezTo>
                        <a:cubicBezTo>
                          <a:pt x="73" y="96"/>
                          <a:pt x="77" y="70"/>
                          <a:pt x="94" y="52"/>
                        </a:cubicBezTo>
                        <a:cubicBezTo>
                          <a:pt x="104" y="40"/>
                          <a:pt x="119" y="33"/>
                          <a:pt x="134" y="28"/>
                        </a:cubicBezTo>
                        <a:cubicBezTo>
                          <a:pt x="208" y="1"/>
                          <a:pt x="323" y="0"/>
                          <a:pt x="370" y="75"/>
                        </a:cubicBezTo>
                        <a:cubicBezTo>
                          <a:pt x="378" y="87"/>
                          <a:pt x="383" y="101"/>
                          <a:pt x="382" y="115"/>
                        </a:cubicBezTo>
                        <a:cubicBezTo>
                          <a:pt x="380" y="145"/>
                          <a:pt x="353" y="167"/>
                          <a:pt x="327" y="183"/>
                        </a:cubicBezTo>
                        <a:cubicBezTo>
                          <a:pt x="291" y="204"/>
                          <a:pt x="254" y="223"/>
                          <a:pt x="215" y="237"/>
                        </a:cubicBezTo>
                      </a:path>
                    </a:pathLst>
                  </a:custGeom>
                  <a:solidFill>
                    <a:srgbClr val="F3608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7" name="Google Shape;1347;p48"/>
                  <p:cNvSpPr/>
                  <p:nvPr/>
                </p:nvSpPr>
                <p:spPr>
                  <a:xfrm>
                    <a:off x="14068427" y="3173413"/>
                    <a:ext cx="411163" cy="504825"/>
                  </a:xfrm>
                  <a:custGeom>
                    <a:rect b="b" l="l" r="r" t="t"/>
                    <a:pathLst>
                      <a:path extrusionOk="0" h="615" w="496">
                        <a:moveTo>
                          <a:pt x="496" y="49"/>
                        </a:moveTo>
                        <a:cubicBezTo>
                          <a:pt x="470" y="26"/>
                          <a:pt x="436" y="11"/>
                          <a:pt x="401" y="6"/>
                        </a:cubicBezTo>
                        <a:cubicBezTo>
                          <a:pt x="357" y="0"/>
                          <a:pt x="309" y="11"/>
                          <a:pt x="280" y="45"/>
                        </a:cubicBezTo>
                        <a:cubicBezTo>
                          <a:pt x="253" y="76"/>
                          <a:pt x="246" y="120"/>
                          <a:pt x="223" y="154"/>
                        </a:cubicBezTo>
                        <a:cubicBezTo>
                          <a:pt x="183" y="212"/>
                          <a:pt x="105" y="229"/>
                          <a:pt x="54" y="278"/>
                        </a:cubicBezTo>
                        <a:cubicBezTo>
                          <a:pt x="40" y="292"/>
                          <a:pt x="27" y="310"/>
                          <a:pt x="27" y="331"/>
                        </a:cubicBezTo>
                        <a:cubicBezTo>
                          <a:pt x="26" y="356"/>
                          <a:pt x="45" y="378"/>
                          <a:pt x="47" y="404"/>
                        </a:cubicBezTo>
                        <a:cubicBezTo>
                          <a:pt x="51" y="450"/>
                          <a:pt x="0" y="487"/>
                          <a:pt x="4" y="532"/>
                        </a:cubicBezTo>
                        <a:cubicBezTo>
                          <a:pt x="8" y="572"/>
                          <a:pt x="51" y="596"/>
                          <a:pt x="90" y="603"/>
                        </a:cubicBezTo>
                        <a:cubicBezTo>
                          <a:pt x="149" y="615"/>
                          <a:pt x="212" y="606"/>
                          <a:pt x="262" y="573"/>
                        </a:cubicBezTo>
                        <a:cubicBezTo>
                          <a:pt x="312" y="540"/>
                          <a:pt x="345" y="481"/>
                          <a:pt x="341" y="422"/>
                        </a:cubicBezTo>
                        <a:cubicBezTo>
                          <a:pt x="340" y="396"/>
                          <a:pt x="332" y="370"/>
                          <a:pt x="332" y="344"/>
                        </a:cubicBezTo>
                        <a:cubicBezTo>
                          <a:pt x="334" y="297"/>
                          <a:pt x="364" y="255"/>
                          <a:pt x="363" y="208"/>
                        </a:cubicBezTo>
                        <a:cubicBezTo>
                          <a:pt x="363" y="186"/>
                          <a:pt x="358" y="163"/>
                          <a:pt x="369" y="145"/>
                        </a:cubicBezTo>
                        <a:cubicBezTo>
                          <a:pt x="374" y="137"/>
                          <a:pt x="382" y="131"/>
                          <a:pt x="389" y="126"/>
                        </a:cubicBezTo>
                        <a:cubicBezTo>
                          <a:pt x="412" y="109"/>
                          <a:pt x="443" y="91"/>
                          <a:pt x="468" y="106"/>
                        </a:cubicBezTo>
                      </a:path>
                    </a:pathLst>
                  </a:custGeom>
                  <a:solidFill>
                    <a:srgbClr val="F3608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8" name="Google Shape;1348;p48"/>
                  <p:cNvSpPr/>
                  <p:nvPr/>
                </p:nvSpPr>
                <p:spPr>
                  <a:xfrm>
                    <a:off x="14685963" y="3214688"/>
                    <a:ext cx="107950" cy="201613"/>
                  </a:xfrm>
                  <a:custGeom>
                    <a:rect b="b" l="l" r="r" t="t"/>
                    <a:pathLst>
                      <a:path extrusionOk="0" h="246" w="131">
                        <a:moveTo>
                          <a:pt x="18" y="16"/>
                        </a:moveTo>
                        <a:cubicBezTo>
                          <a:pt x="52" y="0"/>
                          <a:pt x="97" y="15"/>
                          <a:pt x="115" y="47"/>
                        </a:cubicBezTo>
                        <a:cubicBezTo>
                          <a:pt x="123" y="64"/>
                          <a:pt x="126" y="83"/>
                          <a:pt x="128" y="102"/>
                        </a:cubicBezTo>
                        <a:cubicBezTo>
                          <a:pt x="130" y="118"/>
                          <a:pt x="131" y="135"/>
                          <a:pt x="126" y="151"/>
                        </a:cubicBezTo>
                        <a:cubicBezTo>
                          <a:pt x="123" y="161"/>
                          <a:pt x="118" y="170"/>
                          <a:pt x="112" y="179"/>
                        </a:cubicBezTo>
                        <a:cubicBezTo>
                          <a:pt x="97" y="203"/>
                          <a:pt x="80" y="222"/>
                          <a:pt x="65" y="246"/>
                        </a:cubicBezTo>
                        <a:cubicBezTo>
                          <a:pt x="74" y="192"/>
                          <a:pt x="72" y="175"/>
                          <a:pt x="64" y="141"/>
                        </a:cubicBezTo>
                        <a:cubicBezTo>
                          <a:pt x="56" y="106"/>
                          <a:pt x="24" y="77"/>
                          <a:pt x="0" y="51"/>
                        </a:cubicBezTo>
                      </a:path>
                    </a:pathLst>
                  </a:custGeom>
                  <a:solidFill>
                    <a:srgbClr val="F3608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9" name="Google Shape;1349;p48"/>
                  <p:cNvSpPr/>
                  <p:nvPr/>
                </p:nvSpPr>
                <p:spPr>
                  <a:xfrm>
                    <a:off x="14465302" y="3419475"/>
                    <a:ext cx="63500" cy="88900"/>
                  </a:xfrm>
                  <a:custGeom>
                    <a:rect b="b" l="l" r="r" t="t"/>
                    <a:pathLst>
                      <a:path extrusionOk="0" h="108" w="78">
                        <a:moveTo>
                          <a:pt x="63" y="25"/>
                        </a:moveTo>
                        <a:cubicBezTo>
                          <a:pt x="66" y="22"/>
                          <a:pt x="62" y="17"/>
                          <a:pt x="59" y="15"/>
                        </a:cubicBezTo>
                        <a:cubicBezTo>
                          <a:pt x="53" y="10"/>
                          <a:pt x="46" y="5"/>
                          <a:pt x="39" y="3"/>
                        </a:cubicBezTo>
                        <a:cubicBezTo>
                          <a:pt x="31" y="0"/>
                          <a:pt x="22" y="0"/>
                          <a:pt x="16" y="5"/>
                        </a:cubicBezTo>
                        <a:cubicBezTo>
                          <a:pt x="10" y="9"/>
                          <a:pt x="7" y="17"/>
                          <a:pt x="5" y="24"/>
                        </a:cubicBezTo>
                        <a:cubicBezTo>
                          <a:pt x="0" y="50"/>
                          <a:pt x="9" y="78"/>
                          <a:pt x="29" y="96"/>
                        </a:cubicBezTo>
                        <a:cubicBezTo>
                          <a:pt x="37" y="103"/>
                          <a:pt x="47" y="108"/>
                          <a:pt x="58" y="107"/>
                        </a:cubicBezTo>
                        <a:cubicBezTo>
                          <a:pt x="68" y="105"/>
                          <a:pt x="78" y="94"/>
                          <a:pt x="75" y="84"/>
                        </a:cubicBezTo>
                      </a:path>
                    </a:pathLst>
                  </a:custGeom>
                  <a:solidFill>
                    <a:srgbClr val="F9ADC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0" name="Google Shape;1350;p48"/>
                  <p:cNvSpPr/>
                  <p:nvPr/>
                </p:nvSpPr>
                <p:spPr>
                  <a:xfrm>
                    <a:off x="14619288" y="3506788"/>
                    <a:ext cx="71438" cy="44450"/>
                  </a:xfrm>
                  <a:custGeom>
                    <a:rect b="b" l="l" r="r" t="t"/>
                    <a:pathLst>
                      <a:path extrusionOk="0" h="53" w="86">
                        <a:moveTo>
                          <a:pt x="84" y="5"/>
                        </a:moveTo>
                        <a:cubicBezTo>
                          <a:pt x="86" y="11"/>
                          <a:pt x="85" y="40"/>
                          <a:pt x="60" y="47"/>
                        </a:cubicBezTo>
                        <a:cubicBezTo>
                          <a:pt x="40" y="53"/>
                          <a:pt x="0" y="41"/>
                          <a:pt x="3" y="20"/>
                        </a:cubicBezTo>
                        <a:cubicBezTo>
                          <a:pt x="6" y="12"/>
                          <a:pt x="82" y="0"/>
                          <a:pt x="84" y="5"/>
                        </a:cubicBezTo>
                      </a:path>
                    </a:pathLst>
                  </a:custGeom>
                  <a:solidFill>
                    <a:srgbClr val="E56BA5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1" name="Google Shape;1351;p48"/>
                  <p:cNvSpPr/>
                  <p:nvPr/>
                </p:nvSpPr>
                <p:spPr>
                  <a:xfrm>
                    <a:off x="14657388" y="3451225"/>
                    <a:ext cx="23813" cy="34925"/>
                  </a:xfrm>
                  <a:custGeom>
                    <a:rect b="b" l="l" r="r" t="t"/>
                    <a:pathLst>
                      <a:path extrusionOk="0" h="43" w="28">
                        <a:moveTo>
                          <a:pt x="0" y="0"/>
                        </a:moveTo>
                        <a:cubicBezTo>
                          <a:pt x="1" y="6"/>
                          <a:pt x="5" y="9"/>
                          <a:pt x="10" y="12"/>
                        </a:cubicBezTo>
                        <a:cubicBezTo>
                          <a:pt x="14" y="16"/>
                          <a:pt x="19" y="19"/>
                          <a:pt x="18" y="26"/>
                        </a:cubicBezTo>
                        <a:cubicBezTo>
                          <a:pt x="17" y="31"/>
                          <a:pt x="11" y="35"/>
                          <a:pt x="8" y="40"/>
                        </a:cubicBezTo>
                        <a:cubicBezTo>
                          <a:pt x="7" y="41"/>
                          <a:pt x="8" y="43"/>
                          <a:pt x="10" y="43"/>
                        </a:cubicBezTo>
                        <a:cubicBezTo>
                          <a:pt x="20" y="40"/>
                          <a:pt x="28" y="28"/>
                          <a:pt x="24" y="18"/>
                        </a:cubicBezTo>
                        <a:cubicBezTo>
                          <a:pt x="19" y="8"/>
                          <a:pt x="5" y="9"/>
                          <a:pt x="1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E56BA5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2" name="Google Shape;1352;p48"/>
                  <p:cNvSpPr/>
                  <p:nvPr/>
                </p:nvSpPr>
                <p:spPr>
                  <a:xfrm>
                    <a:off x="14698663" y="3384550"/>
                    <a:ext cx="34925" cy="47625"/>
                  </a:xfrm>
                  <a:custGeom>
                    <a:rect b="b" l="l" r="r" t="t"/>
                    <a:pathLst>
                      <a:path extrusionOk="0" h="58" w="42">
                        <a:moveTo>
                          <a:pt x="27" y="10"/>
                        </a:moveTo>
                        <a:cubicBezTo>
                          <a:pt x="20" y="1"/>
                          <a:pt x="11" y="0"/>
                          <a:pt x="4" y="19"/>
                        </a:cubicBezTo>
                        <a:cubicBezTo>
                          <a:pt x="0" y="31"/>
                          <a:pt x="0" y="54"/>
                          <a:pt x="16" y="56"/>
                        </a:cubicBezTo>
                        <a:cubicBezTo>
                          <a:pt x="42" y="58"/>
                          <a:pt x="38" y="24"/>
                          <a:pt x="27" y="10"/>
                        </a:cubicBezTo>
                        <a:close/>
                      </a:path>
                    </a:pathLst>
                  </a:custGeom>
                  <a:solidFill>
                    <a:srgbClr val="814164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3" name="Google Shape;1353;p48"/>
                  <p:cNvSpPr/>
                  <p:nvPr/>
                </p:nvSpPr>
                <p:spPr>
                  <a:xfrm>
                    <a:off x="14712952" y="3398838"/>
                    <a:ext cx="14288" cy="20638"/>
                  </a:xfrm>
                  <a:custGeom>
                    <a:rect b="b" l="l" r="r" t="t"/>
                    <a:pathLst>
                      <a:path extrusionOk="0" h="26" w="19">
                        <a:moveTo>
                          <a:pt x="12" y="5"/>
                        </a:moveTo>
                        <a:cubicBezTo>
                          <a:pt x="9" y="1"/>
                          <a:pt x="5" y="0"/>
                          <a:pt x="2" y="8"/>
                        </a:cubicBezTo>
                        <a:cubicBezTo>
                          <a:pt x="0" y="14"/>
                          <a:pt x="0" y="24"/>
                          <a:pt x="7" y="25"/>
                        </a:cubicBezTo>
                        <a:cubicBezTo>
                          <a:pt x="19" y="26"/>
                          <a:pt x="17" y="11"/>
                          <a:pt x="12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4" name="Google Shape;1354;p48"/>
                  <p:cNvSpPr/>
                  <p:nvPr/>
                </p:nvSpPr>
                <p:spPr>
                  <a:xfrm>
                    <a:off x="14678027" y="3340100"/>
                    <a:ext cx="47625" cy="26988"/>
                  </a:xfrm>
                  <a:custGeom>
                    <a:rect b="b" l="l" r="r" t="t"/>
                    <a:pathLst>
                      <a:path extrusionOk="0" h="32" w="59">
                        <a:moveTo>
                          <a:pt x="2" y="32"/>
                        </a:moveTo>
                        <a:cubicBezTo>
                          <a:pt x="9" y="25"/>
                          <a:pt x="18" y="20"/>
                          <a:pt x="27" y="17"/>
                        </a:cubicBezTo>
                        <a:cubicBezTo>
                          <a:pt x="39" y="14"/>
                          <a:pt x="47" y="17"/>
                          <a:pt x="57" y="24"/>
                        </a:cubicBezTo>
                        <a:lnTo>
                          <a:pt x="59" y="21"/>
                        </a:lnTo>
                        <a:cubicBezTo>
                          <a:pt x="47" y="0"/>
                          <a:pt x="10" y="14"/>
                          <a:pt x="0" y="31"/>
                        </a:cubicBezTo>
                        <a:lnTo>
                          <a:pt x="2" y="32"/>
                        </a:lnTo>
                      </a:path>
                    </a:pathLst>
                  </a:custGeom>
                  <a:solidFill>
                    <a:srgbClr val="814164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5" name="Google Shape;1355;p48"/>
                  <p:cNvSpPr/>
                  <p:nvPr/>
                </p:nvSpPr>
                <p:spPr>
                  <a:xfrm>
                    <a:off x="14566902" y="3390900"/>
                    <a:ext cx="39688" cy="52388"/>
                  </a:xfrm>
                  <a:custGeom>
                    <a:rect b="b" l="l" r="r" t="t"/>
                    <a:pathLst>
                      <a:path extrusionOk="0" h="62" w="47">
                        <a:moveTo>
                          <a:pt x="30" y="11"/>
                        </a:moveTo>
                        <a:cubicBezTo>
                          <a:pt x="23" y="1"/>
                          <a:pt x="12" y="0"/>
                          <a:pt x="4" y="20"/>
                        </a:cubicBezTo>
                        <a:cubicBezTo>
                          <a:pt x="0" y="33"/>
                          <a:pt x="0" y="57"/>
                          <a:pt x="18" y="59"/>
                        </a:cubicBezTo>
                        <a:cubicBezTo>
                          <a:pt x="47" y="62"/>
                          <a:pt x="42" y="26"/>
                          <a:pt x="30" y="11"/>
                        </a:cubicBezTo>
                        <a:close/>
                      </a:path>
                    </a:pathLst>
                  </a:custGeom>
                  <a:solidFill>
                    <a:srgbClr val="814164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6" name="Google Shape;1356;p48"/>
                  <p:cNvSpPr/>
                  <p:nvPr/>
                </p:nvSpPr>
                <p:spPr>
                  <a:xfrm>
                    <a:off x="14582777" y="3405188"/>
                    <a:ext cx="17463" cy="23813"/>
                  </a:xfrm>
                  <a:custGeom>
                    <a:rect b="b" l="l" r="r" t="t"/>
                    <a:pathLst>
                      <a:path extrusionOk="0" h="28" w="21">
                        <a:moveTo>
                          <a:pt x="14" y="5"/>
                        </a:moveTo>
                        <a:cubicBezTo>
                          <a:pt x="10" y="1"/>
                          <a:pt x="6" y="0"/>
                          <a:pt x="2" y="9"/>
                        </a:cubicBezTo>
                        <a:cubicBezTo>
                          <a:pt x="0" y="15"/>
                          <a:pt x="0" y="26"/>
                          <a:pt x="8" y="26"/>
                        </a:cubicBezTo>
                        <a:cubicBezTo>
                          <a:pt x="21" y="28"/>
                          <a:pt x="19" y="12"/>
                          <a:pt x="14" y="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7" name="Google Shape;1357;p48"/>
                  <p:cNvSpPr/>
                  <p:nvPr/>
                </p:nvSpPr>
                <p:spPr>
                  <a:xfrm>
                    <a:off x="14546263" y="3363913"/>
                    <a:ext cx="66675" cy="33338"/>
                  </a:xfrm>
                  <a:custGeom>
                    <a:rect b="b" l="l" r="r" t="t"/>
                    <a:pathLst>
                      <a:path extrusionOk="0" h="40" w="80">
                        <a:moveTo>
                          <a:pt x="78" y="8"/>
                        </a:moveTo>
                        <a:cubicBezTo>
                          <a:pt x="52" y="0"/>
                          <a:pt x="13" y="10"/>
                          <a:pt x="1" y="36"/>
                        </a:cubicBezTo>
                        <a:cubicBezTo>
                          <a:pt x="0" y="38"/>
                          <a:pt x="2" y="40"/>
                          <a:pt x="4" y="38"/>
                        </a:cubicBezTo>
                        <a:cubicBezTo>
                          <a:pt x="14" y="29"/>
                          <a:pt x="23" y="20"/>
                          <a:pt x="36" y="14"/>
                        </a:cubicBezTo>
                        <a:cubicBezTo>
                          <a:pt x="49" y="9"/>
                          <a:pt x="63" y="9"/>
                          <a:pt x="77" y="11"/>
                        </a:cubicBezTo>
                        <a:cubicBezTo>
                          <a:pt x="79" y="11"/>
                          <a:pt x="80" y="8"/>
                          <a:pt x="78" y="8"/>
                        </a:cubicBezTo>
                      </a:path>
                    </a:pathLst>
                  </a:custGeom>
                  <a:solidFill>
                    <a:srgbClr val="814164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8" name="Google Shape;1358;p48"/>
                  <p:cNvSpPr/>
                  <p:nvPr/>
                </p:nvSpPr>
                <p:spPr>
                  <a:xfrm>
                    <a:off x="14544677" y="3451225"/>
                    <a:ext cx="69850" cy="53975"/>
                  </a:xfrm>
                  <a:custGeom>
                    <a:rect b="b" l="l" r="r" t="t"/>
                    <a:pathLst>
                      <a:path extrusionOk="0" h="66" w="83">
                        <a:moveTo>
                          <a:pt x="83" y="32"/>
                        </a:moveTo>
                        <a:cubicBezTo>
                          <a:pt x="83" y="25"/>
                          <a:pt x="80" y="17"/>
                          <a:pt x="71" y="11"/>
                        </a:cubicBezTo>
                        <a:cubicBezTo>
                          <a:pt x="56" y="1"/>
                          <a:pt x="34" y="0"/>
                          <a:pt x="17" y="6"/>
                        </a:cubicBezTo>
                        <a:cubicBezTo>
                          <a:pt x="9" y="9"/>
                          <a:pt x="2" y="15"/>
                          <a:pt x="1" y="22"/>
                        </a:cubicBezTo>
                        <a:cubicBezTo>
                          <a:pt x="0" y="27"/>
                          <a:pt x="0" y="32"/>
                          <a:pt x="2" y="37"/>
                        </a:cubicBezTo>
                        <a:cubicBezTo>
                          <a:pt x="8" y="53"/>
                          <a:pt x="26" y="66"/>
                          <a:pt x="43" y="64"/>
                        </a:cubicBezTo>
                        <a:cubicBezTo>
                          <a:pt x="60" y="63"/>
                          <a:pt x="81" y="50"/>
                          <a:pt x="83" y="32"/>
                        </a:cubicBezTo>
                      </a:path>
                    </a:pathLst>
                  </a:custGeom>
                  <a:solidFill>
                    <a:srgbClr val="F792C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9" name="Google Shape;1359;p48"/>
                  <p:cNvSpPr/>
                  <p:nvPr/>
                </p:nvSpPr>
                <p:spPr>
                  <a:xfrm>
                    <a:off x="14689138" y="3441700"/>
                    <a:ext cx="41275" cy="42863"/>
                  </a:xfrm>
                  <a:custGeom>
                    <a:rect b="b" l="l" r="r" t="t"/>
                    <a:pathLst>
                      <a:path extrusionOk="0" h="52" w="50">
                        <a:moveTo>
                          <a:pt x="50" y="26"/>
                        </a:moveTo>
                        <a:cubicBezTo>
                          <a:pt x="50" y="20"/>
                          <a:pt x="48" y="14"/>
                          <a:pt x="43" y="9"/>
                        </a:cubicBezTo>
                        <a:cubicBezTo>
                          <a:pt x="34" y="1"/>
                          <a:pt x="20" y="0"/>
                          <a:pt x="10" y="5"/>
                        </a:cubicBezTo>
                        <a:cubicBezTo>
                          <a:pt x="6" y="7"/>
                          <a:pt x="2" y="11"/>
                          <a:pt x="1" y="18"/>
                        </a:cubicBezTo>
                        <a:cubicBezTo>
                          <a:pt x="0" y="21"/>
                          <a:pt x="1" y="25"/>
                          <a:pt x="2" y="29"/>
                        </a:cubicBezTo>
                        <a:cubicBezTo>
                          <a:pt x="6" y="42"/>
                          <a:pt x="16" y="52"/>
                          <a:pt x="27" y="51"/>
                        </a:cubicBezTo>
                        <a:cubicBezTo>
                          <a:pt x="37" y="51"/>
                          <a:pt x="50" y="40"/>
                          <a:pt x="50" y="26"/>
                        </a:cubicBezTo>
                        <a:close/>
                      </a:path>
                    </a:pathLst>
                  </a:custGeom>
                  <a:solidFill>
                    <a:srgbClr val="F792C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0" name="Google Shape;1360;p48"/>
                  <p:cNvSpPr/>
                  <p:nvPr/>
                </p:nvSpPr>
                <p:spPr>
                  <a:xfrm>
                    <a:off x="14063663" y="4089401"/>
                    <a:ext cx="546100" cy="369888"/>
                  </a:xfrm>
                  <a:custGeom>
                    <a:rect b="b" l="l" r="r" t="t"/>
                    <a:pathLst>
                      <a:path extrusionOk="0" h="450" w="660">
                        <a:moveTo>
                          <a:pt x="81" y="0"/>
                        </a:moveTo>
                        <a:cubicBezTo>
                          <a:pt x="81" y="0"/>
                          <a:pt x="0" y="135"/>
                          <a:pt x="19" y="223"/>
                        </a:cubicBezTo>
                        <a:cubicBezTo>
                          <a:pt x="39" y="310"/>
                          <a:pt x="212" y="390"/>
                          <a:pt x="477" y="450"/>
                        </a:cubicBezTo>
                        <a:cubicBezTo>
                          <a:pt x="660" y="406"/>
                          <a:pt x="525" y="360"/>
                          <a:pt x="525" y="360"/>
                        </a:cubicBezTo>
                        <a:lnTo>
                          <a:pt x="256" y="210"/>
                        </a:lnTo>
                        <a:lnTo>
                          <a:pt x="294" y="5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9ADC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1" name="Google Shape;1361;p48"/>
                  <p:cNvSpPr/>
                  <p:nvPr/>
                </p:nvSpPr>
                <p:spPr>
                  <a:xfrm>
                    <a:off x="14601827" y="4119563"/>
                    <a:ext cx="546100" cy="368300"/>
                  </a:xfrm>
                  <a:custGeom>
                    <a:rect b="b" l="l" r="r" t="t"/>
                    <a:pathLst>
                      <a:path extrusionOk="0" h="450" w="661">
                        <a:moveTo>
                          <a:pt x="579" y="0"/>
                        </a:moveTo>
                        <a:cubicBezTo>
                          <a:pt x="579" y="0"/>
                          <a:pt x="661" y="135"/>
                          <a:pt x="641" y="223"/>
                        </a:cubicBezTo>
                        <a:cubicBezTo>
                          <a:pt x="621" y="310"/>
                          <a:pt x="448" y="390"/>
                          <a:pt x="183" y="450"/>
                        </a:cubicBezTo>
                        <a:cubicBezTo>
                          <a:pt x="0" y="406"/>
                          <a:pt x="136" y="360"/>
                          <a:pt x="136" y="360"/>
                        </a:cubicBezTo>
                        <a:lnTo>
                          <a:pt x="404" y="210"/>
                        </a:lnTo>
                        <a:lnTo>
                          <a:pt x="367" y="50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F9ADC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2" name="Google Shape;1362;p48"/>
                  <p:cNvSpPr/>
                  <p:nvPr/>
                </p:nvSpPr>
                <p:spPr>
                  <a:xfrm>
                    <a:off x="14282738" y="3662363"/>
                    <a:ext cx="636588" cy="768350"/>
                  </a:xfrm>
                  <a:custGeom>
                    <a:rect b="b" l="l" r="r" t="t"/>
                    <a:pathLst>
                      <a:path extrusionOk="0" h="936" w="771">
                        <a:moveTo>
                          <a:pt x="256" y="7"/>
                        </a:moveTo>
                        <a:cubicBezTo>
                          <a:pt x="310" y="125"/>
                          <a:pt x="460" y="122"/>
                          <a:pt x="501" y="0"/>
                        </a:cubicBezTo>
                        <a:cubicBezTo>
                          <a:pt x="501" y="0"/>
                          <a:pt x="564" y="6"/>
                          <a:pt x="606" y="79"/>
                        </a:cubicBezTo>
                        <a:cubicBezTo>
                          <a:pt x="606" y="79"/>
                          <a:pt x="702" y="327"/>
                          <a:pt x="738" y="577"/>
                        </a:cubicBezTo>
                        <a:cubicBezTo>
                          <a:pt x="771" y="831"/>
                          <a:pt x="711" y="898"/>
                          <a:pt x="711" y="898"/>
                        </a:cubicBezTo>
                        <a:lnTo>
                          <a:pt x="567" y="936"/>
                        </a:lnTo>
                        <a:lnTo>
                          <a:pt x="46" y="842"/>
                        </a:lnTo>
                        <a:cubicBezTo>
                          <a:pt x="46" y="842"/>
                          <a:pt x="0" y="558"/>
                          <a:pt x="61" y="328"/>
                        </a:cubicBezTo>
                        <a:cubicBezTo>
                          <a:pt x="121" y="98"/>
                          <a:pt x="161" y="93"/>
                          <a:pt x="256" y="7"/>
                        </a:cubicBezTo>
                      </a:path>
                    </a:pathLst>
                  </a:custGeom>
                  <a:solidFill>
                    <a:srgbClr val="01A38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3" name="Google Shape;1363;p48"/>
                  <p:cNvSpPr/>
                  <p:nvPr/>
                </p:nvSpPr>
                <p:spPr>
                  <a:xfrm>
                    <a:off x="14076363" y="3662363"/>
                    <a:ext cx="417513" cy="554038"/>
                  </a:xfrm>
                  <a:custGeom>
                    <a:rect b="b" l="l" r="r" t="t"/>
                    <a:pathLst>
                      <a:path extrusionOk="0" h="674" w="505">
                        <a:moveTo>
                          <a:pt x="505" y="6"/>
                        </a:moveTo>
                        <a:cubicBezTo>
                          <a:pt x="505" y="6"/>
                          <a:pt x="295" y="0"/>
                          <a:pt x="216" y="120"/>
                        </a:cubicBezTo>
                        <a:cubicBezTo>
                          <a:pt x="152" y="217"/>
                          <a:pt x="49" y="441"/>
                          <a:pt x="10" y="526"/>
                        </a:cubicBezTo>
                        <a:cubicBezTo>
                          <a:pt x="0" y="550"/>
                          <a:pt x="4" y="577"/>
                          <a:pt x="22" y="596"/>
                        </a:cubicBezTo>
                        <a:cubicBezTo>
                          <a:pt x="55" y="630"/>
                          <a:pt x="123" y="674"/>
                          <a:pt x="250" y="662"/>
                        </a:cubicBezTo>
                        <a:cubicBezTo>
                          <a:pt x="412" y="543"/>
                          <a:pt x="433" y="264"/>
                          <a:pt x="433" y="264"/>
                        </a:cubicBezTo>
                        <a:lnTo>
                          <a:pt x="505" y="6"/>
                        </a:lnTo>
                      </a:path>
                    </a:pathLst>
                  </a:custGeom>
                  <a:solidFill>
                    <a:srgbClr val="01A38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4" name="Google Shape;1364;p48"/>
                  <p:cNvSpPr/>
                  <p:nvPr/>
                </p:nvSpPr>
                <p:spPr>
                  <a:xfrm>
                    <a:off x="14697077" y="3662363"/>
                    <a:ext cx="423863" cy="544513"/>
                  </a:xfrm>
                  <a:custGeom>
                    <a:rect b="b" l="l" r="r" t="t"/>
                    <a:pathLst>
                      <a:path extrusionOk="0" h="663" w="513">
                        <a:moveTo>
                          <a:pt x="0" y="0"/>
                        </a:moveTo>
                        <a:cubicBezTo>
                          <a:pt x="0" y="0"/>
                          <a:pt x="172" y="8"/>
                          <a:pt x="237" y="56"/>
                        </a:cubicBezTo>
                        <a:cubicBezTo>
                          <a:pt x="286" y="93"/>
                          <a:pt x="425" y="346"/>
                          <a:pt x="492" y="470"/>
                        </a:cubicBezTo>
                        <a:cubicBezTo>
                          <a:pt x="513" y="509"/>
                          <a:pt x="499" y="557"/>
                          <a:pt x="460" y="579"/>
                        </a:cubicBezTo>
                        <a:cubicBezTo>
                          <a:pt x="397" y="614"/>
                          <a:pt x="318" y="648"/>
                          <a:pt x="235" y="654"/>
                        </a:cubicBezTo>
                        <a:cubicBezTo>
                          <a:pt x="118" y="663"/>
                          <a:pt x="105" y="558"/>
                          <a:pt x="105" y="550"/>
                        </a:cubicBezTo>
                        <a:cubicBezTo>
                          <a:pt x="106" y="542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01A38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5" name="Google Shape;1365;p48"/>
                  <p:cNvSpPr/>
                  <p:nvPr/>
                </p:nvSpPr>
                <p:spPr>
                  <a:xfrm>
                    <a:off x="14312902" y="3930651"/>
                    <a:ext cx="53975" cy="227013"/>
                  </a:xfrm>
                  <a:custGeom>
                    <a:rect b="b" l="l" r="r" t="t"/>
                    <a:pathLst>
                      <a:path extrusionOk="0" h="277" w="66">
                        <a:moveTo>
                          <a:pt x="66" y="0"/>
                        </a:moveTo>
                        <a:cubicBezTo>
                          <a:pt x="56" y="23"/>
                          <a:pt x="48" y="45"/>
                          <a:pt x="40" y="68"/>
                        </a:cubicBezTo>
                        <a:cubicBezTo>
                          <a:pt x="33" y="90"/>
                          <a:pt x="26" y="113"/>
                          <a:pt x="22" y="136"/>
                        </a:cubicBezTo>
                        <a:cubicBezTo>
                          <a:pt x="17" y="159"/>
                          <a:pt x="15" y="183"/>
                          <a:pt x="15" y="206"/>
                        </a:cubicBezTo>
                        <a:cubicBezTo>
                          <a:pt x="15" y="230"/>
                          <a:pt x="19" y="253"/>
                          <a:pt x="24" y="277"/>
                        </a:cubicBezTo>
                        <a:cubicBezTo>
                          <a:pt x="13" y="256"/>
                          <a:pt x="4" y="232"/>
                          <a:pt x="2" y="207"/>
                        </a:cubicBezTo>
                        <a:cubicBezTo>
                          <a:pt x="0" y="183"/>
                          <a:pt x="1" y="157"/>
                          <a:pt x="6" y="133"/>
                        </a:cubicBezTo>
                        <a:cubicBezTo>
                          <a:pt x="15" y="85"/>
                          <a:pt x="35" y="38"/>
                          <a:pt x="6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6" name="Google Shape;1366;p48"/>
                  <p:cNvSpPr/>
                  <p:nvPr/>
                </p:nvSpPr>
                <p:spPr>
                  <a:xfrm>
                    <a:off x="14835188" y="3930651"/>
                    <a:ext cx="55563" cy="227013"/>
                  </a:xfrm>
                  <a:custGeom>
                    <a:rect b="b" l="l" r="r" t="t"/>
                    <a:pathLst>
                      <a:path extrusionOk="0" h="277" w="66">
                        <a:moveTo>
                          <a:pt x="0" y="0"/>
                        </a:moveTo>
                        <a:cubicBezTo>
                          <a:pt x="31" y="38"/>
                          <a:pt x="51" y="85"/>
                          <a:pt x="60" y="133"/>
                        </a:cubicBezTo>
                        <a:cubicBezTo>
                          <a:pt x="65" y="157"/>
                          <a:pt x="66" y="183"/>
                          <a:pt x="64" y="207"/>
                        </a:cubicBezTo>
                        <a:cubicBezTo>
                          <a:pt x="62" y="232"/>
                          <a:pt x="53" y="256"/>
                          <a:pt x="42" y="277"/>
                        </a:cubicBezTo>
                        <a:cubicBezTo>
                          <a:pt x="47" y="253"/>
                          <a:pt x="51" y="230"/>
                          <a:pt x="51" y="206"/>
                        </a:cubicBezTo>
                        <a:cubicBezTo>
                          <a:pt x="51" y="183"/>
                          <a:pt x="49" y="159"/>
                          <a:pt x="44" y="136"/>
                        </a:cubicBezTo>
                        <a:cubicBezTo>
                          <a:pt x="40" y="113"/>
                          <a:pt x="33" y="90"/>
                          <a:pt x="26" y="68"/>
                        </a:cubicBezTo>
                        <a:cubicBezTo>
                          <a:pt x="18" y="45"/>
                          <a:pt x="10" y="23"/>
                          <a:pt x="0" y="0"/>
                        </a:cubicBezTo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7" name="Google Shape;1367;p48"/>
                  <p:cNvSpPr/>
                  <p:nvPr/>
                </p:nvSpPr>
                <p:spPr>
                  <a:xfrm>
                    <a:off x="13779502" y="4319588"/>
                    <a:ext cx="922338" cy="536575"/>
                  </a:xfrm>
                  <a:custGeom>
                    <a:rect b="b" l="l" r="r" t="t"/>
                    <a:pathLst>
                      <a:path extrusionOk="0" h="654" w="1117">
                        <a:moveTo>
                          <a:pt x="690" y="134"/>
                        </a:moveTo>
                        <a:cubicBezTo>
                          <a:pt x="690" y="134"/>
                          <a:pt x="155" y="0"/>
                          <a:pt x="78" y="235"/>
                        </a:cubicBezTo>
                        <a:cubicBezTo>
                          <a:pt x="0" y="470"/>
                          <a:pt x="372" y="654"/>
                          <a:pt x="1089" y="634"/>
                        </a:cubicBezTo>
                        <a:cubicBezTo>
                          <a:pt x="1117" y="581"/>
                          <a:pt x="1095" y="451"/>
                          <a:pt x="1095" y="451"/>
                        </a:cubicBezTo>
                        <a:lnTo>
                          <a:pt x="1007" y="215"/>
                        </a:lnTo>
                        <a:lnTo>
                          <a:pt x="690" y="134"/>
                        </a:lnTo>
                      </a:path>
                    </a:pathLst>
                  </a:custGeom>
                  <a:solidFill>
                    <a:srgbClr val="65CDF4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8" name="Google Shape;1368;p48"/>
                  <p:cNvSpPr/>
                  <p:nvPr/>
                </p:nvSpPr>
                <p:spPr>
                  <a:xfrm>
                    <a:off x="14527213" y="4319588"/>
                    <a:ext cx="923925" cy="536575"/>
                  </a:xfrm>
                  <a:custGeom>
                    <a:rect b="b" l="l" r="r" t="t"/>
                    <a:pathLst>
                      <a:path extrusionOk="0" h="654" w="1117">
                        <a:moveTo>
                          <a:pt x="427" y="134"/>
                        </a:moveTo>
                        <a:cubicBezTo>
                          <a:pt x="427" y="134"/>
                          <a:pt x="961" y="0"/>
                          <a:pt x="1039" y="235"/>
                        </a:cubicBezTo>
                        <a:cubicBezTo>
                          <a:pt x="1117" y="470"/>
                          <a:pt x="744" y="654"/>
                          <a:pt x="28" y="634"/>
                        </a:cubicBezTo>
                        <a:cubicBezTo>
                          <a:pt x="0" y="581"/>
                          <a:pt x="21" y="451"/>
                          <a:pt x="21" y="451"/>
                        </a:cubicBezTo>
                        <a:lnTo>
                          <a:pt x="109" y="215"/>
                        </a:lnTo>
                        <a:lnTo>
                          <a:pt x="427" y="134"/>
                        </a:lnTo>
                      </a:path>
                    </a:pathLst>
                  </a:custGeom>
                  <a:solidFill>
                    <a:srgbClr val="65CDF4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9" name="Google Shape;1369;p48"/>
                  <p:cNvSpPr/>
                  <p:nvPr/>
                </p:nvSpPr>
                <p:spPr>
                  <a:xfrm>
                    <a:off x="14678027" y="4687888"/>
                    <a:ext cx="446088" cy="152400"/>
                  </a:xfrm>
                  <a:custGeom>
                    <a:rect b="b" l="l" r="r" t="t"/>
                    <a:pathLst>
                      <a:path extrusionOk="0" h="187" w="540">
                        <a:moveTo>
                          <a:pt x="7" y="3"/>
                        </a:moveTo>
                        <a:cubicBezTo>
                          <a:pt x="7" y="3"/>
                          <a:pt x="209" y="63"/>
                          <a:pt x="226" y="79"/>
                        </a:cubicBezTo>
                        <a:cubicBezTo>
                          <a:pt x="245" y="46"/>
                          <a:pt x="278" y="0"/>
                          <a:pt x="313" y="33"/>
                        </a:cubicBezTo>
                        <a:cubicBezTo>
                          <a:pt x="355" y="73"/>
                          <a:pt x="389" y="92"/>
                          <a:pt x="433" y="102"/>
                        </a:cubicBezTo>
                        <a:cubicBezTo>
                          <a:pt x="478" y="113"/>
                          <a:pt x="540" y="138"/>
                          <a:pt x="526" y="152"/>
                        </a:cubicBezTo>
                        <a:cubicBezTo>
                          <a:pt x="511" y="167"/>
                          <a:pt x="182" y="186"/>
                          <a:pt x="0" y="187"/>
                        </a:cubicBezTo>
                        <a:cubicBezTo>
                          <a:pt x="11" y="154"/>
                          <a:pt x="27" y="56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9ADC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0" name="Google Shape;1370;p48"/>
                  <p:cNvSpPr/>
                  <p:nvPr/>
                </p:nvSpPr>
                <p:spPr>
                  <a:xfrm>
                    <a:off x="14222413" y="4556126"/>
                    <a:ext cx="461963" cy="133350"/>
                  </a:xfrm>
                  <a:custGeom>
                    <a:rect b="b" l="l" r="r" t="t"/>
                    <a:pathLst>
                      <a:path extrusionOk="0" h="163" w="559">
                        <a:moveTo>
                          <a:pt x="0" y="0"/>
                        </a:moveTo>
                        <a:cubicBezTo>
                          <a:pt x="48" y="6"/>
                          <a:pt x="96" y="16"/>
                          <a:pt x="144" y="26"/>
                        </a:cubicBezTo>
                        <a:cubicBezTo>
                          <a:pt x="191" y="36"/>
                          <a:pt x="238" y="49"/>
                          <a:pt x="285" y="62"/>
                        </a:cubicBezTo>
                        <a:cubicBezTo>
                          <a:pt x="332" y="75"/>
                          <a:pt x="379" y="90"/>
                          <a:pt x="424" y="107"/>
                        </a:cubicBezTo>
                        <a:cubicBezTo>
                          <a:pt x="470" y="123"/>
                          <a:pt x="515" y="142"/>
                          <a:pt x="559" y="163"/>
                        </a:cubicBezTo>
                        <a:cubicBezTo>
                          <a:pt x="536" y="156"/>
                          <a:pt x="513" y="147"/>
                          <a:pt x="490" y="141"/>
                        </a:cubicBezTo>
                        <a:cubicBezTo>
                          <a:pt x="467" y="133"/>
                          <a:pt x="443" y="126"/>
                          <a:pt x="420" y="119"/>
                        </a:cubicBezTo>
                        <a:cubicBezTo>
                          <a:pt x="374" y="105"/>
                          <a:pt x="327" y="91"/>
                          <a:pt x="281" y="78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56BCD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1" name="Google Shape;1371;p48"/>
                  <p:cNvSpPr/>
                  <p:nvPr/>
                </p:nvSpPr>
                <p:spPr>
                  <a:xfrm>
                    <a:off x="14647863" y="4495801"/>
                    <a:ext cx="446088" cy="180975"/>
                  </a:xfrm>
                  <a:custGeom>
                    <a:rect b="b" l="l" r="r" t="t"/>
                    <a:pathLst>
                      <a:path extrusionOk="0" h="219" w="540">
                        <a:moveTo>
                          <a:pt x="540" y="0"/>
                        </a:moveTo>
                        <a:cubicBezTo>
                          <a:pt x="516" y="6"/>
                          <a:pt x="493" y="12"/>
                          <a:pt x="469" y="19"/>
                        </a:cubicBezTo>
                        <a:cubicBezTo>
                          <a:pt x="446" y="26"/>
                          <a:pt x="422" y="33"/>
                          <a:pt x="399" y="40"/>
                        </a:cubicBezTo>
                        <a:cubicBezTo>
                          <a:pt x="352" y="55"/>
                          <a:pt x="306" y="70"/>
                          <a:pt x="261" y="88"/>
                        </a:cubicBezTo>
                        <a:cubicBezTo>
                          <a:pt x="215" y="105"/>
                          <a:pt x="171" y="125"/>
                          <a:pt x="127" y="145"/>
                        </a:cubicBezTo>
                        <a:cubicBezTo>
                          <a:pt x="105" y="157"/>
                          <a:pt x="83" y="167"/>
                          <a:pt x="63" y="180"/>
                        </a:cubicBezTo>
                        <a:cubicBezTo>
                          <a:pt x="41" y="191"/>
                          <a:pt x="21" y="206"/>
                          <a:pt x="0" y="219"/>
                        </a:cubicBezTo>
                        <a:cubicBezTo>
                          <a:pt x="37" y="186"/>
                          <a:pt x="78" y="158"/>
                          <a:pt x="121" y="134"/>
                        </a:cubicBezTo>
                        <a:cubicBezTo>
                          <a:pt x="164" y="110"/>
                          <a:pt x="209" y="90"/>
                          <a:pt x="255" y="72"/>
                        </a:cubicBezTo>
                        <a:cubicBezTo>
                          <a:pt x="301" y="55"/>
                          <a:pt x="348" y="40"/>
                          <a:pt x="395" y="28"/>
                        </a:cubicBezTo>
                        <a:cubicBezTo>
                          <a:pt x="443" y="16"/>
                          <a:pt x="491" y="5"/>
                          <a:pt x="540" y="0"/>
                        </a:cubicBezTo>
                      </a:path>
                    </a:pathLst>
                  </a:custGeom>
                  <a:solidFill>
                    <a:srgbClr val="56BCD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2" name="Google Shape;1372;p48"/>
                  <p:cNvSpPr/>
                  <p:nvPr/>
                </p:nvSpPr>
                <p:spPr>
                  <a:xfrm>
                    <a:off x="14268452" y="4092576"/>
                    <a:ext cx="714375" cy="476250"/>
                  </a:xfrm>
                  <a:custGeom>
                    <a:rect b="b" l="l" r="r" t="t"/>
                    <a:pathLst>
                      <a:path extrusionOk="0" h="582" w="865">
                        <a:moveTo>
                          <a:pt x="865" y="582"/>
                        </a:moveTo>
                        <a:lnTo>
                          <a:pt x="0" y="582"/>
                        </a:lnTo>
                        <a:lnTo>
                          <a:pt x="0" y="40"/>
                        </a:lnTo>
                        <a:cubicBezTo>
                          <a:pt x="0" y="18"/>
                          <a:pt x="18" y="0"/>
                          <a:pt x="40" y="0"/>
                        </a:cubicBezTo>
                        <a:lnTo>
                          <a:pt x="825" y="0"/>
                        </a:lnTo>
                        <a:cubicBezTo>
                          <a:pt x="847" y="0"/>
                          <a:pt x="865" y="18"/>
                          <a:pt x="865" y="40"/>
                        </a:cubicBezTo>
                        <a:lnTo>
                          <a:pt x="865" y="582"/>
                        </a:lnTo>
                      </a:path>
                    </a:pathLst>
                  </a:custGeom>
                  <a:solidFill>
                    <a:srgbClr val="DBEAF7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3" name="Google Shape;1373;p48"/>
                  <p:cNvSpPr/>
                  <p:nvPr/>
                </p:nvSpPr>
                <p:spPr>
                  <a:xfrm>
                    <a:off x="14268452" y="4568826"/>
                    <a:ext cx="714375" cy="22225"/>
                  </a:xfrm>
                  <a:prstGeom prst="rect">
                    <a:avLst/>
                  </a:prstGeom>
                  <a:solidFill>
                    <a:srgbClr val="C2D7E6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4" name="Google Shape;1374;p48"/>
                  <p:cNvSpPr/>
                  <p:nvPr/>
                </p:nvSpPr>
                <p:spPr>
                  <a:xfrm>
                    <a:off x="14557377" y="4262438"/>
                    <a:ext cx="136525" cy="136525"/>
                  </a:xfrm>
                  <a:prstGeom prst="ellipse">
                    <a:avLst/>
                  </a:prstGeom>
                  <a:solidFill>
                    <a:srgbClr val="C2D7E6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75" name="Google Shape;1375;p48"/>
              <p:cNvGrpSpPr/>
              <p:nvPr/>
            </p:nvGrpSpPr>
            <p:grpSpPr>
              <a:xfrm>
                <a:off x="15508288" y="3478213"/>
                <a:ext cx="863600" cy="1377950"/>
                <a:chOff x="15508288" y="3478213"/>
                <a:chExt cx="863600" cy="1377950"/>
              </a:xfrm>
            </p:grpSpPr>
            <p:sp>
              <p:nvSpPr>
                <p:cNvPr id="1376" name="Google Shape;1376;p48"/>
                <p:cNvSpPr/>
                <p:nvPr/>
              </p:nvSpPr>
              <p:spPr>
                <a:xfrm>
                  <a:off x="15919452" y="4225926"/>
                  <a:ext cx="26988" cy="623888"/>
                </a:xfrm>
                <a:custGeom>
                  <a:rect b="b" l="l" r="r" t="t"/>
                  <a:pathLst>
                    <a:path extrusionOk="0" h="759" w="34">
                      <a:moveTo>
                        <a:pt x="0" y="17"/>
                      </a:moveTo>
                      <a:lnTo>
                        <a:pt x="0" y="743"/>
                      </a:lnTo>
                      <a:cubicBezTo>
                        <a:pt x="0" y="752"/>
                        <a:pt x="8" y="759"/>
                        <a:pt x="17" y="759"/>
                      </a:cubicBezTo>
                      <a:cubicBezTo>
                        <a:pt x="26" y="759"/>
                        <a:pt x="34" y="752"/>
                        <a:pt x="34" y="743"/>
                      </a:cubicBezTo>
                      <a:lnTo>
                        <a:pt x="34" y="17"/>
                      </a:ln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lose/>
                    </a:path>
                  </a:pathLst>
                </a:custGeom>
                <a:solidFill>
                  <a:srgbClr val="C6C9D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7" name="Google Shape;1377;p48"/>
                <p:cNvSpPr/>
                <p:nvPr/>
              </p:nvSpPr>
              <p:spPr>
                <a:xfrm>
                  <a:off x="16136938" y="4230688"/>
                  <a:ext cx="168275" cy="625475"/>
                </a:xfrm>
                <a:custGeom>
                  <a:rect b="b" l="l" r="r" t="t"/>
                  <a:pathLst>
                    <a:path extrusionOk="0" h="763" w="204">
                      <a:moveTo>
                        <a:pt x="2" y="22"/>
                      </a:moveTo>
                      <a:lnTo>
                        <a:pt x="170" y="748"/>
                      </a:lnTo>
                      <a:cubicBezTo>
                        <a:pt x="172" y="757"/>
                        <a:pt x="181" y="763"/>
                        <a:pt x="190" y="761"/>
                      </a:cubicBezTo>
                      <a:cubicBezTo>
                        <a:pt x="199" y="759"/>
                        <a:pt x="204" y="750"/>
                        <a:pt x="202" y="741"/>
                      </a:cubicBezTo>
                      <a:lnTo>
                        <a:pt x="34" y="14"/>
                      </a:lnTo>
                      <a:cubicBezTo>
                        <a:pt x="32" y="6"/>
                        <a:pt x="23" y="0"/>
                        <a:pt x="14" y="2"/>
                      </a:cubicBezTo>
                      <a:cubicBezTo>
                        <a:pt x="5" y="4"/>
                        <a:pt x="0" y="13"/>
                        <a:pt x="2" y="22"/>
                      </a:cubicBezTo>
                      <a:close/>
                    </a:path>
                  </a:pathLst>
                </a:custGeom>
                <a:solidFill>
                  <a:srgbClr val="C6C9D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8" name="Google Shape;1378;p48"/>
                <p:cNvSpPr/>
                <p:nvPr/>
              </p:nvSpPr>
              <p:spPr>
                <a:xfrm>
                  <a:off x="15560677" y="4230688"/>
                  <a:ext cx="169863" cy="625475"/>
                </a:xfrm>
                <a:custGeom>
                  <a:rect b="b" l="l" r="r" t="t"/>
                  <a:pathLst>
                    <a:path extrusionOk="0" h="763" w="205">
                      <a:moveTo>
                        <a:pt x="170" y="14"/>
                      </a:moveTo>
                      <a:lnTo>
                        <a:pt x="2" y="741"/>
                      </a:lnTo>
                      <a:cubicBezTo>
                        <a:pt x="0" y="750"/>
                        <a:pt x="6" y="759"/>
                        <a:pt x="15" y="761"/>
                      </a:cubicBezTo>
                      <a:cubicBezTo>
                        <a:pt x="24" y="763"/>
                        <a:pt x="33" y="757"/>
                        <a:pt x="35" y="748"/>
                      </a:cubicBezTo>
                      <a:lnTo>
                        <a:pt x="203" y="22"/>
                      </a:lnTo>
                      <a:cubicBezTo>
                        <a:pt x="205" y="13"/>
                        <a:pt x="199" y="4"/>
                        <a:pt x="190" y="2"/>
                      </a:cubicBezTo>
                      <a:cubicBezTo>
                        <a:pt x="181" y="0"/>
                        <a:pt x="173" y="6"/>
                        <a:pt x="170" y="14"/>
                      </a:cubicBezTo>
                      <a:close/>
                    </a:path>
                  </a:pathLst>
                </a:custGeom>
                <a:solidFill>
                  <a:srgbClr val="C6C9D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9" name="Google Shape;1379;p48"/>
                <p:cNvSpPr/>
                <p:nvPr/>
              </p:nvSpPr>
              <p:spPr>
                <a:xfrm>
                  <a:off x="15508288" y="4216401"/>
                  <a:ext cx="863600" cy="46038"/>
                </a:xfrm>
                <a:custGeom>
                  <a:rect b="b" l="l" r="r" t="t"/>
                  <a:pathLst>
                    <a:path extrusionOk="0" h="56" w="1044">
                      <a:moveTo>
                        <a:pt x="1017" y="56"/>
                      </a:moveTo>
                      <a:lnTo>
                        <a:pt x="28" y="56"/>
                      </a:lnTo>
                      <a:cubicBezTo>
                        <a:pt x="12" y="56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lnTo>
                        <a:pt x="1017" y="0"/>
                      </a:lnTo>
                      <a:cubicBezTo>
                        <a:pt x="1032" y="0"/>
                        <a:pt x="1044" y="13"/>
                        <a:pt x="1044" y="28"/>
                      </a:cubicBezTo>
                      <a:cubicBezTo>
                        <a:pt x="1044" y="43"/>
                        <a:pt x="1032" y="56"/>
                        <a:pt x="1017" y="56"/>
                      </a:cubicBezTo>
                      <a:close/>
                    </a:path>
                  </a:pathLst>
                </a:custGeom>
                <a:solidFill>
                  <a:srgbClr val="4B4A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0" name="Google Shape;1380;p48"/>
                <p:cNvSpPr/>
                <p:nvPr/>
              </p:nvSpPr>
              <p:spPr>
                <a:xfrm>
                  <a:off x="15674977" y="4032251"/>
                  <a:ext cx="117475" cy="184150"/>
                </a:xfrm>
                <a:custGeom>
                  <a:rect b="b" l="l" r="r" t="t"/>
                  <a:pathLst>
                    <a:path extrusionOk="0" h="223" w="142">
                      <a:moveTo>
                        <a:pt x="127" y="223"/>
                      </a:moveTo>
                      <a:lnTo>
                        <a:pt x="15" y="223"/>
                      </a:lnTo>
                      <a:lnTo>
                        <a:pt x="11" y="171"/>
                      </a:lnTo>
                      <a:lnTo>
                        <a:pt x="25" y="171"/>
                      </a:lnTo>
                      <a:lnTo>
                        <a:pt x="27" y="209"/>
                      </a:lnTo>
                      <a:lnTo>
                        <a:pt x="114" y="209"/>
                      </a:lnTo>
                      <a:lnTo>
                        <a:pt x="117" y="171"/>
                      </a:lnTo>
                      <a:lnTo>
                        <a:pt x="130" y="171"/>
                      </a:lnTo>
                      <a:lnTo>
                        <a:pt x="127" y="223"/>
                      </a:lnTo>
                      <a:close/>
                      <a:moveTo>
                        <a:pt x="131" y="159"/>
                      </a:moveTo>
                      <a:lnTo>
                        <a:pt x="117" y="159"/>
                      </a:lnTo>
                      <a:lnTo>
                        <a:pt x="127" y="13"/>
                      </a:lnTo>
                      <a:lnTo>
                        <a:pt x="14" y="13"/>
                      </a:lnTo>
                      <a:lnTo>
                        <a:pt x="24" y="159"/>
                      </a:lnTo>
                      <a:lnTo>
                        <a:pt x="10" y="159"/>
                      </a:ln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31" y="159"/>
                      </a:lnTo>
                    </a:path>
                  </a:pathLst>
                </a:custGeom>
                <a:solidFill>
                  <a:srgbClr val="D0E8F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1" name="Google Shape;1381;p48"/>
                <p:cNvSpPr/>
                <p:nvPr/>
              </p:nvSpPr>
              <p:spPr>
                <a:xfrm>
                  <a:off x="15682913" y="4164013"/>
                  <a:ext cx="100013" cy="9525"/>
                </a:xfrm>
                <a:custGeom>
                  <a:rect b="b" l="l" r="r" t="t"/>
                  <a:pathLst>
                    <a:path extrusionOk="0" h="12" w="121">
                      <a:moveTo>
                        <a:pt x="120" y="12"/>
                      </a:moveTo>
                      <a:lnTo>
                        <a:pt x="107" y="12"/>
                      </a:lnTo>
                      <a:lnTo>
                        <a:pt x="107" y="0"/>
                      </a:lnTo>
                      <a:lnTo>
                        <a:pt x="121" y="0"/>
                      </a:lnTo>
                      <a:lnTo>
                        <a:pt x="120" y="12"/>
                      </a:lnTo>
                      <a:close/>
                      <a:moveTo>
                        <a:pt x="15" y="12"/>
                      </a:move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5" y="12"/>
                      </a:lnTo>
                      <a:close/>
                    </a:path>
                  </a:pathLst>
                </a:custGeom>
                <a:solidFill>
                  <a:srgbClr val="ADC6E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2" name="Google Shape;1382;p48"/>
                <p:cNvSpPr/>
                <p:nvPr/>
              </p:nvSpPr>
              <p:spPr>
                <a:xfrm>
                  <a:off x="15686088" y="4043363"/>
                  <a:ext cx="93663" cy="160338"/>
                </a:xfrm>
                <a:custGeom>
                  <a:rect b="b" l="l" r="r" t="t"/>
                  <a:pathLst>
                    <a:path extrusionOk="0" h="101" w="59">
                      <a:moveTo>
                        <a:pt x="7" y="101"/>
                      </a:moveTo>
                      <a:lnTo>
                        <a:pt x="0" y="0"/>
                      </a:lnTo>
                      <a:lnTo>
                        <a:pt x="59" y="0"/>
                      </a:lnTo>
                      <a:lnTo>
                        <a:pt x="53" y="101"/>
                      </a:lnTo>
                      <a:lnTo>
                        <a:pt x="7" y="101"/>
                      </a:lnTo>
                      <a:close/>
                    </a:path>
                  </a:pathLst>
                </a:custGeom>
                <a:solidFill>
                  <a:srgbClr val="AEE4E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3" name="Google Shape;1383;p48"/>
                <p:cNvSpPr/>
                <p:nvPr/>
              </p:nvSpPr>
              <p:spPr>
                <a:xfrm>
                  <a:off x="15690852" y="4097338"/>
                  <a:ext cx="85725" cy="106363"/>
                </a:xfrm>
                <a:custGeom>
                  <a:rect b="b" l="l" r="r" t="t"/>
                  <a:pathLst>
                    <a:path extrusionOk="0" h="67" w="54">
                      <a:moveTo>
                        <a:pt x="0" y="0"/>
                      </a:moveTo>
                      <a:lnTo>
                        <a:pt x="4" y="67"/>
                      </a:lnTo>
                      <a:lnTo>
                        <a:pt x="50" y="6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5BEE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4" name="Google Shape;1384;p48"/>
                <p:cNvSpPr/>
                <p:nvPr/>
              </p:nvSpPr>
              <p:spPr>
                <a:xfrm>
                  <a:off x="15694027" y="4051301"/>
                  <a:ext cx="22225" cy="46038"/>
                </a:xfrm>
                <a:custGeom>
                  <a:rect b="b" l="l" r="r" t="t"/>
                  <a:pathLst>
                    <a:path extrusionOk="0" h="56" w="28">
                      <a:moveTo>
                        <a:pt x="28" y="56"/>
                      </a:moveTo>
                      <a:lnTo>
                        <a:pt x="5" y="56"/>
                      </a:lnTo>
                      <a:lnTo>
                        <a:pt x="2" y="21"/>
                      </a:lnTo>
                      <a:cubicBezTo>
                        <a:pt x="0" y="6"/>
                        <a:pt x="5" y="0"/>
                        <a:pt x="11" y="0"/>
                      </a:cubicBezTo>
                      <a:cubicBezTo>
                        <a:pt x="16" y="0"/>
                        <a:pt x="23" y="6"/>
                        <a:pt x="24" y="19"/>
                      </a:cubicBezTo>
                      <a:lnTo>
                        <a:pt x="28" y="56"/>
                      </a:lnTo>
                    </a:path>
                  </a:pathLst>
                </a:custGeom>
                <a:solidFill>
                  <a:srgbClr val="E8F7F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48"/>
                <p:cNvSpPr/>
                <p:nvPr/>
              </p:nvSpPr>
              <p:spPr>
                <a:xfrm>
                  <a:off x="15697202" y="4097338"/>
                  <a:ext cx="26988" cy="84138"/>
                </a:xfrm>
                <a:custGeom>
                  <a:rect b="b" l="l" r="r" t="t"/>
                  <a:pathLst>
                    <a:path extrusionOk="0" h="53" w="17">
                      <a:moveTo>
                        <a:pt x="17" y="53"/>
                      </a:moveTo>
                      <a:lnTo>
                        <a:pt x="5" y="53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7" y="53"/>
                      </a:lnTo>
                      <a:close/>
                    </a:path>
                  </a:pathLst>
                </a:custGeom>
                <a:solidFill>
                  <a:srgbClr val="DCEEF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6" name="Google Shape;1386;p48"/>
                <p:cNvSpPr/>
                <p:nvPr/>
              </p:nvSpPr>
              <p:spPr>
                <a:xfrm>
                  <a:off x="15860713" y="3759201"/>
                  <a:ext cx="125413" cy="336550"/>
                </a:xfrm>
                <a:custGeom>
                  <a:rect b="b" l="l" r="r" t="t"/>
                  <a:pathLst>
                    <a:path extrusionOk="0" h="411" w="152">
                      <a:moveTo>
                        <a:pt x="127" y="382"/>
                      </a:moveTo>
                      <a:cubicBezTo>
                        <a:pt x="127" y="382"/>
                        <a:pt x="0" y="63"/>
                        <a:pt x="76" y="31"/>
                      </a:cubicBezTo>
                      <a:cubicBezTo>
                        <a:pt x="152" y="0"/>
                        <a:pt x="150" y="352"/>
                        <a:pt x="150" y="382"/>
                      </a:cubicBezTo>
                      <a:cubicBezTo>
                        <a:pt x="150" y="411"/>
                        <a:pt x="127" y="382"/>
                        <a:pt x="127" y="382"/>
                      </a:cubicBezTo>
                    </a:path>
                  </a:pathLst>
                </a:custGeom>
                <a:solidFill>
                  <a:srgbClr val="F579A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7" name="Google Shape;1387;p48"/>
                <p:cNvSpPr/>
                <p:nvPr/>
              </p:nvSpPr>
              <p:spPr>
                <a:xfrm>
                  <a:off x="15924213" y="3478213"/>
                  <a:ext cx="198438" cy="604838"/>
                </a:xfrm>
                <a:custGeom>
                  <a:rect b="b" l="l" r="r" t="t"/>
                  <a:pathLst>
                    <a:path extrusionOk="0" h="738" w="241">
                      <a:moveTo>
                        <a:pt x="102" y="725"/>
                      </a:moveTo>
                      <a:cubicBezTo>
                        <a:pt x="102" y="725"/>
                        <a:pt x="0" y="33"/>
                        <a:pt x="121" y="17"/>
                      </a:cubicBezTo>
                      <a:cubicBezTo>
                        <a:pt x="241" y="0"/>
                        <a:pt x="155" y="687"/>
                        <a:pt x="132" y="738"/>
                      </a:cubicBezTo>
                      <a:cubicBezTo>
                        <a:pt x="97" y="735"/>
                        <a:pt x="102" y="725"/>
                        <a:pt x="102" y="725"/>
                      </a:cubicBezTo>
                    </a:path>
                  </a:pathLst>
                </a:custGeom>
                <a:solidFill>
                  <a:srgbClr val="F579A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8" name="Google Shape;1388;p48"/>
                <p:cNvSpPr/>
                <p:nvPr/>
              </p:nvSpPr>
              <p:spPr>
                <a:xfrm>
                  <a:off x="16059152" y="3676651"/>
                  <a:ext cx="161925" cy="406400"/>
                </a:xfrm>
                <a:custGeom>
                  <a:rect b="b" l="l" r="r" t="t"/>
                  <a:pathLst>
                    <a:path extrusionOk="0" h="495" w="195">
                      <a:moveTo>
                        <a:pt x="0" y="495"/>
                      </a:moveTo>
                      <a:cubicBezTo>
                        <a:pt x="0" y="495"/>
                        <a:pt x="19" y="0"/>
                        <a:pt x="107" y="5"/>
                      </a:cubicBezTo>
                      <a:cubicBezTo>
                        <a:pt x="195" y="10"/>
                        <a:pt x="20" y="495"/>
                        <a:pt x="20" y="495"/>
                      </a:cubicBezTo>
                      <a:lnTo>
                        <a:pt x="0" y="495"/>
                      </a:lnTo>
                    </a:path>
                  </a:pathLst>
                </a:custGeom>
                <a:solidFill>
                  <a:srgbClr val="F579A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9" name="Google Shape;1389;p48"/>
                <p:cNvSpPr/>
                <p:nvPr/>
              </p:nvSpPr>
              <p:spPr>
                <a:xfrm>
                  <a:off x="15917863" y="4095751"/>
                  <a:ext cx="214313" cy="120650"/>
                </a:xfrm>
                <a:custGeom>
                  <a:rect b="b" l="l" r="r" t="t"/>
                  <a:pathLst>
                    <a:path extrusionOk="0" h="76" w="135">
                      <a:moveTo>
                        <a:pt x="135" y="0"/>
                      </a:moveTo>
                      <a:lnTo>
                        <a:pt x="134" y="3"/>
                      </a:lnTo>
                      <a:lnTo>
                        <a:pt x="119" y="76"/>
                      </a:lnTo>
                      <a:lnTo>
                        <a:pt x="16" y="76"/>
                      </a:lnTo>
                      <a:lnTo>
                        <a:pt x="1" y="3"/>
                      </a:lnTo>
                      <a:lnTo>
                        <a:pt x="0" y="0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3608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0" name="Google Shape;1390;p48"/>
                <p:cNvSpPr/>
                <p:nvPr/>
              </p:nvSpPr>
              <p:spPr>
                <a:xfrm>
                  <a:off x="15917863" y="4095751"/>
                  <a:ext cx="214313" cy="4763"/>
                </a:xfrm>
                <a:custGeom>
                  <a:rect b="b" l="l" r="r" t="t"/>
                  <a:pathLst>
                    <a:path extrusionOk="0" h="3" w="135">
                      <a:moveTo>
                        <a:pt x="134" y="3"/>
                      </a:moveTo>
                      <a:lnTo>
                        <a:pt x="1" y="3"/>
                      </a:lnTo>
                      <a:lnTo>
                        <a:pt x="0" y="0"/>
                      </a:lnTo>
                      <a:lnTo>
                        <a:pt x="135" y="0"/>
                      </a:lnTo>
                      <a:lnTo>
                        <a:pt x="134" y="3"/>
                      </a:lnTo>
                      <a:close/>
                    </a:path>
                  </a:pathLst>
                </a:custGeom>
                <a:solidFill>
                  <a:srgbClr val="DA5B8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1" name="Google Shape;1391;p48"/>
                <p:cNvSpPr/>
                <p:nvPr/>
              </p:nvSpPr>
              <p:spPr>
                <a:xfrm>
                  <a:off x="15897227" y="4060826"/>
                  <a:ext cx="257175" cy="34925"/>
                </a:xfrm>
                <a:custGeom>
                  <a:rect b="b" l="l" r="r" t="t"/>
                  <a:pathLst>
                    <a:path extrusionOk="0" h="42" w="312">
                      <a:moveTo>
                        <a:pt x="294" y="42"/>
                      </a:moveTo>
                      <a:lnTo>
                        <a:pt x="17" y="42"/>
                      </a:lnTo>
                      <a:cubicBezTo>
                        <a:pt x="7" y="42"/>
                        <a:pt x="0" y="34"/>
                        <a:pt x="0" y="25"/>
                      </a:cubicBezTo>
                      <a:lnTo>
                        <a:pt x="0" y="18"/>
                      </a:lnTo>
                      <a:cubicBezTo>
                        <a:pt x="0" y="8"/>
                        <a:pt x="7" y="0"/>
                        <a:pt x="17" y="0"/>
                      </a:cubicBezTo>
                      <a:lnTo>
                        <a:pt x="294" y="0"/>
                      </a:lnTo>
                      <a:cubicBezTo>
                        <a:pt x="304" y="0"/>
                        <a:pt x="312" y="8"/>
                        <a:pt x="312" y="18"/>
                      </a:cubicBezTo>
                      <a:lnTo>
                        <a:pt x="312" y="25"/>
                      </a:lnTo>
                      <a:cubicBezTo>
                        <a:pt x="312" y="34"/>
                        <a:pt x="304" y="42"/>
                        <a:pt x="294" y="42"/>
                      </a:cubicBezTo>
                      <a:close/>
                    </a:path>
                  </a:pathLst>
                </a:custGeom>
                <a:solidFill>
                  <a:srgbClr val="F3608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2" name="Google Shape;1392;p48"/>
              <p:cNvGrpSpPr/>
              <p:nvPr/>
            </p:nvGrpSpPr>
            <p:grpSpPr>
              <a:xfrm>
                <a:off x="17133888" y="1684338"/>
                <a:ext cx="2122488" cy="3195638"/>
                <a:chOff x="17133888" y="1684338"/>
                <a:chExt cx="2122488" cy="3195638"/>
              </a:xfrm>
            </p:grpSpPr>
            <p:sp>
              <p:nvSpPr>
                <p:cNvPr id="1393" name="Google Shape;1393;p48"/>
                <p:cNvSpPr/>
                <p:nvPr/>
              </p:nvSpPr>
              <p:spPr>
                <a:xfrm>
                  <a:off x="17275177" y="2276475"/>
                  <a:ext cx="693738" cy="596900"/>
                </a:xfrm>
                <a:custGeom>
                  <a:rect b="b" l="l" r="r" t="t"/>
                  <a:pathLst>
                    <a:path extrusionOk="0" h="728" w="839">
                      <a:moveTo>
                        <a:pt x="739" y="0"/>
                      </a:moveTo>
                      <a:cubicBezTo>
                        <a:pt x="605" y="132"/>
                        <a:pt x="512" y="317"/>
                        <a:pt x="429" y="496"/>
                      </a:cubicBezTo>
                      <a:cubicBezTo>
                        <a:pt x="297" y="380"/>
                        <a:pt x="140" y="279"/>
                        <a:pt x="0" y="168"/>
                      </a:cubicBezTo>
                      <a:lnTo>
                        <a:pt x="2" y="210"/>
                      </a:lnTo>
                      <a:cubicBezTo>
                        <a:pt x="93" y="412"/>
                        <a:pt x="325" y="716"/>
                        <a:pt x="447" y="728"/>
                      </a:cubicBezTo>
                      <a:cubicBezTo>
                        <a:pt x="507" y="728"/>
                        <a:pt x="735" y="517"/>
                        <a:pt x="839" y="378"/>
                      </a:cubicBezTo>
                    </a:path>
                  </a:pathLst>
                </a:custGeom>
                <a:solidFill>
                  <a:srgbClr val="F9ADC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4" name="Google Shape;1394;p48"/>
                <p:cNvSpPr/>
                <p:nvPr/>
              </p:nvSpPr>
              <p:spPr>
                <a:xfrm>
                  <a:off x="17714913" y="4730751"/>
                  <a:ext cx="228600" cy="111125"/>
                </a:xfrm>
                <a:custGeom>
                  <a:rect b="b" l="l" r="r" t="t"/>
                  <a:pathLst>
                    <a:path extrusionOk="0" h="137" w="277">
                      <a:moveTo>
                        <a:pt x="250" y="0"/>
                      </a:moveTo>
                      <a:lnTo>
                        <a:pt x="187" y="0"/>
                      </a:lnTo>
                      <a:cubicBezTo>
                        <a:pt x="187" y="29"/>
                        <a:pt x="83" y="55"/>
                        <a:pt x="38" y="84"/>
                      </a:cubicBezTo>
                      <a:cubicBezTo>
                        <a:pt x="25" y="93"/>
                        <a:pt x="0" y="110"/>
                        <a:pt x="16" y="125"/>
                      </a:cubicBezTo>
                      <a:cubicBezTo>
                        <a:pt x="26" y="134"/>
                        <a:pt x="46" y="137"/>
                        <a:pt x="59" y="137"/>
                      </a:cubicBezTo>
                      <a:cubicBezTo>
                        <a:pt x="115" y="136"/>
                        <a:pt x="171" y="137"/>
                        <a:pt x="222" y="119"/>
                      </a:cubicBezTo>
                      <a:cubicBezTo>
                        <a:pt x="243" y="111"/>
                        <a:pt x="264" y="101"/>
                        <a:pt x="270" y="82"/>
                      </a:cubicBezTo>
                      <a:cubicBezTo>
                        <a:pt x="277" y="59"/>
                        <a:pt x="249" y="41"/>
                        <a:pt x="250" y="0"/>
                      </a:cubicBezTo>
                    </a:path>
                  </a:pathLst>
                </a:custGeom>
                <a:solidFill>
                  <a:srgbClr val="29367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5" name="Google Shape;1395;p48"/>
                <p:cNvSpPr/>
                <p:nvPr/>
              </p:nvSpPr>
              <p:spPr>
                <a:xfrm>
                  <a:off x="18297527" y="4765676"/>
                  <a:ext cx="222250" cy="114300"/>
                </a:xfrm>
                <a:custGeom>
                  <a:rect b="b" l="l" r="r" t="t"/>
                  <a:pathLst>
                    <a:path extrusionOk="0" h="138" w="270">
                      <a:moveTo>
                        <a:pt x="243" y="1"/>
                      </a:moveTo>
                      <a:lnTo>
                        <a:pt x="182" y="0"/>
                      </a:lnTo>
                      <a:cubicBezTo>
                        <a:pt x="182" y="30"/>
                        <a:pt x="80" y="56"/>
                        <a:pt x="37" y="85"/>
                      </a:cubicBezTo>
                      <a:cubicBezTo>
                        <a:pt x="24" y="94"/>
                        <a:pt x="0" y="111"/>
                        <a:pt x="15" y="126"/>
                      </a:cubicBezTo>
                      <a:cubicBezTo>
                        <a:pt x="24" y="135"/>
                        <a:pt x="44" y="138"/>
                        <a:pt x="57" y="138"/>
                      </a:cubicBezTo>
                      <a:cubicBezTo>
                        <a:pt x="112" y="137"/>
                        <a:pt x="167" y="138"/>
                        <a:pt x="216" y="119"/>
                      </a:cubicBezTo>
                      <a:cubicBezTo>
                        <a:pt x="236" y="112"/>
                        <a:pt x="258" y="101"/>
                        <a:pt x="263" y="83"/>
                      </a:cubicBezTo>
                      <a:cubicBezTo>
                        <a:pt x="270" y="60"/>
                        <a:pt x="243" y="42"/>
                        <a:pt x="243" y="1"/>
                      </a:cubicBezTo>
                    </a:path>
                  </a:pathLst>
                </a:custGeom>
                <a:solidFill>
                  <a:srgbClr val="29367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6" name="Google Shape;1396;p48"/>
                <p:cNvSpPr/>
                <p:nvPr/>
              </p:nvSpPr>
              <p:spPr>
                <a:xfrm>
                  <a:off x="17789527" y="3117850"/>
                  <a:ext cx="466725" cy="1649413"/>
                </a:xfrm>
                <a:custGeom>
                  <a:rect b="b" l="l" r="r" t="t"/>
                  <a:pathLst>
                    <a:path extrusionOk="0" h="2011" w="564">
                      <a:moveTo>
                        <a:pt x="103" y="70"/>
                      </a:moveTo>
                      <a:cubicBezTo>
                        <a:pt x="22" y="482"/>
                        <a:pt x="22" y="671"/>
                        <a:pt x="12" y="975"/>
                      </a:cubicBezTo>
                      <a:cubicBezTo>
                        <a:pt x="0" y="1344"/>
                        <a:pt x="56" y="1686"/>
                        <a:pt x="77" y="1989"/>
                      </a:cubicBezTo>
                      <a:cubicBezTo>
                        <a:pt x="77" y="1989"/>
                        <a:pt x="124" y="2011"/>
                        <a:pt x="165" y="1990"/>
                      </a:cubicBezTo>
                      <a:cubicBezTo>
                        <a:pt x="205" y="1805"/>
                        <a:pt x="322" y="1460"/>
                        <a:pt x="282" y="1215"/>
                      </a:cubicBezTo>
                      <a:cubicBezTo>
                        <a:pt x="275" y="1171"/>
                        <a:pt x="269" y="1127"/>
                        <a:pt x="268" y="1082"/>
                      </a:cubicBezTo>
                      <a:cubicBezTo>
                        <a:pt x="267" y="978"/>
                        <a:pt x="564" y="478"/>
                        <a:pt x="505" y="0"/>
                      </a:cubicBezTo>
                    </a:path>
                  </a:pathLst>
                </a:custGeom>
                <a:solidFill>
                  <a:srgbClr val="4C87CE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7" name="Google Shape;1397;p48"/>
                <p:cNvSpPr/>
                <p:nvPr/>
              </p:nvSpPr>
              <p:spPr>
                <a:xfrm>
                  <a:off x="18076863" y="3060700"/>
                  <a:ext cx="493713" cy="1738313"/>
                </a:xfrm>
                <a:custGeom>
                  <a:rect b="b" l="l" r="r" t="t"/>
                  <a:pathLst>
                    <a:path extrusionOk="0" h="2118" w="596">
                      <a:moveTo>
                        <a:pt x="27" y="0"/>
                      </a:moveTo>
                      <a:cubicBezTo>
                        <a:pt x="0" y="269"/>
                        <a:pt x="128" y="917"/>
                        <a:pt x="179" y="1167"/>
                      </a:cubicBezTo>
                      <a:cubicBezTo>
                        <a:pt x="245" y="1494"/>
                        <a:pt x="414" y="2052"/>
                        <a:pt x="425" y="2104"/>
                      </a:cubicBezTo>
                      <a:cubicBezTo>
                        <a:pt x="447" y="2118"/>
                        <a:pt x="512" y="2102"/>
                        <a:pt x="512" y="2102"/>
                      </a:cubicBezTo>
                      <a:cubicBezTo>
                        <a:pt x="516" y="1854"/>
                        <a:pt x="580" y="1501"/>
                        <a:pt x="492" y="1265"/>
                      </a:cubicBezTo>
                      <a:cubicBezTo>
                        <a:pt x="476" y="1222"/>
                        <a:pt x="459" y="1180"/>
                        <a:pt x="453" y="1135"/>
                      </a:cubicBezTo>
                      <a:cubicBezTo>
                        <a:pt x="448" y="1093"/>
                        <a:pt x="596" y="618"/>
                        <a:pt x="570" y="416"/>
                      </a:cubicBezTo>
                      <a:cubicBezTo>
                        <a:pt x="557" y="309"/>
                        <a:pt x="519" y="181"/>
                        <a:pt x="425" y="64"/>
                      </a:cubicBezTo>
                    </a:path>
                  </a:pathLst>
                </a:custGeom>
                <a:solidFill>
                  <a:srgbClr val="4C87CE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8" name="Google Shape;1398;p48"/>
                <p:cNvSpPr/>
                <p:nvPr/>
              </p:nvSpPr>
              <p:spPr>
                <a:xfrm>
                  <a:off x="18326102" y="3240088"/>
                  <a:ext cx="150813" cy="87313"/>
                </a:xfrm>
                <a:custGeom>
                  <a:rect b="b" l="l" r="r" t="t"/>
                  <a:pathLst>
                    <a:path extrusionOk="0" h="106" w="184">
                      <a:moveTo>
                        <a:pt x="175" y="70"/>
                      </a:moveTo>
                      <a:cubicBezTo>
                        <a:pt x="140" y="76"/>
                        <a:pt x="101" y="87"/>
                        <a:pt x="65" y="85"/>
                      </a:cubicBezTo>
                      <a:cubicBezTo>
                        <a:pt x="38" y="83"/>
                        <a:pt x="32" y="74"/>
                        <a:pt x="24" y="49"/>
                      </a:cubicBezTo>
                      <a:cubicBezTo>
                        <a:pt x="20" y="34"/>
                        <a:pt x="18" y="19"/>
                        <a:pt x="12" y="5"/>
                      </a:cubicBezTo>
                      <a:cubicBezTo>
                        <a:pt x="10" y="0"/>
                        <a:pt x="3" y="1"/>
                        <a:pt x="2" y="7"/>
                      </a:cubicBezTo>
                      <a:cubicBezTo>
                        <a:pt x="0" y="32"/>
                        <a:pt x="9" y="86"/>
                        <a:pt x="37" y="98"/>
                      </a:cubicBezTo>
                      <a:cubicBezTo>
                        <a:pt x="55" y="106"/>
                        <a:pt x="84" y="99"/>
                        <a:pt x="102" y="96"/>
                      </a:cubicBezTo>
                      <a:cubicBezTo>
                        <a:pt x="128" y="93"/>
                        <a:pt x="153" y="88"/>
                        <a:pt x="178" y="79"/>
                      </a:cubicBezTo>
                      <a:cubicBezTo>
                        <a:pt x="184" y="77"/>
                        <a:pt x="181" y="69"/>
                        <a:pt x="175" y="70"/>
                      </a:cubicBezTo>
                    </a:path>
                  </a:pathLst>
                </a:custGeom>
                <a:solidFill>
                  <a:srgbClr val="3B7AC6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9" name="Google Shape;1399;p48"/>
                <p:cNvSpPr/>
                <p:nvPr/>
              </p:nvSpPr>
              <p:spPr>
                <a:xfrm>
                  <a:off x="18111788" y="3405188"/>
                  <a:ext cx="36513" cy="209550"/>
                </a:xfrm>
                <a:custGeom>
                  <a:rect b="b" l="l" r="r" t="t"/>
                  <a:pathLst>
                    <a:path extrusionOk="0" h="255" w="44">
                      <a:moveTo>
                        <a:pt x="1" y="5"/>
                      </a:moveTo>
                      <a:cubicBezTo>
                        <a:pt x="5" y="48"/>
                        <a:pt x="9" y="91"/>
                        <a:pt x="14" y="135"/>
                      </a:cubicBezTo>
                      <a:cubicBezTo>
                        <a:pt x="18" y="161"/>
                        <a:pt x="21" y="187"/>
                        <a:pt x="25" y="213"/>
                      </a:cubicBezTo>
                      <a:cubicBezTo>
                        <a:pt x="27" y="225"/>
                        <a:pt x="26" y="240"/>
                        <a:pt x="32" y="251"/>
                      </a:cubicBezTo>
                      <a:cubicBezTo>
                        <a:pt x="34" y="255"/>
                        <a:pt x="40" y="254"/>
                        <a:pt x="41" y="250"/>
                      </a:cubicBezTo>
                      <a:cubicBezTo>
                        <a:pt x="44" y="238"/>
                        <a:pt x="40" y="223"/>
                        <a:pt x="38" y="212"/>
                      </a:cubicBezTo>
                      <a:cubicBezTo>
                        <a:pt x="35" y="185"/>
                        <a:pt x="32" y="159"/>
                        <a:pt x="28" y="133"/>
                      </a:cubicBezTo>
                      <a:cubicBezTo>
                        <a:pt x="22" y="90"/>
                        <a:pt x="15" y="47"/>
                        <a:pt x="8" y="4"/>
                      </a:cubicBezTo>
                      <a:cubicBezTo>
                        <a:pt x="7" y="0"/>
                        <a:pt x="0" y="1"/>
                        <a:pt x="1" y="5"/>
                      </a:cubicBezTo>
                    </a:path>
                  </a:pathLst>
                </a:custGeom>
                <a:solidFill>
                  <a:srgbClr val="3B7AC6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0" name="Google Shape;1400;p48"/>
                <p:cNvSpPr/>
                <p:nvPr/>
              </p:nvSpPr>
              <p:spPr>
                <a:xfrm>
                  <a:off x="17830802" y="2201863"/>
                  <a:ext cx="728663" cy="1095375"/>
                </a:xfrm>
                <a:custGeom>
                  <a:rect b="b" l="l" r="r" t="t"/>
                  <a:pathLst>
                    <a:path extrusionOk="0" h="1335" w="882">
                      <a:moveTo>
                        <a:pt x="660" y="69"/>
                      </a:moveTo>
                      <a:cubicBezTo>
                        <a:pt x="614" y="21"/>
                        <a:pt x="601" y="17"/>
                        <a:pt x="535" y="7"/>
                      </a:cubicBezTo>
                      <a:cubicBezTo>
                        <a:pt x="484" y="0"/>
                        <a:pt x="363" y="17"/>
                        <a:pt x="312" y="10"/>
                      </a:cubicBezTo>
                      <a:cubicBezTo>
                        <a:pt x="299" y="8"/>
                        <a:pt x="287" y="6"/>
                        <a:pt x="275" y="8"/>
                      </a:cubicBezTo>
                      <a:cubicBezTo>
                        <a:pt x="257" y="11"/>
                        <a:pt x="242" y="21"/>
                        <a:pt x="227" y="31"/>
                      </a:cubicBezTo>
                      <a:cubicBezTo>
                        <a:pt x="184" y="59"/>
                        <a:pt x="142" y="87"/>
                        <a:pt x="99" y="115"/>
                      </a:cubicBezTo>
                      <a:cubicBezTo>
                        <a:pt x="54" y="146"/>
                        <a:pt x="58" y="211"/>
                        <a:pt x="52" y="261"/>
                      </a:cubicBezTo>
                      <a:cubicBezTo>
                        <a:pt x="44" y="319"/>
                        <a:pt x="39" y="377"/>
                        <a:pt x="35" y="436"/>
                      </a:cubicBezTo>
                      <a:cubicBezTo>
                        <a:pt x="27" y="551"/>
                        <a:pt x="23" y="667"/>
                        <a:pt x="22" y="782"/>
                      </a:cubicBezTo>
                      <a:cubicBezTo>
                        <a:pt x="21" y="893"/>
                        <a:pt x="28" y="1002"/>
                        <a:pt x="36" y="1112"/>
                      </a:cubicBezTo>
                      <a:cubicBezTo>
                        <a:pt x="36" y="1120"/>
                        <a:pt x="37" y="1127"/>
                        <a:pt x="35" y="1135"/>
                      </a:cubicBezTo>
                      <a:cubicBezTo>
                        <a:pt x="32" y="1149"/>
                        <a:pt x="22" y="1161"/>
                        <a:pt x="18" y="1175"/>
                      </a:cubicBezTo>
                      <a:cubicBezTo>
                        <a:pt x="0" y="1237"/>
                        <a:pt x="79" y="1273"/>
                        <a:pt x="124" y="1292"/>
                      </a:cubicBezTo>
                      <a:cubicBezTo>
                        <a:pt x="183" y="1318"/>
                        <a:pt x="251" y="1327"/>
                        <a:pt x="316" y="1316"/>
                      </a:cubicBezTo>
                      <a:cubicBezTo>
                        <a:pt x="326" y="1314"/>
                        <a:pt x="337" y="1312"/>
                        <a:pt x="348" y="1312"/>
                      </a:cubicBezTo>
                      <a:cubicBezTo>
                        <a:pt x="361" y="1311"/>
                        <a:pt x="374" y="1314"/>
                        <a:pt x="387" y="1316"/>
                      </a:cubicBezTo>
                      <a:cubicBezTo>
                        <a:pt x="514" y="1335"/>
                        <a:pt x="639" y="1273"/>
                        <a:pt x="767" y="1268"/>
                      </a:cubicBezTo>
                      <a:cubicBezTo>
                        <a:pt x="793" y="1268"/>
                        <a:pt x="821" y="1269"/>
                        <a:pt x="844" y="1257"/>
                      </a:cubicBezTo>
                      <a:cubicBezTo>
                        <a:pt x="867" y="1245"/>
                        <a:pt x="882" y="1213"/>
                        <a:pt x="867" y="1192"/>
                      </a:cubicBezTo>
                      <a:cubicBezTo>
                        <a:pt x="863" y="1186"/>
                        <a:pt x="857" y="1182"/>
                        <a:pt x="854" y="1176"/>
                      </a:cubicBezTo>
                      <a:cubicBezTo>
                        <a:pt x="849" y="1168"/>
                        <a:pt x="850" y="1158"/>
                        <a:pt x="851" y="1149"/>
                      </a:cubicBezTo>
                      <a:cubicBezTo>
                        <a:pt x="855" y="1085"/>
                        <a:pt x="859" y="1020"/>
                        <a:pt x="863" y="956"/>
                      </a:cubicBezTo>
                      <a:cubicBezTo>
                        <a:pt x="871" y="837"/>
                        <a:pt x="879" y="718"/>
                        <a:pt x="878" y="599"/>
                      </a:cubicBezTo>
                      <a:cubicBezTo>
                        <a:pt x="877" y="539"/>
                        <a:pt x="874" y="479"/>
                        <a:pt x="868" y="419"/>
                      </a:cubicBezTo>
                      <a:cubicBezTo>
                        <a:pt x="862" y="364"/>
                        <a:pt x="865" y="307"/>
                        <a:pt x="864" y="252"/>
                      </a:cubicBezTo>
                      <a:cubicBezTo>
                        <a:pt x="863" y="201"/>
                        <a:pt x="829" y="180"/>
                        <a:pt x="793" y="145"/>
                      </a:cubicBezTo>
                    </a:path>
                  </a:pathLst>
                </a:custGeom>
                <a:solidFill>
                  <a:srgbClr val="01A38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1" name="Google Shape;1401;p48"/>
                <p:cNvSpPr/>
                <p:nvPr/>
              </p:nvSpPr>
              <p:spPr>
                <a:xfrm>
                  <a:off x="18388013" y="2330450"/>
                  <a:ext cx="731838" cy="573088"/>
                </a:xfrm>
                <a:custGeom>
                  <a:rect b="b" l="l" r="r" t="t"/>
                  <a:pathLst>
                    <a:path extrusionOk="0" h="698" w="886">
                      <a:moveTo>
                        <a:pt x="209" y="0"/>
                      </a:moveTo>
                      <a:cubicBezTo>
                        <a:pt x="209" y="0"/>
                        <a:pt x="388" y="260"/>
                        <a:pt x="507" y="441"/>
                      </a:cubicBezTo>
                      <a:cubicBezTo>
                        <a:pt x="650" y="341"/>
                        <a:pt x="775" y="282"/>
                        <a:pt x="775" y="282"/>
                      </a:cubicBezTo>
                      <a:lnTo>
                        <a:pt x="886" y="287"/>
                      </a:lnTo>
                      <a:cubicBezTo>
                        <a:pt x="745" y="461"/>
                        <a:pt x="598" y="652"/>
                        <a:pt x="455" y="698"/>
                      </a:cubicBezTo>
                      <a:cubicBezTo>
                        <a:pt x="399" y="698"/>
                        <a:pt x="143" y="464"/>
                        <a:pt x="0" y="304"/>
                      </a:cubicBezTo>
                    </a:path>
                  </a:pathLst>
                </a:custGeom>
                <a:solidFill>
                  <a:srgbClr val="F9ADC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2" name="Google Shape;1402;p48"/>
                <p:cNvSpPr/>
                <p:nvPr/>
              </p:nvSpPr>
              <p:spPr>
                <a:xfrm>
                  <a:off x="18283238" y="2195513"/>
                  <a:ext cx="446088" cy="552450"/>
                </a:xfrm>
                <a:custGeom>
                  <a:rect b="b" l="l" r="r" t="t"/>
                  <a:pathLst>
                    <a:path extrusionOk="0" h="674" w="539">
                      <a:moveTo>
                        <a:pt x="68" y="452"/>
                      </a:moveTo>
                      <a:cubicBezTo>
                        <a:pt x="125" y="469"/>
                        <a:pt x="199" y="587"/>
                        <a:pt x="300" y="674"/>
                      </a:cubicBezTo>
                      <a:cubicBezTo>
                        <a:pt x="434" y="662"/>
                        <a:pt x="516" y="506"/>
                        <a:pt x="539" y="451"/>
                      </a:cubicBezTo>
                      <a:cubicBezTo>
                        <a:pt x="508" y="397"/>
                        <a:pt x="355" y="157"/>
                        <a:pt x="278" y="104"/>
                      </a:cubicBezTo>
                      <a:cubicBezTo>
                        <a:pt x="169" y="29"/>
                        <a:pt x="115" y="24"/>
                        <a:pt x="0" y="0"/>
                      </a:cubicBezTo>
                    </a:path>
                  </a:pathLst>
                </a:custGeom>
                <a:solidFill>
                  <a:srgbClr val="01A38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3" name="Google Shape;1403;p48"/>
                <p:cNvSpPr/>
                <p:nvPr/>
              </p:nvSpPr>
              <p:spPr>
                <a:xfrm>
                  <a:off x="17697452" y="2195513"/>
                  <a:ext cx="431800" cy="496888"/>
                </a:xfrm>
                <a:custGeom>
                  <a:rect b="b" l="l" r="r" t="t"/>
                  <a:pathLst>
                    <a:path extrusionOk="0" h="606" w="522">
                      <a:moveTo>
                        <a:pt x="522" y="0"/>
                      </a:moveTo>
                      <a:cubicBezTo>
                        <a:pt x="465" y="5"/>
                        <a:pt x="241" y="54"/>
                        <a:pt x="202" y="88"/>
                      </a:cubicBezTo>
                      <a:cubicBezTo>
                        <a:pt x="131" y="152"/>
                        <a:pt x="65" y="254"/>
                        <a:pt x="0" y="429"/>
                      </a:cubicBezTo>
                      <a:cubicBezTo>
                        <a:pt x="0" y="429"/>
                        <a:pt x="72" y="578"/>
                        <a:pt x="235" y="606"/>
                      </a:cubicBezTo>
                      <a:cubicBezTo>
                        <a:pt x="262" y="577"/>
                        <a:pt x="298" y="486"/>
                        <a:pt x="357" y="391"/>
                      </a:cubicBezTo>
                    </a:path>
                  </a:pathLst>
                </a:custGeom>
                <a:solidFill>
                  <a:srgbClr val="01A38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4" name="Google Shape;1404;p48"/>
                <p:cNvSpPr/>
                <p:nvPr/>
              </p:nvSpPr>
              <p:spPr>
                <a:xfrm>
                  <a:off x="18056227" y="2005013"/>
                  <a:ext cx="255588" cy="288925"/>
                </a:xfrm>
                <a:custGeom>
                  <a:rect b="b" l="l" r="r" t="t"/>
                  <a:pathLst>
                    <a:path extrusionOk="0" h="353" w="310">
                      <a:moveTo>
                        <a:pt x="271" y="0"/>
                      </a:moveTo>
                      <a:cubicBezTo>
                        <a:pt x="287" y="89"/>
                        <a:pt x="297" y="149"/>
                        <a:pt x="307" y="240"/>
                      </a:cubicBezTo>
                      <a:cubicBezTo>
                        <a:pt x="310" y="266"/>
                        <a:pt x="246" y="319"/>
                        <a:pt x="228" y="327"/>
                      </a:cubicBezTo>
                      <a:cubicBezTo>
                        <a:pt x="157" y="353"/>
                        <a:pt x="64" y="349"/>
                        <a:pt x="18" y="279"/>
                      </a:cubicBezTo>
                      <a:cubicBezTo>
                        <a:pt x="0" y="251"/>
                        <a:pt x="17" y="219"/>
                        <a:pt x="24" y="188"/>
                      </a:cubicBezTo>
                      <a:cubicBezTo>
                        <a:pt x="35" y="144"/>
                        <a:pt x="45" y="100"/>
                        <a:pt x="56" y="56"/>
                      </a:cubicBezTo>
                    </a:path>
                  </a:pathLst>
                </a:custGeom>
                <a:solidFill>
                  <a:srgbClr val="F79DC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5" name="Google Shape;1405;p48"/>
                <p:cNvSpPr/>
                <p:nvPr/>
              </p:nvSpPr>
              <p:spPr>
                <a:xfrm>
                  <a:off x="17964152" y="1797050"/>
                  <a:ext cx="85725" cy="236538"/>
                </a:xfrm>
                <a:custGeom>
                  <a:rect b="b" l="l" r="r" t="t"/>
                  <a:pathLst>
                    <a:path extrusionOk="0" h="290" w="103">
                      <a:moveTo>
                        <a:pt x="87" y="0"/>
                      </a:moveTo>
                      <a:cubicBezTo>
                        <a:pt x="53" y="11"/>
                        <a:pt x="24" y="38"/>
                        <a:pt x="18" y="74"/>
                      </a:cubicBezTo>
                      <a:cubicBezTo>
                        <a:pt x="16" y="90"/>
                        <a:pt x="17" y="107"/>
                        <a:pt x="17" y="123"/>
                      </a:cubicBezTo>
                      <a:cubicBezTo>
                        <a:pt x="17" y="128"/>
                        <a:pt x="17" y="133"/>
                        <a:pt x="16" y="137"/>
                      </a:cubicBezTo>
                      <a:cubicBezTo>
                        <a:pt x="14" y="143"/>
                        <a:pt x="10" y="147"/>
                        <a:pt x="7" y="152"/>
                      </a:cubicBezTo>
                      <a:cubicBezTo>
                        <a:pt x="0" y="165"/>
                        <a:pt x="0" y="181"/>
                        <a:pt x="0" y="197"/>
                      </a:cubicBezTo>
                      <a:cubicBezTo>
                        <a:pt x="0" y="214"/>
                        <a:pt x="0" y="232"/>
                        <a:pt x="6" y="249"/>
                      </a:cubicBezTo>
                      <a:cubicBezTo>
                        <a:pt x="12" y="266"/>
                        <a:pt x="24" y="281"/>
                        <a:pt x="40" y="287"/>
                      </a:cubicBezTo>
                      <a:cubicBezTo>
                        <a:pt x="47" y="289"/>
                        <a:pt x="55" y="290"/>
                        <a:pt x="61" y="287"/>
                      </a:cubicBezTo>
                      <a:cubicBezTo>
                        <a:pt x="66" y="285"/>
                        <a:pt x="71" y="281"/>
                        <a:pt x="75" y="277"/>
                      </a:cubicBezTo>
                      <a:cubicBezTo>
                        <a:pt x="87" y="264"/>
                        <a:pt x="97" y="248"/>
                        <a:pt x="103" y="231"/>
                      </a:cubicBezTo>
                    </a:path>
                  </a:pathLst>
                </a:custGeom>
                <a:solidFill>
                  <a:srgbClr val="29367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6" name="Google Shape;1406;p48"/>
                <p:cNvSpPr/>
                <p:nvPr/>
              </p:nvSpPr>
              <p:spPr>
                <a:xfrm>
                  <a:off x="17994313" y="1746250"/>
                  <a:ext cx="360363" cy="430213"/>
                </a:xfrm>
                <a:custGeom>
                  <a:rect b="b" l="l" r="r" t="t"/>
                  <a:pathLst>
                    <a:path extrusionOk="0" h="525" w="436">
                      <a:moveTo>
                        <a:pt x="3" y="317"/>
                      </a:moveTo>
                      <a:cubicBezTo>
                        <a:pt x="9" y="264"/>
                        <a:pt x="2" y="210"/>
                        <a:pt x="12" y="157"/>
                      </a:cubicBezTo>
                      <a:cubicBezTo>
                        <a:pt x="24" y="93"/>
                        <a:pt x="58" y="42"/>
                        <a:pt x="122" y="22"/>
                      </a:cubicBezTo>
                      <a:cubicBezTo>
                        <a:pt x="190" y="0"/>
                        <a:pt x="271" y="13"/>
                        <a:pt x="329" y="53"/>
                      </a:cubicBezTo>
                      <a:cubicBezTo>
                        <a:pt x="425" y="118"/>
                        <a:pt x="436" y="258"/>
                        <a:pt x="376" y="356"/>
                      </a:cubicBezTo>
                      <a:cubicBezTo>
                        <a:pt x="316" y="455"/>
                        <a:pt x="276" y="491"/>
                        <a:pt x="245" y="503"/>
                      </a:cubicBezTo>
                      <a:cubicBezTo>
                        <a:pt x="188" y="525"/>
                        <a:pt x="45" y="508"/>
                        <a:pt x="22" y="476"/>
                      </a:cubicBezTo>
                      <a:cubicBezTo>
                        <a:pt x="2" y="447"/>
                        <a:pt x="0" y="346"/>
                        <a:pt x="3" y="317"/>
                      </a:cubicBezTo>
                    </a:path>
                  </a:pathLst>
                </a:custGeom>
                <a:solidFill>
                  <a:srgbClr val="F9ADC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7" name="Google Shape;1407;p48"/>
                <p:cNvSpPr/>
                <p:nvPr/>
              </p:nvSpPr>
              <p:spPr>
                <a:xfrm>
                  <a:off x="17959388" y="1684338"/>
                  <a:ext cx="428625" cy="384175"/>
                </a:xfrm>
                <a:custGeom>
                  <a:rect b="b" l="l" r="r" t="t"/>
                  <a:pathLst>
                    <a:path extrusionOk="0" h="467" w="518">
                      <a:moveTo>
                        <a:pt x="8" y="16"/>
                      </a:moveTo>
                      <a:cubicBezTo>
                        <a:pt x="9" y="14"/>
                        <a:pt x="10" y="11"/>
                        <a:pt x="12" y="9"/>
                      </a:cubicBezTo>
                      <a:cubicBezTo>
                        <a:pt x="15" y="7"/>
                        <a:pt x="18" y="7"/>
                        <a:pt x="21" y="7"/>
                      </a:cubicBezTo>
                      <a:cubicBezTo>
                        <a:pt x="94" y="7"/>
                        <a:pt x="166" y="11"/>
                        <a:pt x="238" y="6"/>
                      </a:cubicBezTo>
                      <a:cubicBezTo>
                        <a:pt x="272" y="4"/>
                        <a:pt x="305" y="0"/>
                        <a:pt x="338" y="4"/>
                      </a:cubicBezTo>
                      <a:cubicBezTo>
                        <a:pt x="350" y="5"/>
                        <a:pt x="362" y="8"/>
                        <a:pt x="372" y="14"/>
                      </a:cubicBezTo>
                      <a:cubicBezTo>
                        <a:pt x="390" y="25"/>
                        <a:pt x="398" y="46"/>
                        <a:pt x="406" y="65"/>
                      </a:cubicBezTo>
                      <a:cubicBezTo>
                        <a:pt x="441" y="60"/>
                        <a:pt x="479" y="79"/>
                        <a:pt x="496" y="110"/>
                      </a:cubicBezTo>
                      <a:cubicBezTo>
                        <a:pt x="510" y="137"/>
                        <a:pt x="509" y="169"/>
                        <a:pt x="510" y="199"/>
                      </a:cubicBezTo>
                      <a:cubicBezTo>
                        <a:pt x="511" y="263"/>
                        <a:pt x="518" y="328"/>
                        <a:pt x="507" y="392"/>
                      </a:cubicBezTo>
                      <a:cubicBezTo>
                        <a:pt x="504" y="408"/>
                        <a:pt x="500" y="425"/>
                        <a:pt x="489" y="438"/>
                      </a:cubicBezTo>
                      <a:cubicBezTo>
                        <a:pt x="470" y="462"/>
                        <a:pt x="436" y="465"/>
                        <a:pt x="405" y="467"/>
                      </a:cubicBezTo>
                      <a:cubicBezTo>
                        <a:pt x="402" y="467"/>
                        <a:pt x="398" y="467"/>
                        <a:pt x="395" y="465"/>
                      </a:cubicBezTo>
                      <a:cubicBezTo>
                        <a:pt x="393" y="463"/>
                        <a:pt x="393" y="460"/>
                        <a:pt x="392" y="456"/>
                      </a:cubicBezTo>
                      <a:cubicBezTo>
                        <a:pt x="390" y="437"/>
                        <a:pt x="389" y="417"/>
                        <a:pt x="390" y="397"/>
                      </a:cubicBezTo>
                      <a:cubicBezTo>
                        <a:pt x="390" y="386"/>
                        <a:pt x="390" y="376"/>
                        <a:pt x="387" y="366"/>
                      </a:cubicBezTo>
                      <a:cubicBezTo>
                        <a:pt x="383" y="357"/>
                        <a:pt x="373" y="349"/>
                        <a:pt x="363" y="350"/>
                      </a:cubicBezTo>
                      <a:cubicBezTo>
                        <a:pt x="358" y="351"/>
                        <a:pt x="352" y="354"/>
                        <a:pt x="347" y="351"/>
                      </a:cubicBezTo>
                      <a:cubicBezTo>
                        <a:pt x="344" y="350"/>
                        <a:pt x="342" y="346"/>
                        <a:pt x="341" y="342"/>
                      </a:cubicBezTo>
                      <a:cubicBezTo>
                        <a:pt x="317" y="292"/>
                        <a:pt x="335" y="223"/>
                        <a:pt x="335" y="223"/>
                      </a:cubicBezTo>
                      <a:cubicBezTo>
                        <a:pt x="305" y="229"/>
                        <a:pt x="275" y="235"/>
                        <a:pt x="245" y="233"/>
                      </a:cubicBezTo>
                      <a:cubicBezTo>
                        <a:pt x="215" y="231"/>
                        <a:pt x="184" y="226"/>
                        <a:pt x="154" y="222"/>
                      </a:cubicBezTo>
                      <a:cubicBezTo>
                        <a:pt x="117" y="217"/>
                        <a:pt x="77" y="216"/>
                        <a:pt x="45" y="195"/>
                      </a:cubicBezTo>
                      <a:cubicBezTo>
                        <a:pt x="13" y="174"/>
                        <a:pt x="6" y="137"/>
                        <a:pt x="3" y="102"/>
                      </a:cubicBezTo>
                      <a:cubicBezTo>
                        <a:pt x="0" y="73"/>
                        <a:pt x="0" y="44"/>
                        <a:pt x="8" y="16"/>
                      </a:cubicBezTo>
                    </a:path>
                  </a:pathLst>
                </a:custGeom>
                <a:solidFill>
                  <a:srgbClr val="29367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8" name="Google Shape;1408;p48"/>
                <p:cNvSpPr/>
                <p:nvPr/>
              </p:nvSpPr>
              <p:spPr>
                <a:xfrm>
                  <a:off x="18016538" y="1917700"/>
                  <a:ext cx="41275" cy="49213"/>
                </a:xfrm>
                <a:custGeom>
                  <a:rect b="b" l="l" r="r" t="t"/>
                  <a:pathLst>
                    <a:path extrusionOk="0" h="60" w="49">
                      <a:moveTo>
                        <a:pt x="22" y="9"/>
                      </a:moveTo>
                      <a:cubicBezTo>
                        <a:pt x="31" y="0"/>
                        <a:pt x="41" y="0"/>
                        <a:pt x="46" y="21"/>
                      </a:cubicBezTo>
                      <a:cubicBezTo>
                        <a:pt x="49" y="35"/>
                        <a:pt x="47" y="60"/>
                        <a:pt x="28" y="60"/>
                      </a:cubicBezTo>
                      <a:cubicBezTo>
                        <a:pt x="0" y="60"/>
                        <a:pt x="9" y="23"/>
                        <a:pt x="22" y="9"/>
                      </a:cubicBezTo>
                    </a:path>
                  </a:pathLst>
                </a:custGeom>
                <a:solidFill>
                  <a:srgbClr val="81416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p48"/>
                <p:cNvSpPr/>
                <p:nvPr/>
              </p:nvSpPr>
              <p:spPr>
                <a:xfrm>
                  <a:off x="18024477" y="1930400"/>
                  <a:ext cx="17463" cy="22225"/>
                </a:xfrm>
                <a:custGeom>
                  <a:rect b="b" l="l" r="r" t="t"/>
                  <a:pathLst>
                    <a:path extrusionOk="0" h="27" w="22">
                      <a:moveTo>
                        <a:pt x="10" y="4"/>
                      </a:moveTo>
                      <a:cubicBezTo>
                        <a:pt x="13" y="0"/>
                        <a:pt x="18" y="0"/>
                        <a:pt x="20" y="10"/>
                      </a:cubicBezTo>
                      <a:cubicBezTo>
                        <a:pt x="22" y="16"/>
                        <a:pt x="20" y="27"/>
                        <a:pt x="12" y="27"/>
                      </a:cubicBezTo>
                      <a:cubicBezTo>
                        <a:pt x="0" y="27"/>
                        <a:pt x="4" y="11"/>
                        <a:pt x="1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0" name="Google Shape;1410;p48"/>
                <p:cNvSpPr/>
                <p:nvPr/>
              </p:nvSpPr>
              <p:spPr>
                <a:xfrm>
                  <a:off x="18154652" y="1939925"/>
                  <a:ext cx="44450" cy="50800"/>
                </a:xfrm>
                <a:custGeom>
                  <a:rect b="b" l="l" r="r" t="t"/>
                  <a:pathLst>
                    <a:path extrusionOk="0" h="63" w="54">
                      <a:moveTo>
                        <a:pt x="24" y="9"/>
                      </a:moveTo>
                      <a:cubicBezTo>
                        <a:pt x="33" y="0"/>
                        <a:pt x="45" y="0"/>
                        <a:pt x="51" y="22"/>
                      </a:cubicBezTo>
                      <a:cubicBezTo>
                        <a:pt x="54" y="37"/>
                        <a:pt x="52" y="63"/>
                        <a:pt x="31" y="63"/>
                      </a:cubicBezTo>
                      <a:cubicBezTo>
                        <a:pt x="0" y="63"/>
                        <a:pt x="9" y="24"/>
                        <a:pt x="24" y="9"/>
                      </a:cubicBezTo>
                      <a:close/>
                    </a:path>
                  </a:pathLst>
                </a:custGeom>
                <a:solidFill>
                  <a:srgbClr val="81416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48"/>
                <p:cNvSpPr/>
                <p:nvPr/>
              </p:nvSpPr>
              <p:spPr>
                <a:xfrm>
                  <a:off x="18161002" y="1952625"/>
                  <a:ext cx="20638" cy="23813"/>
                </a:xfrm>
                <a:custGeom>
                  <a:rect b="b" l="l" r="r" t="t"/>
                  <a:pathLst>
                    <a:path extrusionOk="0" h="28" w="24">
                      <a:moveTo>
                        <a:pt x="11" y="4"/>
                      </a:moveTo>
                      <a:cubicBezTo>
                        <a:pt x="15" y="0"/>
                        <a:pt x="20" y="0"/>
                        <a:pt x="23" y="10"/>
                      </a:cubicBezTo>
                      <a:cubicBezTo>
                        <a:pt x="24" y="16"/>
                        <a:pt x="23" y="28"/>
                        <a:pt x="14" y="28"/>
                      </a:cubicBezTo>
                      <a:cubicBezTo>
                        <a:pt x="0" y="28"/>
                        <a:pt x="4" y="11"/>
                        <a:pt x="11" y="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48"/>
                <p:cNvSpPr/>
                <p:nvPr/>
              </p:nvSpPr>
              <p:spPr>
                <a:xfrm>
                  <a:off x="18175288" y="1893888"/>
                  <a:ext cx="57150" cy="15875"/>
                </a:xfrm>
                <a:custGeom>
                  <a:rect b="b" l="l" r="r" t="t"/>
                  <a:pathLst>
                    <a:path extrusionOk="0" h="20" w="68">
                      <a:moveTo>
                        <a:pt x="63" y="6"/>
                      </a:moveTo>
                      <a:cubicBezTo>
                        <a:pt x="45" y="3"/>
                        <a:pt x="19" y="0"/>
                        <a:pt x="4" y="12"/>
                      </a:cubicBezTo>
                      <a:cubicBezTo>
                        <a:pt x="0" y="14"/>
                        <a:pt x="3" y="20"/>
                        <a:pt x="7" y="20"/>
                      </a:cubicBezTo>
                      <a:cubicBezTo>
                        <a:pt x="15" y="20"/>
                        <a:pt x="23" y="16"/>
                        <a:pt x="32" y="15"/>
                      </a:cubicBezTo>
                      <a:cubicBezTo>
                        <a:pt x="42" y="13"/>
                        <a:pt x="52" y="13"/>
                        <a:pt x="62" y="14"/>
                      </a:cubicBezTo>
                      <a:cubicBezTo>
                        <a:pt x="67" y="15"/>
                        <a:pt x="68" y="7"/>
                        <a:pt x="63" y="6"/>
                      </a:cubicBezTo>
                      <a:close/>
                    </a:path>
                  </a:pathLst>
                </a:custGeom>
                <a:solidFill>
                  <a:srgbClr val="81416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Google Shape;1413;p48"/>
                <p:cNvSpPr/>
                <p:nvPr/>
              </p:nvSpPr>
              <p:spPr>
                <a:xfrm>
                  <a:off x="18024477" y="1863725"/>
                  <a:ext cx="42863" cy="38100"/>
                </a:xfrm>
                <a:custGeom>
                  <a:rect b="b" l="l" r="r" t="t"/>
                  <a:pathLst>
                    <a:path extrusionOk="0" h="45" w="50">
                      <a:moveTo>
                        <a:pt x="6" y="17"/>
                      </a:moveTo>
                      <a:cubicBezTo>
                        <a:pt x="24" y="16"/>
                        <a:pt x="31" y="33"/>
                        <a:pt x="43" y="42"/>
                      </a:cubicBezTo>
                      <a:cubicBezTo>
                        <a:pt x="46" y="45"/>
                        <a:pt x="50" y="43"/>
                        <a:pt x="50" y="38"/>
                      </a:cubicBezTo>
                      <a:cubicBezTo>
                        <a:pt x="46" y="19"/>
                        <a:pt x="26" y="0"/>
                        <a:pt x="5" y="7"/>
                      </a:cubicBezTo>
                      <a:cubicBezTo>
                        <a:pt x="0" y="9"/>
                        <a:pt x="0" y="18"/>
                        <a:pt x="6" y="17"/>
                      </a:cubicBezTo>
                      <a:close/>
                    </a:path>
                  </a:pathLst>
                </a:custGeom>
                <a:solidFill>
                  <a:srgbClr val="81416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4" name="Google Shape;1414;p48"/>
                <p:cNvSpPr/>
                <p:nvPr/>
              </p:nvSpPr>
              <p:spPr>
                <a:xfrm>
                  <a:off x="18056227" y="1978025"/>
                  <a:ext cx="50800" cy="55563"/>
                </a:xfrm>
                <a:custGeom>
                  <a:rect b="b" l="l" r="r" t="t"/>
                  <a:pathLst>
                    <a:path extrusionOk="0" h="69" w="61">
                      <a:moveTo>
                        <a:pt x="28" y="0"/>
                      </a:moveTo>
                      <a:cubicBezTo>
                        <a:pt x="25" y="10"/>
                        <a:pt x="22" y="19"/>
                        <a:pt x="19" y="27"/>
                      </a:cubicBezTo>
                      <a:cubicBezTo>
                        <a:pt x="15" y="36"/>
                        <a:pt x="12" y="45"/>
                        <a:pt x="13" y="51"/>
                      </a:cubicBezTo>
                      <a:cubicBezTo>
                        <a:pt x="14" y="53"/>
                        <a:pt x="15" y="54"/>
                        <a:pt x="20" y="55"/>
                      </a:cubicBezTo>
                      <a:cubicBezTo>
                        <a:pt x="24" y="57"/>
                        <a:pt x="28" y="58"/>
                        <a:pt x="33" y="59"/>
                      </a:cubicBezTo>
                      <a:cubicBezTo>
                        <a:pt x="42" y="61"/>
                        <a:pt x="51" y="63"/>
                        <a:pt x="61" y="65"/>
                      </a:cubicBezTo>
                      <a:cubicBezTo>
                        <a:pt x="51" y="68"/>
                        <a:pt x="41" y="69"/>
                        <a:pt x="32" y="68"/>
                      </a:cubicBezTo>
                      <a:cubicBezTo>
                        <a:pt x="27" y="68"/>
                        <a:pt x="22" y="67"/>
                        <a:pt x="17" y="66"/>
                      </a:cubicBezTo>
                      <a:cubicBezTo>
                        <a:pt x="15" y="66"/>
                        <a:pt x="11" y="65"/>
                        <a:pt x="8" y="63"/>
                      </a:cubicBezTo>
                      <a:cubicBezTo>
                        <a:pt x="5" y="61"/>
                        <a:pt x="3" y="57"/>
                        <a:pt x="2" y="54"/>
                      </a:cubicBezTo>
                      <a:cubicBezTo>
                        <a:pt x="0" y="41"/>
                        <a:pt x="6" y="32"/>
                        <a:pt x="11" y="23"/>
                      </a:cubicBezTo>
                      <a:cubicBezTo>
                        <a:pt x="16" y="15"/>
                        <a:pt x="21" y="7"/>
                        <a:pt x="28" y="0"/>
                      </a:cubicBezTo>
                      <a:close/>
                    </a:path>
                  </a:pathLst>
                </a:custGeom>
                <a:solidFill>
                  <a:srgbClr val="E56BA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5" name="Google Shape;1415;p48"/>
                <p:cNvSpPr/>
                <p:nvPr/>
              </p:nvSpPr>
              <p:spPr>
                <a:xfrm>
                  <a:off x="18221327" y="2003425"/>
                  <a:ext cx="66675" cy="80963"/>
                </a:xfrm>
                <a:custGeom>
                  <a:rect b="b" l="l" r="r" t="t"/>
                  <a:pathLst>
                    <a:path extrusionOk="0" h="99" w="81">
                      <a:moveTo>
                        <a:pt x="29" y="15"/>
                      </a:moveTo>
                      <a:cubicBezTo>
                        <a:pt x="34" y="11"/>
                        <a:pt x="39" y="6"/>
                        <a:pt x="45" y="4"/>
                      </a:cubicBezTo>
                      <a:cubicBezTo>
                        <a:pt x="51" y="1"/>
                        <a:pt x="58" y="0"/>
                        <a:pt x="64" y="4"/>
                      </a:cubicBezTo>
                      <a:cubicBezTo>
                        <a:pt x="69" y="7"/>
                        <a:pt x="71" y="12"/>
                        <a:pt x="74" y="17"/>
                      </a:cubicBezTo>
                      <a:cubicBezTo>
                        <a:pt x="80" y="32"/>
                        <a:pt x="81" y="49"/>
                        <a:pt x="76" y="64"/>
                      </a:cubicBezTo>
                      <a:cubicBezTo>
                        <a:pt x="70" y="79"/>
                        <a:pt x="57" y="92"/>
                        <a:pt x="42" y="96"/>
                      </a:cubicBezTo>
                      <a:cubicBezTo>
                        <a:pt x="26" y="99"/>
                        <a:pt x="8" y="93"/>
                        <a:pt x="0" y="79"/>
                      </a:cubicBezTo>
                    </a:path>
                  </a:pathLst>
                </a:custGeom>
                <a:solidFill>
                  <a:srgbClr val="F9ADC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6" name="Google Shape;1416;p48"/>
                <p:cNvSpPr/>
                <p:nvPr/>
              </p:nvSpPr>
              <p:spPr>
                <a:xfrm>
                  <a:off x="18118138" y="2144713"/>
                  <a:ext cx="206375" cy="222250"/>
                </a:xfrm>
                <a:custGeom>
                  <a:rect b="b" l="l" r="r" t="t"/>
                  <a:pathLst>
                    <a:path extrusionOk="0" h="271" w="250">
                      <a:moveTo>
                        <a:pt x="223" y="0"/>
                      </a:moveTo>
                      <a:cubicBezTo>
                        <a:pt x="167" y="47"/>
                        <a:pt x="71" y="134"/>
                        <a:pt x="0" y="155"/>
                      </a:cubicBezTo>
                      <a:cubicBezTo>
                        <a:pt x="38" y="172"/>
                        <a:pt x="67" y="235"/>
                        <a:pt x="69" y="271"/>
                      </a:cubicBezTo>
                      <a:cubicBezTo>
                        <a:pt x="137" y="231"/>
                        <a:pt x="209" y="140"/>
                        <a:pt x="250" y="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7" name="Google Shape;1417;p48"/>
                <p:cNvSpPr/>
                <p:nvPr/>
              </p:nvSpPr>
              <p:spPr>
                <a:xfrm>
                  <a:off x="18037177" y="2171700"/>
                  <a:ext cx="80963" cy="165100"/>
                </a:xfrm>
                <a:custGeom>
                  <a:rect b="b" l="l" r="r" t="t"/>
                  <a:pathLst>
                    <a:path extrusionOk="0" h="200" w="97">
                      <a:moveTo>
                        <a:pt x="42" y="0"/>
                      </a:moveTo>
                      <a:cubicBezTo>
                        <a:pt x="47" y="39"/>
                        <a:pt x="71" y="92"/>
                        <a:pt x="97" y="122"/>
                      </a:cubicBezTo>
                      <a:cubicBezTo>
                        <a:pt x="47" y="123"/>
                        <a:pt x="20" y="193"/>
                        <a:pt x="25" y="200"/>
                      </a:cubicBezTo>
                      <a:cubicBezTo>
                        <a:pt x="25" y="200"/>
                        <a:pt x="0" y="113"/>
                        <a:pt x="16" y="3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8" name="Google Shape;1418;p48"/>
                <p:cNvSpPr/>
                <p:nvPr/>
              </p:nvSpPr>
              <p:spPr>
                <a:xfrm>
                  <a:off x="18067338" y="2279650"/>
                  <a:ext cx="52388" cy="996950"/>
                </a:xfrm>
                <a:custGeom>
                  <a:rect b="b" l="l" r="r" t="t"/>
                  <a:pathLst>
                    <a:path extrusionOk="0" h="1216" w="64">
                      <a:moveTo>
                        <a:pt x="61" y="2"/>
                      </a:moveTo>
                      <a:cubicBezTo>
                        <a:pt x="45" y="230"/>
                        <a:pt x="28" y="457"/>
                        <a:pt x="17" y="685"/>
                      </a:cubicBezTo>
                      <a:cubicBezTo>
                        <a:pt x="12" y="791"/>
                        <a:pt x="8" y="896"/>
                        <a:pt x="7" y="1002"/>
                      </a:cubicBezTo>
                      <a:cubicBezTo>
                        <a:pt x="7" y="1068"/>
                        <a:pt x="0" y="1158"/>
                        <a:pt x="43" y="1213"/>
                      </a:cubicBezTo>
                      <a:cubicBezTo>
                        <a:pt x="46" y="1216"/>
                        <a:pt x="51" y="1212"/>
                        <a:pt x="49" y="1209"/>
                      </a:cubicBezTo>
                      <a:cubicBezTo>
                        <a:pt x="7" y="1143"/>
                        <a:pt x="17" y="1044"/>
                        <a:pt x="18" y="969"/>
                      </a:cubicBezTo>
                      <a:cubicBezTo>
                        <a:pt x="19" y="863"/>
                        <a:pt x="23" y="756"/>
                        <a:pt x="28" y="649"/>
                      </a:cubicBezTo>
                      <a:cubicBezTo>
                        <a:pt x="38" y="433"/>
                        <a:pt x="51" y="218"/>
                        <a:pt x="64" y="2"/>
                      </a:cubicBezTo>
                      <a:cubicBezTo>
                        <a:pt x="64" y="0"/>
                        <a:pt x="61" y="0"/>
                        <a:pt x="6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9" name="Google Shape;1419;p48"/>
                <p:cNvSpPr/>
                <p:nvPr/>
              </p:nvSpPr>
              <p:spPr>
                <a:xfrm>
                  <a:off x="18122902" y="2309813"/>
                  <a:ext cx="28575" cy="20638"/>
                </a:xfrm>
                <a:custGeom>
                  <a:rect b="b" l="l" r="r" t="t"/>
                  <a:pathLst>
                    <a:path extrusionOk="0" h="26" w="33">
                      <a:moveTo>
                        <a:pt x="16" y="26"/>
                      </a:moveTo>
                      <a:cubicBezTo>
                        <a:pt x="33" y="26"/>
                        <a:pt x="33" y="0"/>
                        <a:pt x="16" y="0"/>
                      </a:cubicBezTo>
                      <a:cubicBezTo>
                        <a:pt x="0" y="0"/>
                        <a:pt x="0" y="26"/>
                        <a:pt x="16" y="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0" name="Google Shape;1420;p48"/>
                <p:cNvSpPr/>
                <p:nvPr/>
              </p:nvSpPr>
              <p:spPr>
                <a:xfrm>
                  <a:off x="18114963" y="2481263"/>
                  <a:ext cx="26988" cy="20638"/>
                </a:xfrm>
                <a:custGeom>
                  <a:rect b="b" l="l" r="r" t="t"/>
                  <a:pathLst>
                    <a:path extrusionOk="0" h="25" w="33">
                      <a:moveTo>
                        <a:pt x="16" y="25"/>
                      </a:moveTo>
                      <a:cubicBezTo>
                        <a:pt x="33" y="25"/>
                        <a:pt x="33" y="0"/>
                        <a:pt x="16" y="0"/>
                      </a:cubicBezTo>
                      <a:cubicBezTo>
                        <a:pt x="0" y="0"/>
                        <a:pt x="0" y="25"/>
                        <a:pt x="16" y="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1" name="Google Shape;1421;p48"/>
                <p:cNvSpPr/>
                <p:nvPr/>
              </p:nvSpPr>
              <p:spPr>
                <a:xfrm>
                  <a:off x="18107027" y="2651125"/>
                  <a:ext cx="26988" cy="22225"/>
                </a:xfrm>
                <a:custGeom>
                  <a:rect b="b" l="l" r="r" t="t"/>
                  <a:pathLst>
                    <a:path extrusionOk="0" h="26" w="33">
                      <a:moveTo>
                        <a:pt x="16" y="26"/>
                      </a:moveTo>
                      <a:cubicBezTo>
                        <a:pt x="33" y="26"/>
                        <a:pt x="33" y="0"/>
                        <a:pt x="16" y="0"/>
                      </a:cubicBezTo>
                      <a:cubicBezTo>
                        <a:pt x="0" y="0"/>
                        <a:pt x="0" y="26"/>
                        <a:pt x="16" y="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2" name="Google Shape;1422;p48"/>
                <p:cNvSpPr/>
                <p:nvPr/>
              </p:nvSpPr>
              <p:spPr>
                <a:xfrm>
                  <a:off x="18099088" y="2822575"/>
                  <a:ext cx="26988" cy="20638"/>
                </a:xfrm>
                <a:custGeom>
                  <a:rect b="b" l="l" r="r" t="t"/>
                  <a:pathLst>
                    <a:path extrusionOk="0" h="25" w="33">
                      <a:moveTo>
                        <a:pt x="17" y="25"/>
                      </a:moveTo>
                      <a:cubicBezTo>
                        <a:pt x="33" y="25"/>
                        <a:pt x="33" y="0"/>
                        <a:pt x="17" y="0"/>
                      </a:cubicBezTo>
                      <a:cubicBezTo>
                        <a:pt x="0" y="0"/>
                        <a:pt x="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3" name="Google Shape;1423;p48"/>
                <p:cNvSpPr/>
                <p:nvPr/>
              </p:nvSpPr>
              <p:spPr>
                <a:xfrm>
                  <a:off x="18091152" y="2994025"/>
                  <a:ext cx="26988" cy="20638"/>
                </a:xfrm>
                <a:custGeom>
                  <a:rect b="b" l="l" r="r" t="t"/>
                  <a:pathLst>
                    <a:path extrusionOk="0" h="26" w="33">
                      <a:moveTo>
                        <a:pt x="17" y="26"/>
                      </a:moveTo>
                      <a:cubicBezTo>
                        <a:pt x="33" y="26"/>
                        <a:pt x="33" y="0"/>
                        <a:pt x="17" y="0"/>
                      </a:cubicBezTo>
                      <a:cubicBezTo>
                        <a:pt x="0" y="0"/>
                        <a:pt x="0" y="26"/>
                        <a:pt x="17" y="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4" name="Google Shape;1424;p48"/>
                <p:cNvSpPr/>
                <p:nvPr/>
              </p:nvSpPr>
              <p:spPr>
                <a:xfrm>
                  <a:off x="18091152" y="3165475"/>
                  <a:ext cx="26988" cy="20638"/>
                </a:xfrm>
                <a:custGeom>
                  <a:rect b="b" l="l" r="r" t="t"/>
                  <a:pathLst>
                    <a:path extrusionOk="0" h="26" w="33">
                      <a:moveTo>
                        <a:pt x="17" y="26"/>
                      </a:moveTo>
                      <a:cubicBezTo>
                        <a:pt x="33" y="26"/>
                        <a:pt x="33" y="0"/>
                        <a:pt x="17" y="0"/>
                      </a:cubicBezTo>
                      <a:cubicBezTo>
                        <a:pt x="0" y="0"/>
                        <a:pt x="0" y="26"/>
                        <a:pt x="17" y="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5" name="Google Shape;1425;p48"/>
                <p:cNvSpPr/>
                <p:nvPr/>
              </p:nvSpPr>
              <p:spPr>
                <a:xfrm>
                  <a:off x="18372138" y="2551113"/>
                  <a:ext cx="166688" cy="192088"/>
                </a:xfrm>
                <a:custGeom>
                  <a:rect b="b" l="l" r="r" t="t"/>
                  <a:pathLst>
                    <a:path extrusionOk="0" h="235" w="201">
                      <a:moveTo>
                        <a:pt x="2" y="7"/>
                      </a:moveTo>
                      <a:cubicBezTo>
                        <a:pt x="24" y="37"/>
                        <a:pt x="47" y="66"/>
                        <a:pt x="70" y="95"/>
                      </a:cubicBezTo>
                      <a:cubicBezTo>
                        <a:pt x="107" y="142"/>
                        <a:pt x="146" y="198"/>
                        <a:pt x="195" y="232"/>
                      </a:cubicBezTo>
                      <a:cubicBezTo>
                        <a:pt x="199" y="235"/>
                        <a:pt x="201" y="230"/>
                        <a:pt x="199" y="227"/>
                      </a:cubicBezTo>
                      <a:cubicBezTo>
                        <a:pt x="139" y="150"/>
                        <a:pt x="68" y="80"/>
                        <a:pt x="7" y="3"/>
                      </a:cubicBezTo>
                      <a:cubicBezTo>
                        <a:pt x="5" y="0"/>
                        <a:pt x="0" y="4"/>
                        <a:pt x="2" y="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6" name="Google Shape;1426;p48"/>
                <p:cNvSpPr/>
                <p:nvPr/>
              </p:nvSpPr>
              <p:spPr>
                <a:xfrm>
                  <a:off x="17854613" y="2425700"/>
                  <a:ext cx="38100" cy="215900"/>
                </a:xfrm>
                <a:custGeom>
                  <a:rect b="b" l="l" r="r" t="t"/>
                  <a:pathLst>
                    <a:path extrusionOk="0" h="264" w="46">
                      <a:moveTo>
                        <a:pt x="43" y="2"/>
                      </a:moveTo>
                      <a:cubicBezTo>
                        <a:pt x="12" y="83"/>
                        <a:pt x="0" y="174"/>
                        <a:pt x="0" y="260"/>
                      </a:cubicBezTo>
                      <a:cubicBezTo>
                        <a:pt x="0" y="264"/>
                        <a:pt x="6" y="264"/>
                        <a:pt x="6" y="260"/>
                      </a:cubicBezTo>
                      <a:cubicBezTo>
                        <a:pt x="16" y="173"/>
                        <a:pt x="32" y="89"/>
                        <a:pt x="46" y="3"/>
                      </a:cubicBezTo>
                      <a:cubicBezTo>
                        <a:pt x="46" y="1"/>
                        <a:pt x="44" y="0"/>
                        <a:pt x="43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7" name="Google Shape;1427;p48"/>
                <p:cNvSpPr/>
                <p:nvPr/>
              </p:nvSpPr>
              <p:spPr>
                <a:xfrm>
                  <a:off x="18038763" y="2058988"/>
                  <a:ext cx="104775" cy="47625"/>
                </a:xfrm>
                <a:custGeom>
                  <a:rect b="b" l="l" r="r" t="t"/>
                  <a:pathLst>
                    <a:path extrusionOk="0" h="58" w="127">
                      <a:moveTo>
                        <a:pt x="127" y="14"/>
                      </a:moveTo>
                      <a:cubicBezTo>
                        <a:pt x="122" y="49"/>
                        <a:pt x="74" y="58"/>
                        <a:pt x="50" y="54"/>
                      </a:cubicBezTo>
                      <a:cubicBezTo>
                        <a:pt x="33" y="51"/>
                        <a:pt x="0" y="30"/>
                        <a:pt x="0" y="0"/>
                      </a:cubicBezTo>
                      <a:lnTo>
                        <a:pt x="127" y="14"/>
                      </a:lnTo>
                    </a:path>
                  </a:pathLst>
                </a:custGeom>
                <a:solidFill>
                  <a:srgbClr val="E56BA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48"/>
                <p:cNvSpPr/>
                <p:nvPr/>
              </p:nvSpPr>
              <p:spPr>
                <a:xfrm>
                  <a:off x="18727738" y="2692400"/>
                  <a:ext cx="74613" cy="58738"/>
                </a:xfrm>
                <a:custGeom>
                  <a:rect b="b" l="l" r="r" t="t"/>
                  <a:pathLst>
                    <a:path extrusionOk="0" h="72" w="91">
                      <a:moveTo>
                        <a:pt x="90" y="0"/>
                      </a:moveTo>
                      <a:cubicBezTo>
                        <a:pt x="69" y="12"/>
                        <a:pt x="47" y="23"/>
                        <a:pt x="28" y="36"/>
                      </a:cubicBezTo>
                      <a:cubicBezTo>
                        <a:pt x="18" y="43"/>
                        <a:pt x="0" y="54"/>
                        <a:pt x="3" y="68"/>
                      </a:cubicBezTo>
                      <a:cubicBezTo>
                        <a:pt x="3" y="71"/>
                        <a:pt x="7" y="72"/>
                        <a:pt x="9" y="70"/>
                      </a:cubicBezTo>
                      <a:cubicBezTo>
                        <a:pt x="21" y="58"/>
                        <a:pt x="32" y="47"/>
                        <a:pt x="46" y="37"/>
                      </a:cubicBezTo>
                      <a:cubicBezTo>
                        <a:pt x="62" y="26"/>
                        <a:pt x="77" y="15"/>
                        <a:pt x="91" y="2"/>
                      </a:cubicBezTo>
                      <a:lnTo>
                        <a:pt x="90" y="0"/>
                      </a:lnTo>
                    </a:path>
                  </a:pathLst>
                </a:custGeom>
                <a:solidFill>
                  <a:srgbClr val="E56BA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48"/>
                <p:cNvSpPr/>
                <p:nvPr/>
              </p:nvSpPr>
              <p:spPr>
                <a:xfrm>
                  <a:off x="18994438" y="2409825"/>
                  <a:ext cx="261938" cy="195263"/>
                </a:xfrm>
                <a:custGeom>
                  <a:rect b="b" l="l" r="r" t="t"/>
                  <a:pathLst>
                    <a:path extrusionOk="0" h="238" w="318">
                      <a:moveTo>
                        <a:pt x="114" y="238"/>
                      </a:moveTo>
                      <a:cubicBezTo>
                        <a:pt x="131" y="217"/>
                        <a:pt x="147" y="196"/>
                        <a:pt x="166" y="179"/>
                      </a:cubicBezTo>
                      <a:cubicBezTo>
                        <a:pt x="178" y="167"/>
                        <a:pt x="197" y="154"/>
                        <a:pt x="213" y="146"/>
                      </a:cubicBezTo>
                      <a:cubicBezTo>
                        <a:pt x="233" y="136"/>
                        <a:pt x="250" y="130"/>
                        <a:pt x="271" y="119"/>
                      </a:cubicBezTo>
                      <a:cubicBezTo>
                        <a:pt x="292" y="107"/>
                        <a:pt x="300" y="93"/>
                        <a:pt x="307" y="70"/>
                      </a:cubicBezTo>
                      <a:cubicBezTo>
                        <a:pt x="315" y="42"/>
                        <a:pt x="318" y="22"/>
                        <a:pt x="312" y="14"/>
                      </a:cubicBezTo>
                      <a:cubicBezTo>
                        <a:pt x="284" y="0"/>
                        <a:pt x="232" y="56"/>
                        <a:pt x="227" y="58"/>
                      </a:cubicBezTo>
                      <a:cubicBezTo>
                        <a:pt x="220" y="61"/>
                        <a:pt x="185" y="74"/>
                        <a:pt x="163" y="68"/>
                      </a:cubicBezTo>
                      <a:cubicBezTo>
                        <a:pt x="160" y="61"/>
                        <a:pt x="196" y="57"/>
                        <a:pt x="202" y="36"/>
                      </a:cubicBezTo>
                      <a:cubicBezTo>
                        <a:pt x="203" y="30"/>
                        <a:pt x="186" y="33"/>
                        <a:pt x="180" y="34"/>
                      </a:cubicBezTo>
                      <a:cubicBezTo>
                        <a:pt x="143" y="41"/>
                        <a:pt x="101" y="50"/>
                        <a:pt x="89" y="92"/>
                      </a:cubicBezTo>
                      <a:cubicBezTo>
                        <a:pt x="85" y="103"/>
                        <a:pt x="85" y="115"/>
                        <a:pt x="83" y="127"/>
                      </a:cubicBezTo>
                      <a:cubicBezTo>
                        <a:pt x="74" y="163"/>
                        <a:pt x="30" y="186"/>
                        <a:pt x="0" y="207"/>
                      </a:cubicBezTo>
                    </a:path>
                  </a:pathLst>
                </a:custGeom>
                <a:solidFill>
                  <a:srgbClr val="F9ADC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48"/>
                <p:cNvSpPr/>
                <p:nvPr/>
              </p:nvSpPr>
              <p:spPr>
                <a:xfrm>
                  <a:off x="17627602" y="2681288"/>
                  <a:ext cx="49213" cy="65088"/>
                </a:xfrm>
                <a:custGeom>
                  <a:rect b="b" l="l" r="r" t="t"/>
                  <a:pathLst>
                    <a:path extrusionOk="0" h="80" w="60">
                      <a:moveTo>
                        <a:pt x="2" y="6"/>
                      </a:moveTo>
                      <a:cubicBezTo>
                        <a:pt x="13" y="17"/>
                        <a:pt x="23" y="28"/>
                        <a:pt x="32" y="40"/>
                      </a:cubicBezTo>
                      <a:cubicBezTo>
                        <a:pt x="40" y="52"/>
                        <a:pt x="45" y="65"/>
                        <a:pt x="53" y="77"/>
                      </a:cubicBezTo>
                      <a:cubicBezTo>
                        <a:pt x="55" y="80"/>
                        <a:pt x="60" y="78"/>
                        <a:pt x="59" y="74"/>
                      </a:cubicBezTo>
                      <a:cubicBezTo>
                        <a:pt x="53" y="45"/>
                        <a:pt x="29" y="19"/>
                        <a:pt x="6" y="2"/>
                      </a:cubicBezTo>
                      <a:cubicBezTo>
                        <a:pt x="3" y="0"/>
                        <a:pt x="0" y="4"/>
                        <a:pt x="2" y="6"/>
                      </a:cubicBezTo>
                    </a:path>
                  </a:pathLst>
                </a:custGeom>
                <a:solidFill>
                  <a:srgbClr val="E56BA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48"/>
                <p:cNvSpPr/>
                <p:nvPr/>
              </p:nvSpPr>
              <p:spPr>
                <a:xfrm>
                  <a:off x="17133888" y="2333625"/>
                  <a:ext cx="266700" cy="222250"/>
                </a:xfrm>
                <a:custGeom>
                  <a:rect b="b" l="l" r="r" t="t"/>
                  <a:pathLst>
                    <a:path extrusionOk="0" h="271" w="324">
                      <a:moveTo>
                        <a:pt x="247" y="271"/>
                      </a:moveTo>
                      <a:cubicBezTo>
                        <a:pt x="231" y="250"/>
                        <a:pt x="200" y="199"/>
                        <a:pt x="181" y="181"/>
                      </a:cubicBezTo>
                      <a:cubicBezTo>
                        <a:pt x="169" y="169"/>
                        <a:pt x="120" y="153"/>
                        <a:pt x="104" y="145"/>
                      </a:cubicBezTo>
                      <a:cubicBezTo>
                        <a:pt x="84" y="135"/>
                        <a:pt x="67" y="129"/>
                        <a:pt x="47" y="118"/>
                      </a:cubicBezTo>
                      <a:cubicBezTo>
                        <a:pt x="25" y="107"/>
                        <a:pt x="18" y="93"/>
                        <a:pt x="10" y="69"/>
                      </a:cubicBezTo>
                      <a:cubicBezTo>
                        <a:pt x="2" y="41"/>
                        <a:pt x="0" y="22"/>
                        <a:pt x="5" y="13"/>
                      </a:cubicBezTo>
                      <a:cubicBezTo>
                        <a:pt x="33" y="0"/>
                        <a:pt x="86" y="55"/>
                        <a:pt x="91" y="57"/>
                      </a:cubicBezTo>
                      <a:cubicBezTo>
                        <a:pt x="97" y="60"/>
                        <a:pt x="132" y="74"/>
                        <a:pt x="154" y="68"/>
                      </a:cubicBezTo>
                      <a:cubicBezTo>
                        <a:pt x="157" y="60"/>
                        <a:pt x="121" y="56"/>
                        <a:pt x="116" y="35"/>
                      </a:cubicBezTo>
                      <a:cubicBezTo>
                        <a:pt x="114" y="30"/>
                        <a:pt x="132" y="32"/>
                        <a:pt x="137" y="33"/>
                      </a:cubicBezTo>
                      <a:cubicBezTo>
                        <a:pt x="174" y="40"/>
                        <a:pt x="216" y="49"/>
                        <a:pt x="228" y="91"/>
                      </a:cubicBezTo>
                      <a:cubicBezTo>
                        <a:pt x="232" y="102"/>
                        <a:pt x="239" y="117"/>
                        <a:pt x="241" y="129"/>
                      </a:cubicBezTo>
                      <a:cubicBezTo>
                        <a:pt x="250" y="165"/>
                        <a:pt x="293" y="192"/>
                        <a:pt x="324" y="213"/>
                      </a:cubicBezTo>
                    </a:path>
                  </a:pathLst>
                </a:custGeom>
                <a:solidFill>
                  <a:srgbClr val="F9ADC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48"/>
                <p:cNvSpPr/>
                <p:nvPr/>
              </p:nvSpPr>
              <p:spPr>
                <a:xfrm>
                  <a:off x="17911763" y="2482850"/>
                  <a:ext cx="115888" cy="25400"/>
                </a:xfrm>
                <a:custGeom>
                  <a:rect b="b" l="l" r="r" t="t"/>
                  <a:pathLst>
                    <a:path extrusionOk="0" h="31" w="139">
                      <a:moveTo>
                        <a:pt x="139" y="11"/>
                      </a:moveTo>
                      <a:cubicBezTo>
                        <a:pt x="95" y="12"/>
                        <a:pt x="47" y="7"/>
                        <a:pt x="3" y="0"/>
                      </a:cubicBezTo>
                      <a:cubicBezTo>
                        <a:pt x="4" y="7"/>
                        <a:pt x="2" y="14"/>
                        <a:pt x="0" y="21"/>
                      </a:cubicBezTo>
                      <a:cubicBezTo>
                        <a:pt x="46" y="25"/>
                        <a:pt x="93" y="29"/>
                        <a:pt x="139" y="31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433" name="Google Shape;1433;p48"/>
          <p:cNvGrpSpPr/>
          <p:nvPr/>
        </p:nvGrpSpPr>
        <p:grpSpPr>
          <a:xfrm>
            <a:off x="-527047" y="2992226"/>
            <a:ext cx="2659497" cy="1825034"/>
            <a:chOff x="13393738" y="942975"/>
            <a:chExt cx="5764214" cy="3230563"/>
          </a:xfrm>
        </p:grpSpPr>
        <p:sp>
          <p:nvSpPr>
            <p:cNvPr id="1434" name="Google Shape;1434;p48"/>
            <p:cNvSpPr/>
            <p:nvPr/>
          </p:nvSpPr>
          <p:spPr>
            <a:xfrm>
              <a:off x="14508163" y="1790700"/>
              <a:ext cx="3779838" cy="2382838"/>
            </a:xfrm>
            <a:custGeom>
              <a:rect b="b" l="l" r="r" t="t"/>
              <a:pathLst>
                <a:path extrusionOk="0" h="2905" w="4572">
                  <a:moveTo>
                    <a:pt x="4505" y="2899"/>
                  </a:moveTo>
                  <a:lnTo>
                    <a:pt x="4505" y="2893"/>
                  </a:lnTo>
                  <a:lnTo>
                    <a:pt x="67" y="2893"/>
                  </a:lnTo>
                  <a:cubicBezTo>
                    <a:pt x="37" y="2893"/>
                    <a:pt x="13" y="2868"/>
                    <a:pt x="13" y="2838"/>
                  </a:cubicBezTo>
                  <a:lnTo>
                    <a:pt x="13" y="68"/>
                  </a:lnTo>
                  <a:cubicBezTo>
                    <a:pt x="13" y="37"/>
                    <a:pt x="37" y="13"/>
                    <a:pt x="67" y="13"/>
                  </a:cubicBezTo>
                  <a:lnTo>
                    <a:pt x="4505" y="13"/>
                  </a:lnTo>
                  <a:cubicBezTo>
                    <a:pt x="4535" y="13"/>
                    <a:pt x="4560" y="37"/>
                    <a:pt x="4560" y="68"/>
                  </a:cubicBezTo>
                  <a:lnTo>
                    <a:pt x="4560" y="2838"/>
                  </a:lnTo>
                  <a:cubicBezTo>
                    <a:pt x="4560" y="2868"/>
                    <a:pt x="4535" y="2893"/>
                    <a:pt x="4505" y="2893"/>
                  </a:cubicBezTo>
                  <a:lnTo>
                    <a:pt x="4505" y="2899"/>
                  </a:lnTo>
                  <a:lnTo>
                    <a:pt x="4505" y="2905"/>
                  </a:lnTo>
                  <a:cubicBezTo>
                    <a:pt x="4542" y="2905"/>
                    <a:pt x="4572" y="2875"/>
                    <a:pt x="4572" y="2838"/>
                  </a:cubicBezTo>
                  <a:lnTo>
                    <a:pt x="4572" y="68"/>
                  </a:lnTo>
                  <a:cubicBezTo>
                    <a:pt x="4572" y="30"/>
                    <a:pt x="4542" y="0"/>
                    <a:pt x="4505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2838"/>
                  </a:lnTo>
                  <a:cubicBezTo>
                    <a:pt x="0" y="2875"/>
                    <a:pt x="30" y="2905"/>
                    <a:pt x="67" y="2905"/>
                  </a:cubicBezTo>
                  <a:lnTo>
                    <a:pt x="4505" y="2905"/>
                  </a:lnTo>
                  <a:lnTo>
                    <a:pt x="4505" y="2899"/>
                  </a:lnTo>
                </a:path>
              </a:pathLst>
            </a:custGeom>
            <a:solidFill>
              <a:srgbClr val="C6C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4720888" y="1616075"/>
              <a:ext cx="3770313" cy="2373313"/>
            </a:xfrm>
            <a:custGeom>
              <a:rect b="b" l="l" r="r" t="t"/>
              <a:pathLst>
                <a:path extrusionOk="0" h="2892" w="4560">
                  <a:moveTo>
                    <a:pt x="4499" y="2892"/>
                  </a:moveTo>
                  <a:lnTo>
                    <a:pt x="61" y="2892"/>
                  </a:lnTo>
                  <a:cubicBezTo>
                    <a:pt x="27" y="2892"/>
                    <a:pt x="0" y="2865"/>
                    <a:pt x="0" y="283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4499" y="0"/>
                  </a:lnTo>
                  <a:cubicBezTo>
                    <a:pt x="4532" y="0"/>
                    <a:pt x="4560" y="27"/>
                    <a:pt x="4560" y="61"/>
                  </a:cubicBezTo>
                  <a:lnTo>
                    <a:pt x="4560" y="2831"/>
                  </a:lnTo>
                  <a:cubicBezTo>
                    <a:pt x="4560" y="2865"/>
                    <a:pt x="4532" y="2892"/>
                    <a:pt x="4499" y="2892"/>
                  </a:cubicBez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4971713" y="1714500"/>
              <a:ext cx="95250" cy="93663"/>
            </a:xfrm>
            <a:prstGeom prst="ellipse">
              <a:avLst/>
            </a:prstGeom>
            <a:solidFill>
              <a:srgbClr val="3C66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15130463" y="1714500"/>
              <a:ext cx="95250" cy="93663"/>
            </a:xfrm>
            <a:prstGeom prst="ellipse">
              <a:avLst/>
            </a:prstGeom>
            <a:solidFill>
              <a:srgbClr val="F361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15286038" y="1709738"/>
              <a:ext cx="101600" cy="101600"/>
            </a:xfrm>
            <a:custGeom>
              <a:rect b="b" l="l" r="r" t="t"/>
              <a:pathLst>
                <a:path extrusionOk="0" h="124" w="124">
                  <a:moveTo>
                    <a:pt x="119" y="62"/>
                  </a:moveTo>
                  <a:lnTo>
                    <a:pt x="115" y="62"/>
                  </a:lnTo>
                  <a:cubicBezTo>
                    <a:pt x="115" y="92"/>
                    <a:pt x="91" y="116"/>
                    <a:pt x="62" y="116"/>
                  </a:cubicBezTo>
                  <a:cubicBezTo>
                    <a:pt x="32" y="116"/>
                    <a:pt x="8" y="92"/>
                    <a:pt x="8" y="62"/>
                  </a:cubicBezTo>
                  <a:cubicBezTo>
                    <a:pt x="8" y="33"/>
                    <a:pt x="32" y="9"/>
                    <a:pt x="62" y="9"/>
                  </a:cubicBezTo>
                  <a:cubicBezTo>
                    <a:pt x="91" y="9"/>
                    <a:pt x="115" y="33"/>
                    <a:pt x="115" y="62"/>
                  </a:cubicBezTo>
                  <a:lnTo>
                    <a:pt x="119" y="62"/>
                  </a:lnTo>
                  <a:lnTo>
                    <a:pt x="124" y="62"/>
                  </a:lnTo>
                  <a:cubicBezTo>
                    <a:pt x="124" y="28"/>
                    <a:pt x="96" y="0"/>
                    <a:pt x="62" y="0"/>
                  </a:cubicBezTo>
                  <a:cubicBezTo>
                    <a:pt x="27" y="0"/>
                    <a:pt x="0" y="28"/>
                    <a:pt x="0" y="62"/>
                  </a:cubicBezTo>
                  <a:cubicBezTo>
                    <a:pt x="0" y="97"/>
                    <a:pt x="27" y="124"/>
                    <a:pt x="62" y="124"/>
                  </a:cubicBezTo>
                  <a:cubicBezTo>
                    <a:pt x="96" y="124"/>
                    <a:pt x="124" y="97"/>
                    <a:pt x="124" y="62"/>
                  </a:cubicBezTo>
                  <a:lnTo>
                    <a:pt x="119" y="62"/>
                  </a:lnTo>
                  <a:close/>
                </a:path>
              </a:pathLst>
            </a:custGeom>
            <a:solidFill>
              <a:srgbClr val="DC9E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4966952" y="1984375"/>
              <a:ext cx="1450975" cy="1873250"/>
            </a:xfrm>
            <a:custGeom>
              <a:rect b="b" l="l" r="r" t="t"/>
              <a:pathLst>
                <a:path extrusionOk="0" h="2284" w="1755">
                  <a:moveTo>
                    <a:pt x="1698" y="2284"/>
                  </a:moveTo>
                  <a:lnTo>
                    <a:pt x="57" y="2284"/>
                  </a:lnTo>
                  <a:cubicBezTo>
                    <a:pt x="25" y="2284"/>
                    <a:pt x="0" y="2258"/>
                    <a:pt x="0" y="2227"/>
                  </a:cubicBezTo>
                  <a:lnTo>
                    <a:pt x="0" y="56"/>
                  </a:lnTo>
                  <a:cubicBezTo>
                    <a:pt x="0" y="25"/>
                    <a:pt x="25" y="0"/>
                    <a:pt x="57" y="0"/>
                  </a:cubicBezTo>
                  <a:lnTo>
                    <a:pt x="1698" y="0"/>
                  </a:lnTo>
                  <a:cubicBezTo>
                    <a:pt x="1729" y="0"/>
                    <a:pt x="1755" y="25"/>
                    <a:pt x="1755" y="56"/>
                  </a:cubicBezTo>
                  <a:lnTo>
                    <a:pt x="1755" y="2227"/>
                  </a:lnTo>
                  <a:cubicBezTo>
                    <a:pt x="1755" y="2258"/>
                    <a:pt x="1729" y="2284"/>
                    <a:pt x="1698" y="2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5174913" y="3246438"/>
              <a:ext cx="1035050" cy="34925"/>
            </a:xfrm>
            <a:prstGeom prst="rect">
              <a:avLst/>
            </a:prstGeom>
            <a:solidFill>
              <a:srgbClr val="E4EE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15174913" y="3317875"/>
              <a:ext cx="1035050" cy="36513"/>
            </a:xfrm>
            <a:prstGeom prst="rect">
              <a:avLst/>
            </a:prstGeom>
            <a:solidFill>
              <a:srgbClr val="E4EE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15174913" y="3390900"/>
              <a:ext cx="1035050" cy="36513"/>
            </a:xfrm>
            <a:prstGeom prst="rect">
              <a:avLst/>
            </a:prstGeom>
            <a:solidFill>
              <a:srgbClr val="E4EE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15174913" y="3463925"/>
              <a:ext cx="1035050" cy="36513"/>
            </a:xfrm>
            <a:prstGeom prst="rect">
              <a:avLst/>
            </a:prstGeom>
            <a:solidFill>
              <a:srgbClr val="E4EE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15174913" y="3536950"/>
              <a:ext cx="1035050" cy="36513"/>
            </a:xfrm>
            <a:prstGeom prst="rect">
              <a:avLst/>
            </a:prstGeom>
            <a:solidFill>
              <a:srgbClr val="E4EE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5174913" y="3609975"/>
              <a:ext cx="1035050" cy="36513"/>
            </a:xfrm>
            <a:prstGeom prst="rect">
              <a:avLst/>
            </a:prstGeom>
            <a:solidFill>
              <a:srgbClr val="E4EE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15255877" y="2230438"/>
              <a:ext cx="758825" cy="752475"/>
            </a:xfrm>
            <a:prstGeom prst="ellipse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5635288" y="2230438"/>
              <a:ext cx="354013" cy="376238"/>
            </a:xfrm>
            <a:custGeom>
              <a:rect b="b" l="l" r="r" t="t"/>
              <a:pathLst>
                <a:path extrusionOk="0" h="237" w="223">
                  <a:moveTo>
                    <a:pt x="0" y="0"/>
                  </a:moveTo>
                  <a:lnTo>
                    <a:pt x="0" y="237"/>
                  </a:lnTo>
                  <a:lnTo>
                    <a:pt x="223" y="112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5671802" y="2162175"/>
              <a:ext cx="328613" cy="376238"/>
            </a:xfrm>
            <a:custGeom>
              <a:rect b="b" l="l" r="r" t="t"/>
              <a:pathLst>
                <a:path extrusionOk="0" h="459" w="399">
                  <a:moveTo>
                    <a:pt x="399" y="232"/>
                  </a:moveTo>
                  <a:cubicBezTo>
                    <a:pt x="320" y="93"/>
                    <a:pt x="171" y="0"/>
                    <a:pt x="0" y="0"/>
                  </a:cubicBezTo>
                  <a:lnTo>
                    <a:pt x="0" y="459"/>
                  </a:lnTo>
                  <a:lnTo>
                    <a:pt x="399" y="232"/>
                  </a:lnTo>
                  <a:close/>
                </a:path>
              </a:pathLst>
            </a:custGeom>
            <a:solidFill>
              <a:srgbClr val="C6C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298738" y="3027363"/>
              <a:ext cx="93663" cy="9207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5425738" y="3067050"/>
              <a:ext cx="179388" cy="52388"/>
            </a:xfrm>
            <a:prstGeom prst="rect">
              <a:avLst/>
            </a:prstGeom>
            <a:solidFill>
              <a:srgbClr val="E4EE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5813088" y="3027363"/>
              <a:ext cx="93663" cy="92075"/>
            </a:xfrm>
            <a:prstGeom prst="rect">
              <a:avLst/>
            </a:prstGeom>
            <a:solidFill>
              <a:srgbClr val="C6C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5941677" y="3067050"/>
              <a:ext cx="177800" cy="52388"/>
            </a:xfrm>
            <a:prstGeom prst="rect">
              <a:avLst/>
            </a:prstGeom>
            <a:solidFill>
              <a:srgbClr val="E4EE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6610013" y="2001838"/>
              <a:ext cx="1679575" cy="1020763"/>
            </a:xfrm>
            <a:custGeom>
              <a:rect b="b" l="l" r="r" t="t"/>
              <a:pathLst>
                <a:path extrusionOk="0" h="1245" w="2032">
                  <a:moveTo>
                    <a:pt x="1994" y="1245"/>
                  </a:moveTo>
                  <a:lnTo>
                    <a:pt x="37" y="1245"/>
                  </a:lnTo>
                  <a:cubicBezTo>
                    <a:pt x="17" y="1245"/>
                    <a:pt x="0" y="1229"/>
                    <a:pt x="0" y="1208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1994" y="0"/>
                  </a:lnTo>
                  <a:cubicBezTo>
                    <a:pt x="2015" y="0"/>
                    <a:pt x="2032" y="17"/>
                    <a:pt x="2032" y="37"/>
                  </a:cubicBezTo>
                  <a:lnTo>
                    <a:pt x="2032" y="1208"/>
                  </a:lnTo>
                  <a:cubicBezTo>
                    <a:pt x="2032" y="1229"/>
                    <a:pt x="2015" y="1245"/>
                    <a:pt x="1994" y="1245"/>
                  </a:cubicBezTo>
                  <a:close/>
                </a:path>
              </a:pathLst>
            </a:custGeom>
            <a:solidFill>
              <a:srgbClr val="C6C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6944977" y="2633663"/>
              <a:ext cx="842963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6797338" y="2727325"/>
              <a:ext cx="990600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6797338" y="2824163"/>
              <a:ext cx="200025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7049752" y="2824163"/>
              <a:ext cx="738188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16797338" y="2633663"/>
              <a:ext cx="90488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17235488" y="2535238"/>
              <a:ext cx="552450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16797338" y="2535238"/>
              <a:ext cx="384175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17530763" y="2422525"/>
              <a:ext cx="257175" cy="11113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17275177" y="2422525"/>
              <a:ext cx="220663" cy="11113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17475202" y="2317750"/>
              <a:ext cx="312738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17275177" y="2317750"/>
              <a:ext cx="157163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7630777" y="2205038"/>
              <a:ext cx="157163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17268827" y="2205038"/>
              <a:ext cx="307975" cy="9525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6805277" y="2105025"/>
              <a:ext cx="385763" cy="382588"/>
            </a:xfrm>
            <a:prstGeom prst="ellipse">
              <a:avLst/>
            </a:prstGeom>
            <a:solidFill>
              <a:srgbClr val="F36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935452" y="2205038"/>
              <a:ext cx="161925" cy="180975"/>
            </a:xfrm>
            <a:custGeom>
              <a:rect b="b" l="l" r="r" t="t"/>
              <a:pathLst>
                <a:path extrusionOk="0" h="221" w="197">
                  <a:moveTo>
                    <a:pt x="6" y="25"/>
                  </a:moveTo>
                  <a:lnTo>
                    <a:pt x="0" y="25"/>
                  </a:lnTo>
                  <a:lnTo>
                    <a:pt x="0" y="197"/>
                  </a:lnTo>
                  <a:cubicBezTo>
                    <a:pt x="0" y="211"/>
                    <a:pt x="12" y="221"/>
                    <a:pt x="24" y="221"/>
                  </a:cubicBezTo>
                  <a:cubicBezTo>
                    <a:pt x="28" y="221"/>
                    <a:pt x="32" y="220"/>
                    <a:pt x="36" y="218"/>
                  </a:cubicBezTo>
                  <a:lnTo>
                    <a:pt x="185" y="132"/>
                  </a:lnTo>
                  <a:cubicBezTo>
                    <a:pt x="193" y="127"/>
                    <a:pt x="197" y="119"/>
                    <a:pt x="197" y="111"/>
                  </a:cubicBezTo>
                  <a:cubicBezTo>
                    <a:pt x="197" y="103"/>
                    <a:pt x="193" y="94"/>
                    <a:pt x="185" y="90"/>
                  </a:cubicBezTo>
                  <a:lnTo>
                    <a:pt x="36" y="4"/>
                  </a:lnTo>
                  <a:cubicBezTo>
                    <a:pt x="32" y="1"/>
                    <a:pt x="28" y="0"/>
                    <a:pt x="24" y="0"/>
                  </a:cubicBezTo>
                  <a:cubicBezTo>
                    <a:pt x="12" y="0"/>
                    <a:pt x="0" y="10"/>
                    <a:pt x="0" y="25"/>
                  </a:cubicBezTo>
                  <a:lnTo>
                    <a:pt x="6" y="25"/>
                  </a:lnTo>
                  <a:lnTo>
                    <a:pt x="12" y="25"/>
                  </a:lnTo>
                  <a:cubicBezTo>
                    <a:pt x="12" y="21"/>
                    <a:pt x="14" y="18"/>
                    <a:pt x="16" y="16"/>
                  </a:cubicBezTo>
                  <a:cubicBezTo>
                    <a:pt x="18" y="14"/>
                    <a:pt x="21" y="12"/>
                    <a:pt x="24" y="12"/>
                  </a:cubicBezTo>
                  <a:cubicBezTo>
                    <a:pt x="26" y="12"/>
                    <a:pt x="28" y="13"/>
                    <a:pt x="30" y="14"/>
                  </a:cubicBezTo>
                  <a:lnTo>
                    <a:pt x="179" y="100"/>
                  </a:lnTo>
                  <a:cubicBezTo>
                    <a:pt x="183" y="103"/>
                    <a:pt x="185" y="107"/>
                    <a:pt x="185" y="111"/>
                  </a:cubicBezTo>
                  <a:cubicBezTo>
                    <a:pt x="185" y="115"/>
                    <a:pt x="183" y="119"/>
                    <a:pt x="179" y="121"/>
                  </a:cubicBezTo>
                  <a:lnTo>
                    <a:pt x="30" y="207"/>
                  </a:lnTo>
                  <a:cubicBezTo>
                    <a:pt x="28" y="208"/>
                    <a:pt x="26" y="209"/>
                    <a:pt x="24" y="209"/>
                  </a:cubicBezTo>
                  <a:cubicBezTo>
                    <a:pt x="21" y="209"/>
                    <a:pt x="18" y="208"/>
                    <a:pt x="16" y="205"/>
                  </a:cubicBezTo>
                  <a:cubicBezTo>
                    <a:pt x="14" y="203"/>
                    <a:pt x="12" y="200"/>
                    <a:pt x="12" y="197"/>
                  </a:cubicBezTo>
                  <a:lnTo>
                    <a:pt x="12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6619538" y="3146425"/>
              <a:ext cx="600075" cy="706438"/>
            </a:xfrm>
            <a:custGeom>
              <a:rect b="b" l="l" r="r" t="t"/>
              <a:pathLst>
                <a:path extrusionOk="0" h="862" w="727">
                  <a:moveTo>
                    <a:pt x="698" y="862"/>
                  </a:moveTo>
                  <a:lnTo>
                    <a:pt x="30" y="862"/>
                  </a:lnTo>
                  <a:cubicBezTo>
                    <a:pt x="14" y="862"/>
                    <a:pt x="0" y="849"/>
                    <a:pt x="0" y="833"/>
                  </a:cubicBezTo>
                  <a:lnTo>
                    <a:pt x="0" y="29"/>
                  </a:lnTo>
                  <a:cubicBezTo>
                    <a:pt x="0" y="13"/>
                    <a:pt x="14" y="0"/>
                    <a:pt x="30" y="0"/>
                  </a:cubicBezTo>
                  <a:lnTo>
                    <a:pt x="698" y="0"/>
                  </a:lnTo>
                  <a:cubicBezTo>
                    <a:pt x="714" y="0"/>
                    <a:pt x="727" y="13"/>
                    <a:pt x="727" y="29"/>
                  </a:cubicBezTo>
                  <a:lnTo>
                    <a:pt x="727" y="833"/>
                  </a:lnTo>
                  <a:cubicBezTo>
                    <a:pt x="727" y="849"/>
                    <a:pt x="714" y="862"/>
                    <a:pt x="698" y="8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16722727" y="3249613"/>
              <a:ext cx="357188" cy="334963"/>
            </a:xfrm>
            <a:custGeom>
              <a:rect b="b" l="l" r="r" t="t"/>
              <a:pathLst>
                <a:path extrusionOk="0" h="409" w="432">
                  <a:moveTo>
                    <a:pt x="412" y="409"/>
                  </a:moveTo>
                  <a:lnTo>
                    <a:pt x="21" y="409"/>
                  </a:lnTo>
                  <a:cubicBezTo>
                    <a:pt x="9" y="409"/>
                    <a:pt x="0" y="400"/>
                    <a:pt x="0" y="388"/>
                  </a:cubicBezTo>
                  <a:lnTo>
                    <a:pt x="0" y="21"/>
                  </a:lnTo>
                  <a:cubicBezTo>
                    <a:pt x="0" y="10"/>
                    <a:pt x="9" y="0"/>
                    <a:pt x="21" y="0"/>
                  </a:cubicBezTo>
                  <a:lnTo>
                    <a:pt x="412" y="0"/>
                  </a:lnTo>
                  <a:cubicBezTo>
                    <a:pt x="423" y="0"/>
                    <a:pt x="432" y="10"/>
                    <a:pt x="432" y="21"/>
                  </a:cubicBezTo>
                  <a:lnTo>
                    <a:pt x="432" y="388"/>
                  </a:lnTo>
                  <a:cubicBezTo>
                    <a:pt x="432" y="400"/>
                    <a:pt x="423" y="409"/>
                    <a:pt x="412" y="409"/>
                  </a:cubicBezTo>
                  <a:close/>
                </a:path>
              </a:pathLst>
            </a:custGeom>
            <a:solidFill>
              <a:srgbClr val="C6C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22727" y="3648075"/>
              <a:ext cx="349250" cy="4763"/>
            </a:xfrm>
            <a:prstGeom prst="rect">
              <a:avLst/>
            </a:prstGeom>
            <a:solidFill>
              <a:srgbClr val="F36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22727" y="3705226"/>
              <a:ext cx="179388" cy="4763"/>
            </a:xfrm>
            <a:prstGeom prst="rect">
              <a:avLst/>
            </a:prstGeom>
            <a:solidFill>
              <a:srgbClr val="F36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6722727" y="3763963"/>
              <a:ext cx="260350" cy="4763"/>
            </a:xfrm>
            <a:prstGeom prst="rect">
              <a:avLst/>
            </a:prstGeom>
            <a:solidFill>
              <a:srgbClr val="F36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17314863" y="3138488"/>
              <a:ext cx="615950" cy="722313"/>
            </a:xfrm>
            <a:custGeom>
              <a:rect b="b" l="l" r="r" t="t"/>
              <a:pathLst>
                <a:path extrusionOk="0" h="880" w="744">
                  <a:moveTo>
                    <a:pt x="706" y="871"/>
                  </a:moveTo>
                  <a:lnTo>
                    <a:pt x="706" y="863"/>
                  </a:lnTo>
                  <a:lnTo>
                    <a:pt x="38" y="863"/>
                  </a:lnTo>
                  <a:cubicBezTo>
                    <a:pt x="26" y="863"/>
                    <a:pt x="17" y="853"/>
                    <a:pt x="17" y="842"/>
                  </a:cubicBezTo>
                  <a:lnTo>
                    <a:pt x="17" y="38"/>
                  </a:lnTo>
                  <a:cubicBezTo>
                    <a:pt x="17" y="27"/>
                    <a:pt x="26" y="17"/>
                    <a:pt x="38" y="17"/>
                  </a:cubicBezTo>
                  <a:lnTo>
                    <a:pt x="706" y="17"/>
                  </a:lnTo>
                  <a:cubicBezTo>
                    <a:pt x="717" y="17"/>
                    <a:pt x="727" y="27"/>
                    <a:pt x="727" y="38"/>
                  </a:cubicBezTo>
                  <a:lnTo>
                    <a:pt x="727" y="842"/>
                  </a:lnTo>
                  <a:cubicBezTo>
                    <a:pt x="727" y="853"/>
                    <a:pt x="717" y="863"/>
                    <a:pt x="706" y="863"/>
                  </a:cubicBezTo>
                  <a:lnTo>
                    <a:pt x="706" y="871"/>
                  </a:lnTo>
                  <a:lnTo>
                    <a:pt x="706" y="880"/>
                  </a:lnTo>
                  <a:cubicBezTo>
                    <a:pt x="727" y="879"/>
                    <a:pt x="744" y="863"/>
                    <a:pt x="744" y="842"/>
                  </a:cubicBezTo>
                  <a:lnTo>
                    <a:pt x="744" y="38"/>
                  </a:lnTo>
                  <a:cubicBezTo>
                    <a:pt x="744" y="17"/>
                    <a:pt x="727" y="0"/>
                    <a:pt x="706" y="0"/>
                  </a:cubicBezTo>
                  <a:lnTo>
                    <a:pt x="38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842"/>
                  </a:lnTo>
                  <a:cubicBezTo>
                    <a:pt x="0" y="863"/>
                    <a:pt x="17" y="879"/>
                    <a:pt x="38" y="880"/>
                  </a:cubicBezTo>
                  <a:lnTo>
                    <a:pt x="706" y="880"/>
                  </a:lnTo>
                  <a:lnTo>
                    <a:pt x="706" y="8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17419638" y="3243263"/>
              <a:ext cx="371475" cy="349250"/>
            </a:xfrm>
            <a:custGeom>
              <a:rect b="b" l="l" r="r" t="t"/>
              <a:pathLst>
                <a:path extrusionOk="0" h="425" w="449">
                  <a:moveTo>
                    <a:pt x="420" y="417"/>
                  </a:moveTo>
                  <a:lnTo>
                    <a:pt x="420" y="409"/>
                  </a:lnTo>
                  <a:lnTo>
                    <a:pt x="29" y="409"/>
                  </a:lnTo>
                  <a:cubicBezTo>
                    <a:pt x="22" y="409"/>
                    <a:pt x="16" y="403"/>
                    <a:pt x="16" y="396"/>
                  </a:cubicBezTo>
                  <a:lnTo>
                    <a:pt x="16" y="29"/>
                  </a:lnTo>
                  <a:cubicBezTo>
                    <a:pt x="16" y="22"/>
                    <a:pt x="22" y="17"/>
                    <a:pt x="29" y="17"/>
                  </a:cubicBezTo>
                  <a:lnTo>
                    <a:pt x="420" y="17"/>
                  </a:lnTo>
                  <a:cubicBezTo>
                    <a:pt x="426" y="17"/>
                    <a:pt x="432" y="22"/>
                    <a:pt x="432" y="29"/>
                  </a:cubicBezTo>
                  <a:lnTo>
                    <a:pt x="432" y="396"/>
                  </a:lnTo>
                  <a:cubicBezTo>
                    <a:pt x="432" y="403"/>
                    <a:pt x="426" y="409"/>
                    <a:pt x="420" y="409"/>
                  </a:cubicBezTo>
                  <a:lnTo>
                    <a:pt x="420" y="417"/>
                  </a:lnTo>
                  <a:lnTo>
                    <a:pt x="420" y="425"/>
                  </a:lnTo>
                  <a:cubicBezTo>
                    <a:pt x="436" y="425"/>
                    <a:pt x="449" y="412"/>
                    <a:pt x="449" y="396"/>
                  </a:cubicBezTo>
                  <a:lnTo>
                    <a:pt x="449" y="29"/>
                  </a:lnTo>
                  <a:cubicBezTo>
                    <a:pt x="449" y="13"/>
                    <a:pt x="436" y="0"/>
                    <a:pt x="420" y="0"/>
                  </a:cubicBezTo>
                  <a:lnTo>
                    <a:pt x="29" y="0"/>
                  </a:lnTo>
                  <a:cubicBezTo>
                    <a:pt x="13" y="0"/>
                    <a:pt x="0" y="13"/>
                    <a:pt x="0" y="29"/>
                  </a:cubicBezTo>
                  <a:lnTo>
                    <a:pt x="0" y="396"/>
                  </a:lnTo>
                  <a:cubicBezTo>
                    <a:pt x="0" y="412"/>
                    <a:pt x="13" y="425"/>
                    <a:pt x="29" y="425"/>
                  </a:cubicBezTo>
                  <a:lnTo>
                    <a:pt x="420" y="425"/>
                  </a:lnTo>
                  <a:lnTo>
                    <a:pt x="420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7425988" y="3648075"/>
              <a:ext cx="3476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7425988" y="3705226"/>
              <a:ext cx="1778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7425988" y="3763963"/>
              <a:ext cx="26035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13630277" y="1824038"/>
              <a:ext cx="327025" cy="319088"/>
            </a:xfrm>
            <a:custGeom>
              <a:rect b="b" l="l" r="r" t="t"/>
              <a:pathLst>
                <a:path extrusionOk="0" h="389" w="396">
                  <a:moveTo>
                    <a:pt x="359" y="7"/>
                  </a:moveTo>
                  <a:lnTo>
                    <a:pt x="359" y="0"/>
                  </a:lnTo>
                  <a:lnTo>
                    <a:pt x="37" y="0"/>
                  </a:lnTo>
                  <a:cubicBezTo>
                    <a:pt x="17" y="1"/>
                    <a:pt x="0" y="17"/>
                    <a:pt x="0" y="37"/>
                  </a:cubicBezTo>
                  <a:lnTo>
                    <a:pt x="0" y="219"/>
                  </a:lnTo>
                  <a:cubicBezTo>
                    <a:pt x="0" y="239"/>
                    <a:pt x="17" y="255"/>
                    <a:pt x="37" y="255"/>
                  </a:cubicBezTo>
                  <a:lnTo>
                    <a:pt x="165" y="255"/>
                  </a:lnTo>
                  <a:lnTo>
                    <a:pt x="285" y="389"/>
                  </a:lnTo>
                  <a:lnTo>
                    <a:pt x="285" y="260"/>
                  </a:lnTo>
                  <a:lnTo>
                    <a:pt x="360" y="258"/>
                  </a:lnTo>
                  <a:cubicBezTo>
                    <a:pt x="380" y="258"/>
                    <a:pt x="396" y="241"/>
                    <a:pt x="396" y="222"/>
                  </a:cubicBezTo>
                  <a:lnTo>
                    <a:pt x="396" y="37"/>
                  </a:lnTo>
                  <a:cubicBezTo>
                    <a:pt x="396" y="17"/>
                    <a:pt x="380" y="1"/>
                    <a:pt x="359" y="0"/>
                  </a:cubicBezTo>
                  <a:lnTo>
                    <a:pt x="359" y="7"/>
                  </a:lnTo>
                  <a:lnTo>
                    <a:pt x="359" y="13"/>
                  </a:lnTo>
                  <a:cubicBezTo>
                    <a:pt x="372" y="13"/>
                    <a:pt x="383" y="24"/>
                    <a:pt x="383" y="37"/>
                  </a:cubicBezTo>
                  <a:lnTo>
                    <a:pt x="383" y="222"/>
                  </a:lnTo>
                  <a:cubicBezTo>
                    <a:pt x="383" y="235"/>
                    <a:pt x="373" y="245"/>
                    <a:pt x="360" y="246"/>
                  </a:cubicBezTo>
                  <a:lnTo>
                    <a:pt x="272" y="247"/>
                  </a:lnTo>
                  <a:lnTo>
                    <a:pt x="272" y="356"/>
                  </a:lnTo>
                  <a:lnTo>
                    <a:pt x="171" y="243"/>
                  </a:lnTo>
                  <a:lnTo>
                    <a:pt x="37" y="243"/>
                  </a:lnTo>
                  <a:cubicBezTo>
                    <a:pt x="24" y="243"/>
                    <a:pt x="13" y="232"/>
                    <a:pt x="13" y="219"/>
                  </a:cubicBezTo>
                  <a:lnTo>
                    <a:pt x="13" y="37"/>
                  </a:lnTo>
                  <a:cubicBezTo>
                    <a:pt x="13" y="24"/>
                    <a:pt x="24" y="13"/>
                    <a:pt x="37" y="13"/>
                  </a:cubicBezTo>
                  <a:lnTo>
                    <a:pt x="359" y="13"/>
                  </a:lnTo>
                  <a:lnTo>
                    <a:pt x="359" y="7"/>
                  </a:lnTo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17500602" y="1441450"/>
              <a:ext cx="452438" cy="441325"/>
            </a:xfrm>
            <a:custGeom>
              <a:rect b="b" l="l" r="r" t="t"/>
              <a:pathLst>
                <a:path extrusionOk="0" h="538" w="547">
                  <a:moveTo>
                    <a:pt x="497" y="9"/>
                  </a:moveTo>
                  <a:lnTo>
                    <a:pt x="497" y="0"/>
                  </a:lnTo>
                  <a:lnTo>
                    <a:pt x="50" y="0"/>
                  </a:lnTo>
                  <a:cubicBezTo>
                    <a:pt x="22" y="1"/>
                    <a:pt x="0" y="23"/>
                    <a:pt x="0" y="51"/>
                  </a:cubicBezTo>
                  <a:lnTo>
                    <a:pt x="0" y="303"/>
                  </a:lnTo>
                  <a:cubicBezTo>
                    <a:pt x="0" y="331"/>
                    <a:pt x="22" y="353"/>
                    <a:pt x="50" y="353"/>
                  </a:cubicBezTo>
                  <a:lnTo>
                    <a:pt x="228" y="353"/>
                  </a:lnTo>
                  <a:lnTo>
                    <a:pt x="394" y="538"/>
                  </a:lnTo>
                  <a:lnTo>
                    <a:pt x="394" y="360"/>
                  </a:lnTo>
                  <a:lnTo>
                    <a:pt x="498" y="357"/>
                  </a:lnTo>
                  <a:cubicBezTo>
                    <a:pt x="525" y="357"/>
                    <a:pt x="547" y="334"/>
                    <a:pt x="547" y="307"/>
                  </a:cubicBezTo>
                  <a:lnTo>
                    <a:pt x="547" y="51"/>
                  </a:lnTo>
                  <a:cubicBezTo>
                    <a:pt x="547" y="23"/>
                    <a:pt x="525" y="1"/>
                    <a:pt x="497" y="0"/>
                  </a:cubicBezTo>
                  <a:lnTo>
                    <a:pt x="497" y="9"/>
                  </a:lnTo>
                  <a:lnTo>
                    <a:pt x="497" y="18"/>
                  </a:lnTo>
                  <a:cubicBezTo>
                    <a:pt x="515" y="18"/>
                    <a:pt x="530" y="33"/>
                    <a:pt x="530" y="51"/>
                  </a:cubicBezTo>
                  <a:lnTo>
                    <a:pt x="530" y="307"/>
                  </a:lnTo>
                  <a:cubicBezTo>
                    <a:pt x="530" y="325"/>
                    <a:pt x="515" y="340"/>
                    <a:pt x="498" y="340"/>
                  </a:cubicBezTo>
                  <a:lnTo>
                    <a:pt x="377" y="342"/>
                  </a:lnTo>
                  <a:lnTo>
                    <a:pt x="377" y="493"/>
                  </a:lnTo>
                  <a:lnTo>
                    <a:pt x="236" y="336"/>
                  </a:lnTo>
                  <a:lnTo>
                    <a:pt x="50" y="336"/>
                  </a:lnTo>
                  <a:cubicBezTo>
                    <a:pt x="32" y="336"/>
                    <a:pt x="17" y="321"/>
                    <a:pt x="17" y="303"/>
                  </a:cubicBezTo>
                  <a:lnTo>
                    <a:pt x="17" y="51"/>
                  </a:lnTo>
                  <a:cubicBezTo>
                    <a:pt x="17" y="33"/>
                    <a:pt x="32" y="18"/>
                    <a:pt x="50" y="18"/>
                  </a:cubicBezTo>
                  <a:lnTo>
                    <a:pt x="497" y="18"/>
                  </a:lnTo>
                  <a:lnTo>
                    <a:pt x="497" y="9"/>
                  </a:lnTo>
                </a:path>
              </a:pathLst>
            </a:custGeom>
            <a:solidFill>
              <a:srgbClr val="C6C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3393738" y="3833813"/>
              <a:ext cx="160338" cy="161925"/>
            </a:xfrm>
            <a:custGeom>
              <a:rect b="b" l="l" r="r" t="t"/>
              <a:pathLst>
                <a:path extrusionOk="0" h="197" w="194">
                  <a:moveTo>
                    <a:pt x="187" y="98"/>
                  </a:moveTo>
                  <a:lnTo>
                    <a:pt x="180" y="98"/>
                  </a:lnTo>
                  <a:cubicBezTo>
                    <a:pt x="180" y="121"/>
                    <a:pt x="171" y="143"/>
                    <a:pt x="156" y="158"/>
                  </a:cubicBezTo>
                  <a:cubicBezTo>
                    <a:pt x="141" y="173"/>
                    <a:pt x="120" y="183"/>
                    <a:pt x="97" y="183"/>
                  </a:cubicBezTo>
                  <a:cubicBezTo>
                    <a:pt x="74" y="183"/>
                    <a:pt x="53" y="173"/>
                    <a:pt x="38" y="158"/>
                  </a:cubicBezTo>
                  <a:cubicBezTo>
                    <a:pt x="23" y="143"/>
                    <a:pt x="14" y="121"/>
                    <a:pt x="14" y="98"/>
                  </a:cubicBezTo>
                  <a:cubicBezTo>
                    <a:pt x="14" y="75"/>
                    <a:pt x="23" y="54"/>
                    <a:pt x="38" y="38"/>
                  </a:cubicBezTo>
                  <a:cubicBezTo>
                    <a:pt x="53" y="23"/>
                    <a:pt x="74" y="14"/>
                    <a:pt x="97" y="14"/>
                  </a:cubicBezTo>
                  <a:cubicBezTo>
                    <a:pt x="120" y="14"/>
                    <a:pt x="141" y="23"/>
                    <a:pt x="156" y="38"/>
                  </a:cubicBezTo>
                  <a:cubicBezTo>
                    <a:pt x="171" y="54"/>
                    <a:pt x="180" y="75"/>
                    <a:pt x="180" y="98"/>
                  </a:cubicBezTo>
                  <a:lnTo>
                    <a:pt x="187" y="98"/>
                  </a:lnTo>
                  <a:lnTo>
                    <a:pt x="194" y="98"/>
                  </a:lnTo>
                  <a:cubicBezTo>
                    <a:pt x="194" y="44"/>
                    <a:pt x="151" y="0"/>
                    <a:pt x="97" y="0"/>
                  </a:cubicBezTo>
                  <a:cubicBezTo>
                    <a:pt x="43" y="0"/>
                    <a:pt x="0" y="44"/>
                    <a:pt x="0" y="98"/>
                  </a:cubicBezTo>
                  <a:cubicBezTo>
                    <a:pt x="0" y="152"/>
                    <a:pt x="43" y="196"/>
                    <a:pt x="97" y="197"/>
                  </a:cubicBezTo>
                  <a:cubicBezTo>
                    <a:pt x="151" y="196"/>
                    <a:pt x="194" y="152"/>
                    <a:pt x="194" y="98"/>
                  </a:cubicBezTo>
                  <a:lnTo>
                    <a:pt x="187" y="98"/>
                  </a:ln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4311313" y="2149475"/>
              <a:ext cx="111125" cy="112713"/>
            </a:xfrm>
            <a:custGeom>
              <a:rect b="b" l="l" r="r" t="t"/>
              <a:pathLst>
                <a:path extrusionOk="0" h="137" w="135">
                  <a:moveTo>
                    <a:pt x="130" y="68"/>
                  </a:moveTo>
                  <a:lnTo>
                    <a:pt x="126" y="68"/>
                  </a:lnTo>
                  <a:cubicBezTo>
                    <a:pt x="126" y="101"/>
                    <a:pt x="100" y="127"/>
                    <a:pt x="68" y="127"/>
                  </a:cubicBezTo>
                  <a:cubicBezTo>
                    <a:pt x="36" y="127"/>
                    <a:pt x="10" y="101"/>
                    <a:pt x="10" y="68"/>
                  </a:cubicBezTo>
                  <a:cubicBezTo>
                    <a:pt x="10" y="36"/>
                    <a:pt x="36" y="10"/>
                    <a:pt x="68" y="10"/>
                  </a:cubicBezTo>
                  <a:cubicBezTo>
                    <a:pt x="100" y="10"/>
                    <a:pt x="126" y="36"/>
                    <a:pt x="126" y="68"/>
                  </a:cubicBezTo>
                  <a:lnTo>
                    <a:pt x="130" y="68"/>
                  </a:ln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106"/>
                    <a:pt x="30" y="137"/>
                    <a:pt x="68" y="137"/>
                  </a:cubicBezTo>
                  <a:cubicBezTo>
                    <a:pt x="105" y="137"/>
                    <a:pt x="135" y="106"/>
                    <a:pt x="135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5328902" y="1003300"/>
              <a:ext cx="111125" cy="112713"/>
            </a:xfrm>
            <a:custGeom>
              <a:rect b="b" l="l" r="r" t="t"/>
              <a:pathLst>
                <a:path extrusionOk="0" h="137" w="135">
                  <a:moveTo>
                    <a:pt x="130" y="68"/>
                  </a:moveTo>
                  <a:lnTo>
                    <a:pt x="125" y="68"/>
                  </a:lnTo>
                  <a:cubicBezTo>
                    <a:pt x="125" y="101"/>
                    <a:pt x="99" y="127"/>
                    <a:pt x="67" y="127"/>
                  </a:cubicBezTo>
                  <a:cubicBezTo>
                    <a:pt x="36" y="127"/>
                    <a:pt x="10" y="101"/>
                    <a:pt x="10" y="68"/>
                  </a:cubicBezTo>
                  <a:cubicBezTo>
                    <a:pt x="10" y="36"/>
                    <a:pt x="36" y="10"/>
                    <a:pt x="67" y="10"/>
                  </a:cubicBezTo>
                  <a:cubicBezTo>
                    <a:pt x="99" y="10"/>
                    <a:pt x="125" y="36"/>
                    <a:pt x="125" y="68"/>
                  </a:cubicBezTo>
                  <a:lnTo>
                    <a:pt x="130" y="68"/>
                  </a:ln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6"/>
                    <a:pt x="30" y="137"/>
                    <a:pt x="67" y="137"/>
                  </a:cubicBezTo>
                  <a:cubicBezTo>
                    <a:pt x="105" y="137"/>
                    <a:pt x="135" y="106"/>
                    <a:pt x="135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4485938" y="1303338"/>
              <a:ext cx="82550" cy="84138"/>
            </a:xfrm>
            <a:prstGeom prst="ellipse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8726152" y="3603625"/>
              <a:ext cx="84138" cy="84138"/>
            </a:xfrm>
            <a:prstGeom prst="ellipse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3896977" y="2838450"/>
              <a:ext cx="201613" cy="203200"/>
            </a:xfrm>
            <a:custGeom>
              <a:rect b="b" l="l" r="r" t="t"/>
              <a:pathLst>
                <a:path extrusionOk="0" h="248" w="244">
                  <a:moveTo>
                    <a:pt x="235" y="124"/>
                  </a:moveTo>
                  <a:lnTo>
                    <a:pt x="226" y="124"/>
                  </a:lnTo>
                  <a:cubicBezTo>
                    <a:pt x="226" y="153"/>
                    <a:pt x="215" y="180"/>
                    <a:pt x="196" y="199"/>
                  </a:cubicBezTo>
                  <a:cubicBezTo>
                    <a:pt x="177" y="218"/>
                    <a:pt x="151" y="230"/>
                    <a:pt x="122" y="230"/>
                  </a:cubicBezTo>
                  <a:cubicBezTo>
                    <a:pt x="93" y="230"/>
                    <a:pt x="67" y="218"/>
                    <a:pt x="48" y="199"/>
                  </a:cubicBezTo>
                  <a:cubicBezTo>
                    <a:pt x="29" y="180"/>
                    <a:pt x="18" y="153"/>
                    <a:pt x="18" y="124"/>
                  </a:cubicBezTo>
                  <a:cubicBezTo>
                    <a:pt x="18" y="95"/>
                    <a:pt x="29" y="68"/>
                    <a:pt x="48" y="49"/>
                  </a:cubicBezTo>
                  <a:cubicBezTo>
                    <a:pt x="67" y="30"/>
                    <a:pt x="93" y="18"/>
                    <a:pt x="122" y="18"/>
                  </a:cubicBezTo>
                  <a:cubicBezTo>
                    <a:pt x="151" y="18"/>
                    <a:pt x="177" y="30"/>
                    <a:pt x="196" y="49"/>
                  </a:cubicBezTo>
                  <a:cubicBezTo>
                    <a:pt x="215" y="68"/>
                    <a:pt x="226" y="95"/>
                    <a:pt x="226" y="124"/>
                  </a:cubicBezTo>
                  <a:lnTo>
                    <a:pt x="235" y="124"/>
                  </a:lnTo>
                  <a:lnTo>
                    <a:pt x="244" y="124"/>
                  </a:lnTo>
                  <a:cubicBezTo>
                    <a:pt x="244" y="90"/>
                    <a:pt x="230" y="59"/>
                    <a:pt x="208" y="37"/>
                  </a:cubicBezTo>
                  <a:cubicBezTo>
                    <a:pt x="186" y="14"/>
                    <a:pt x="156" y="0"/>
                    <a:pt x="122" y="0"/>
                  </a:cubicBezTo>
                  <a:cubicBezTo>
                    <a:pt x="88" y="0"/>
                    <a:pt x="58" y="14"/>
                    <a:pt x="36" y="37"/>
                  </a:cubicBezTo>
                  <a:cubicBezTo>
                    <a:pt x="14" y="59"/>
                    <a:pt x="0" y="90"/>
                    <a:pt x="0" y="124"/>
                  </a:cubicBezTo>
                  <a:cubicBezTo>
                    <a:pt x="0" y="158"/>
                    <a:pt x="14" y="189"/>
                    <a:pt x="36" y="211"/>
                  </a:cubicBezTo>
                  <a:cubicBezTo>
                    <a:pt x="58" y="234"/>
                    <a:pt x="88" y="248"/>
                    <a:pt x="122" y="248"/>
                  </a:cubicBezTo>
                  <a:cubicBezTo>
                    <a:pt x="156" y="248"/>
                    <a:pt x="186" y="234"/>
                    <a:pt x="208" y="211"/>
                  </a:cubicBezTo>
                  <a:cubicBezTo>
                    <a:pt x="230" y="189"/>
                    <a:pt x="244" y="158"/>
                    <a:pt x="244" y="124"/>
                  </a:cubicBezTo>
                  <a:lnTo>
                    <a:pt x="235" y="124"/>
                  </a:ln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19037302" y="2974975"/>
              <a:ext cx="120650" cy="119063"/>
            </a:xfrm>
            <a:custGeom>
              <a:rect b="b" l="l" r="r" t="t"/>
              <a:pathLst>
                <a:path extrusionOk="0" h="147" w="146">
                  <a:moveTo>
                    <a:pt x="139" y="74"/>
                  </a:moveTo>
                  <a:lnTo>
                    <a:pt x="132" y="74"/>
                  </a:lnTo>
                  <a:cubicBezTo>
                    <a:pt x="132" y="107"/>
                    <a:pt x="105" y="133"/>
                    <a:pt x="73" y="133"/>
                  </a:cubicBezTo>
                  <a:cubicBezTo>
                    <a:pt x="41" y="133"/>
                    <a:pt x="14" y="107"/>
                    <a:pt x="14" y="74"/>
                  </a:cubicBezTo>
                  <a:cubicBezTo>
                    <a:pt x="14" y="41"/>
                    <a:pt x="41" y="14"/>
                    <a:pt x="73" y="14"/>
                  </a:cubicBezTo>
                  <a:cubicBezTo>
                    <a:pt x="105" y="14"/>
                    <a:pt x="132" y="41"/>
                    <a:pt x="132" y="74"/>
                  </a:cubicBezTo>
                  <a:lnTo>
                    <a:pt x="139" y="74"/>
                  </a:lnTo>
                  <a:lnTo>
                    <a:pt x="146" y="74"/>
                  </a:lnTo>
                  <a:cubicBezTo>
                    <a:pt x="146" y="33"/>
                    <a:pt x="113" y="0"/>
                    <a:pt x="73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7"/>
                    <a:pt x="73" y="147"/>
                  </a:cubicBezTo>
                  <a:cubicBezTo>
                    <a:pt x="113" y="147"/>
                    <a:pt x="146" y="114"/>
                    <a:pt x="146" y="74"/>
                  </a:cubicBezTo>
                  <a:lnTo>
                    <a:pt x="139" y="74"/>
                  </a:ln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7259302" y="1330325"/>
              <a:ext cx="125413" cy="123825"/>
            </a:xfrm>
            <a:custGeom>
              <a:rect b="b" l="l" r="r" t="t"/>
              <a:pathLst>
                <a:path extrusionOk="0" h="78" w="79">
                  <a:moveTo>
                    <a:pt x="75" y="75"/>
                  </a:moveTo>
                  <a:lnTo>
                    <a:pt x="75" y="71"/>
                  </a:lnTo>
                  <a:lnTo>
                    <a:pt x="8" y="71"/>
                  </a:lnTo>
                  <a:lnTo>
                    <a:pt x="8" y="7"/>
                  </a:lnTo>
                  <a:lnTo>
                    <a:pt x="72" y="7"/>
                  </a:lnTo>
                  <a:lnTo>
                    <a:pt x="72" y="75"/>
                  </a:lnTo>
                  <a:lnTo>
                    <a:pt x="75" y="75"/>
                  </a:lnTo>
                  <a:lnTo>
                    <a:pt x="75" y="71"/>
                  </a:lnTo>
                  <a:lnTo>
                    <a:pt x="75" y="75"/>
                  </a:lnTo>
                  <a:lnTo>
                    <a:pt x="79" y="7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79" y="78"/>
                  </a:lnTo>
                  <a:lnTo>
                    <a:pt x="79" y="75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8738852" y="1909763"/>
              <a:ext cx="112713" cy="114300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4016038" y="2684463"/>
              <a:ext cx="252413" cy="254000"/>
            </a:xfrm>
            <a:prstGeom prst="rect">
              <a:avLst/>
            </a:pr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6113127" y="1074738"/>
              <a:ext cx="165100" cy="165100"/>
            </a:xfrm>
            <a:custGeom>
              <a:rect b="b" l="l" r="r" t="t"/>
              <a:pathLst>
                <a:path extrusionOk="0" h="201" w="199">
                  <a:moveTo>
                    <a:pt x="192" y="100"/>
                  </a:moveTo>
                  <a:lnTo>
                    <a:pt x="185" y="100"/>
                  </a:lnTo>
                  <a:cubicBezTo>
                    <a:pt x="185" y="124"/>
                    <a:pt x="175" y="146"/>
                    <a:pt x="160" y="162"/>
                  </a:cubicBezTo>
                  <a:cubicBezTo>
                    <a:pt x="144" y="177"/>
                    <a:pt x="123" y="187"/>
                    <a:pt x="100" y="187"/>
                  </a:cubicBezTo>
                  <a:cubicBezTo>
                    <a:pt x="76" y="187"/>
                    <a:pt x="55" y="177"/>
                    <a:pt x="40" y="162"/>
                  </a:cubicBezTo>
                  <a:cubicBezTo>
                    <a:pt x="24" y="146"/>
                    <a:pt x="15" y="124"/>
                    <a:pt x="15" y="100"/>
                  </a:cubicBezTo>
                  <a:cubicBezTo>
                    <a:pt x="15" y="77"/>
                    <a:pt x="24" y="55"/>
                    <a:pt x="40" y="39"/>
                  </a:cubicBezTo>
                  <a:cubicBezTo>
                    <a:pt x="55" y="24"/>
                    <a:pt x="76" y="14"/>
                    <a:pt x="100" y="14"/>
                  </a:cubicBezTo>
                  <a:cubicBezTo>
                    <a:pt x="123" y="14"/>
                    <a:pt x="144" y="24"/>
                    <a:pt x="160" y="39"/>
                  </a:cubicBezTo>
                  <a:cubicBezTo>
                    <a:pt x="175" y="55"/>
                    <a:pt x="185" y="77"/>
                    <a:pt x="185" y="100"/>
                  </a:cubicBezTo>
                  <a:lnTo>
                    <a:pt x="192" y="100"/>
                  </a:lnTo>
                  <a:lnTo>
                    <a:pt x="199" y="100"/>
                  </a:lnTo>
                  <a:cubicBezTo>
                    <a:pt x="199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6"/>
                    <a:pt x="45" y="201"/>
                    <a:pt x="100" y="201"/>
                  </a:cubicBezTo>
                  <a:cubicBezTo>
                    <a:pt x="155" y="201"/>
                    <a:pt x="199" y="156"/>
                    <a:pt x="199" y="100"/>
                  </a:cubicBezTo>
                  <a:lnTo>
                    <a:pt x="192" y="100"/>
                  </a:ln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6205202" y="942975"/>
              <a:ext cx="217488" cy="219075"/>
            </a:xfrm>
            <a:custGeom>
              <a:rect b="b" l="l" r="r" t="t"/>
              <a:pathLst>
                <a:path extrusionOk="0" h="138" w="137">
                  <a:moveTo>
                    <a:pt x="134" y="134"/>
                  </a:moveTo>
                  <a:lnTo>
                    <a:pt x="134" y="130"/>
                  </a:lnTo>
                  <a:lnTo>
                    <a:pt x="7" y="130"/>
                  </a:lnTo>
                  <a:lnTo>
                    <a:pt x="7" y="7"/>
                  </a:lnTo>
                  <a:lnTo>
                    <a:pt x="130" y="7"/>
                  </a:lnTo>
                  <a:lnTo>
                    <a:pt x="130" y="134"/>
                  </a:lnTo>
                  <a:lnTo>
                    <a:pt x="134" y="134"/>
                  </a:lnTo>
                  <a:lnTo>
                    <a:pt x="134" y="130"/>
                  </a:lnTo>
                  <a:lnTo>
                    <a:pt x="134" y="134"/>
                  </a:lnTo>
                  <a:lnTo>
                    <a:pt x="137" y="134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138"/>
                  </a:lnTo>
                  <a:lnTo>
                    <a:pt x="137" y="138"/>
                  </a:lnTo>
                  <a:lnTo>
                    <a:pt x="137" y="134"/>
                  </a:lnTo>
                  <a:lnTo>
                    <a:pt x="134" y="134"/>
                  </a:lnTo>
                  <a:close/>
                </a:path>
              </a:pathLst>
            </a:custGeom>
            <a:solidFill>
              <a:srgbClr val="DBEA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3" name="Google Shape;1493;p48"/>
          <p:cNvSpPr txBox="1"/>
          <p:nvPr/>
        </p:nvSpPr>
        <p:spPr>
          <a:xfrm>
            <a:off x="536585" y="678619"/>
            <a:ext cx="1953582" cy="427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4" name="Google Shape;1494;p48"/>
          <p:cNvGrpSpPr/>
          <p:nvPr/>
        </p:nvGrpSpPr>
        <p:grpSpPr>
          <a:xfrm>
            <a:off x="437850" y="744827"/>
            <a:ext cx="2066572" cy="461665"/>
            <a:chOff x="2106815" y="3427459"/>
            <a:chExt cx="2066572" cy="461665"/>
          </a:xfrm>
        </p:grpSpPr>
        <p:sp>
          <p:nvSpPr>
            <p:cNvPr id="1495" name="Google Shape;1495;p48"/>
            <p:cNvSpPr/>
            <p:nvPr/>
          </p:nvSpPr>
          <p:spPr>
            <a:xfrm>
              <a:off x="2237895" y="3451681"/>
              <a:ext cx="1800034" cy="408519"/>
            </a:xfrm>
            <a:prstGeom prst="roundRect">
              <a:avLst>
                <a:gd fmla="val 9206" name="adj"/>
              </a:avLst>
            </a:prstGeom>
            <a:solidFill>
              <a:srgbClr val="FFAA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8"/>
            <p:cNvSpPr txBox="1"/>
            <p:nvPr/>
          </p:nvSpPr>
          <p:spPr>
            <a:xfrm>
              <a:off x="2106815" y="3427459"/>
              <a:ext cx="2066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LEADING</a:t>
              </a:r>
              <a:endParaRPr/>
            </a:p>
          </p:txBody>
        </p:sp>
      </p:grpSp>
      <p:grpSp>
        <p:nvGrpSpPr>
          <p:cNvPr id="1497" name="Google Shape;1497;p48"/>
          <p:cNvGrpSpPr/>
          <p:nvPr/>
        </p:nvGrpSpPr>
        <p:grpSpPr>
          <a:xfrm>
            <a:off x="3416577" y="1389176"/>
            <a:ext cx="2096562" cy="461665"/>
            <a:chOff x="2418772" y="3427459"/>
            <a:chExt cx="2096562" cy="461665"/>
          </a:xfrm>
        </p:grpSpPr>
        <p:sp>
          <p:nvSpPr>
            <p:cNvPr id="1498" name="Google Shape;1498;p48"/>
            <p:cNvSpPr/>
            <p:nvPr/>
          </p:nvSpPr>
          <p:spPr>
            <a:xfrm>
              <a:off x="2578002" y="3451681"/>
              <a:ext cx="1937332" cy="367819"/>
            </a:xfrm>
            <a:prstGeom prst="roundRect">
              <a:avLst>
                <a:gd fmla="val 9206" name="adj"/>
              </a:avLst>
            </a:prstGeom>
            <a:solidFill>
              <a:srgbClr val="2742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PLANNING</a:t>
              </a:r>
              <a:endParaRPr/>
            </a:p>
          </p:txBody>
        </p:sp>
        <p:sp>
          <p:nvSpPr>
            <p:cNvPr id="1499" name="Google Shape;1499;p48"/>
            <p:cNvSpPr txBox="1"/>
            <p:nvPr/>
          </p:nvSpPr>
          <p:spPr>
            <a:xfrm>
              <a:off x="2418772" y="3427459"/>
              <a:ext cx="17801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2984694" y="4089032"/>
            <a:ext cx="2446721" cy="461665"/>
            <a:chOff x="1697850" y="3427459"/>
            <a:chExt cx="2446721" cy="461665"/>
          </a:xfrm>
        </p:grpSpPr>
        <p:sp>
          <p:nvSpPr>
            <p:cNvPr id="1501" name="Google Shape;1501;p48"/>
            <p:cNvSpPr/>
            <p:nvPr/>
          </p:nvSpPr>
          <p:spPr>
            <a:xfrm>
              <a:off x="1723544" y="3451682"/>
              <a:ext cx="2421027" cy="387124"/>
            </a:xfrm>
            <a:prstGeom prst="roundRect">
              <a:avLst>
                <a:gd fmla="val 9206" name="adj"/>
              </a:avLst>
            </a:prstGeom>
            <a:solidFill>
              <a:srgbClr val="01A3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8"/>
            <p:cNvSpPr txBox="1"/>
            <p:nvPr/>
          </p:nvSpPr>
          <p:spPr>
            <a:xfrm>
              <a:off x="1697850" y="3427459"/>
              <a:ext cx="24346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MAINTENANCE</a:t>
              </a:r>
              <a:endParaRPr/>
            </a:p>
          </p:txBody>
        </p:sp>
      </p:grpSp>
      <p:grpSp>
        <p:nvGrpSpPr>
          <p:cNvPr id="1503" name="Google Shape;1503;p48"/>
          <p:cNvGrpSpPr/>
          <p:nvPr/>
        </p:nvGrpSpPr>
        <p:grpSpPr>
          <a:xfrm>
            <a:off x="6140392" y="841550"/>
            <a:ext cx="2434678" cy="461665"/>
            <a:chOff x="2107425" y="3427459"/>
            <a:chExt cx="2434678" cy="461665"/>
          </a:xfrm>
        </p:grpSpPr>
        <p:sp>
          <p:nvSpPr>
            <p:cNvPr id="1504" name="Google Shape;1504;p48"/>
            <p:cNvSpPr/>
            <p:nvPr/>
          </p:nvSpPr>
          <p:spPr>
            <a:xfrm>
              <a:off x="2237894" y="3451681"/>
              <a:ext cx="2186785" cy="408519"/>
            </a:xfrm>
            <a:prstGeom prst="roundRect">
              <a:avLst>
                <a:gd fmla="val 9206" name="adj"/>
              </a:avLst>
            </a:prstGeom>
            <a:solidFill>
              <a:srgbClr val="FF5B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EXECUTION</a:t>
              </a:r>
              <a:endParaRPr/>
            </a:p>
          </p:txBody>
        </p:sp>
        <p:sp>
          <p:nvSpPr>
            <p:cNvPr id="1505" name="Google Shape;1505;p48"/>
            <p:cNvSpPr txBox="1"/>
            <p:nvPr/>
          </p:nvSpPr>
          <p:spPr>
            <a:xfrm>
              <a:off x="2107425" y="3427459"/>
              <a:ext cx="24346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1" name="Google Shape;15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0" y="638888"/>
            <a:ext cx="3671225" cy="36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49"/>
          <p:cNvSpPr txBox="1"/>
          <p:nvPr/>
        </p:nvSpPr>
        <p:spPr>
          <a:xfrm>
            <a:off x="4669575" y="1658750"/>
            <a:ext cx="362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OBJECTIVES</a:t>
            </a:r>
            <a:endParaRPr sz="2400"/>
          </a:p>
        </p:txBody>
      </p:sp>
      <p:grpSp>
        <p:nvGrpSpPr>
          <p:cNvPr id="223" name="Google Shape;223;p38"/>
          <p:cNvGrpSpPr/>
          <p:nvPr/>
        </p:nvGrpSpPr>
        <p:grpSpPr>
          <a:xfrm>
            <a:off x="1028213" y="1567425"/>
            <a:ext cx="1788621" cy="3010375"/>
            <a:chOff x="668388" y="1567425"/>
            <a:chExt cx="1788621" cy="3010375"/>
          </a:xfrm>
        </p:grpSpPr>
        <p:sp>
          <p:nvSpPr>
            <p:cNvPr id="224" name="Google Shape;224;p38"/>
            <p:cNvSpPr/>
            <p:nvPr/>
          </p:nvSpPr>
          <p:spPr>
            <a:xfrm>
              <a:off x="668398" y="2831200"/>
              <a:ext cx="1788600" cy="1746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38"/>
            <p:cNvGrpSpPr/>
            <p:nvPr/>
          </p:nvGrpSpPr>
          <p:grpSpPr>
            <a:xfrm>
              <a:off x="6683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26" name="Google Shape;226;p38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Car Wash Service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7" name="Google Shape;227;p38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Filter by ratings and votes, display top 5 shop name.</a:t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8" name="Google Shape;228;p38"/>
            <p:cNvSpPr/>
            <p:nvPr/>
          </p:nvSpPr>
          <p:spPr>
            <a:xfrm>
              <a:off x="13592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i="0" sz="24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9953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38"/>
          <p:cNvGrpSpPr/>
          <p:nvPr/>
        </p:nvGrpSpPr>
        <p:grpSpPr>
          <a:xfrm>
            <a:off x="3910025" y="1567425"/>
            <a:ext cx="1788621" cy="3010375"/>
            <a:chOff x="2674588" y="1567425"/>
            <a:chExt cx="1788621" cy="3010375"/>
          </a:xfrm>
        </p:grpSpPr>
        <p:sp>
          <p:nvSpPr>
            <p:cNvPr id="231" name="Google Shape;231;p38"/>
            <p:cNvSpPr/>
            <p:nvPr/>
          </p:nvSpPr>
          <p:spPr>
            <a:xfrm>
              <a:off x="2674598" y="2831200"/>
              <a:ext cx="1788600" cy="1746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" name="Google Shape;232;p38"/>
            <p:cNvGrpSpPr/>
            <p:nvPr/>
          </p:nvGrpSpPr>
          <p:grpSpPr>
            <a:xfrm>
              <a:off x="26745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33" name="Google Shape;233;p38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Free Listing 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4" name="Google Shape;234;p38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Register free listing form with invalid data and print the error message</a:t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5" name="Google Shape;235;p38"/>
            <p:cNvSpPr/>
            <p:nvPr/>
          </p:nvSpPr>
          <p:spPr>
            <a:xfrm>
              <a:off x="33654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i="0" sz="24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30015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38"/>
          <p:cNvGrpSpPr/>
          <p:nvPr/>
        </p:nvGrpSpPr>
        <p:grpSpPr>
          <a:xfrm>
            <a:off x="6532863" y="1567425"/>
            <a:ext cx="1788621" cy="3010375"/>
            <a:chOff x="4680788" y="1567425"/>
            <a:chExt cx="1788621" cy="3010375"/>
          </a:xfrm>
        </p:grpSpPr>
        <p:sp>
          <p:nvSpPr>
            <p:cNvPr id="238" name="Google Shape;238;p38"/>
            <p:cNvSpPr/>
            <p:nvPr/>
          </p:nvSpPr>
          <p:spPr>
            <a:xfrm>
              <a:off x="4680798" y="2831200"/>
              <a:ext cx="1788600" cy="1746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" name="Google Shape;239;p38"/>
            <p:cNvGrpSpPr/>
            <p:nvPr/>
          </p:nvGrpSpPr>
          <p:grpSpPr>
            <a:xfrm>
              <a:off x="46807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40" name="Google Shape;240;p38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Gym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1" name="Google Shape;241;p38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Displaying the list of gym sub-menu from fitness</a:t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2" name="Google Shape;242;p38"/>
            <p:cNvSpPr/>
            <p:nvPr/>
          </p:nvSpPr>
          <p:spPr>
            <a:xfrm>
              <a:off x="53716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i="0" sz="24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50077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38"/>
          <p:cNvGrpSpPr/>
          <p:nvPr/>
        </p:nvGrpSpPr>
        <p:grpSpPr>
          <a:xfrm>
            <a:off x="7151673" y="1835369"/>
            <a:ext cx="550999" cy="598712"/>
            <a:chOff x="6407705" y="969145"/>
            <a:chExt cx="550999" cy="598712"/>
          </a:xfrm>
        </p:grpSpPr>
        <p:sp>
          <p:nvSpPr>
            <p:cNvPr id="245" name="Google Shape;245;p38"/>
            <p:cNvSpPr/>
            <p:nvPr/>
          </p:nvSpPr>
          <p:spPr>
            <a:xfrm>
              <a:off x="6407705" y="1122024"/>
              <a:ext cx="456233" cy="445833"/>
            </a:xfrm>
            <a:custGeom>
              <a:rect b="b" l="l" r="r" t="t"/>
              <a:pathLst>
                <a:path extrusionOk="0" h="7588" w="7765">
                  <a:moveTo>
                    <a:pt x="786" y="1"/>
                  </a:moveTo>
                  <a:lnTo>
                    <a:pt x="1" y="7587"/>
                  </a:lnTo>
                  <a:lnTo>
                    <a:pt x="7765" y="7587"/>
                  </a:lnTo>
                  <a:lnTo>
                    <a:pt x="7105" y="1268"/>
                  </a:lnTo>
                  <a:lnTo>
                    <a:pt x="6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6635260" y="1266383"/>
              <a:ext cx="316866" cy="301472"/>
            </a:xfrm>
            <a:custGeom>
              <a:rect b="b" l="l" r="r" t="t"/>
              <a:pathLst>
                <a:path extrusionOk="0" h="5131" w="5393">
                  <a:moveTo>
                    <a:pt x="545" y="1"/>
                  </a:moveTo>
                  <a:lnTo>
                    <a:pt x="1" y="5130"/>
                  </a:lnTo>
                  <a:lnTo>
                    <a:pt x="5393" y="513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6782028" y="1024492"/>
              <a:ext cx="176676" cy="176676"/>
            </a:xfrm>
            <a:custGeom>
              <a:rect b="b" l="l" r="r" t="t"/>
              <a:pathLst>
                <a:path extrusionOk="0" h="3007" w="3007">
                  <a:moveTo>
                    <a:pt x="1505" y="0"/>
                  </a:moveTo>
                  <a:cubicBezTo>
                    <a:pt x="675" y="0"/>
                    <a:pt x="0" y="675"/>
                    <a:pt x="0" y="1505"/>
                  </a:cubicBezTo>
                  <a:cubicBezTo>
                    <a:pt x="0" y="2335"/>
                    <a:pt x="675" y="3006"/>
                    <a:pt x="1505" y="3006"/>
                  </a:cubicBezTo>
                  <a:cubicBezTo>
                    <a:pt x="2335" y="3006"/>
                    <a:pt x="3006" y="2335"/>
                    <a:pt x="3006" y="1505"/>
                  </a:cubicBezTo>
                  <a:cubicBezTo>
                    <a:pt x="3006" y="675"/>
                    <a:pt x="2335" y="0"/>
                    <a:pt x="1505" y="0"/>
                  </a:cubicBezTo>
                  <a:close/>
                </a:path>
              </a:pathLst>
            </a:custGeom>
            <a:solidFill>
              <a:srgbClr val="32C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6828855" y="1062330"/>
              <a:ext cx="86899" cy="104819"/>
            </a:xfrm>
            <a:custGeom>
              <a:rect b="b" l="l" r="r" t="t"/>
              <a:pathLst>
                <a:path extrusionOk="0" h="1784" w="1479">
                  <a:moveTo>
                    <a:pt x="1303" y="0"/>
                  </a:moveTo>
                  <a:cubicBezTo>
                    <a:pt x="1247" y="0"/>
                    <a:pt x="1194" y="31"/>
                    <a:pt x="1168" y="87"/>
                  </a:cubicBezTo>
                  <a:lnTo>
                    <a:pt x="578" y="1298"/>
                  </a:lnTo>
                  <a:lnTo>
                    <a:pt x="312" y="817"/>
                  </a:lnTo>
                  <a:cubicBezTo>
                    <a:pt x="284" y="766"/>
                    <a:pt x="232" y="738"/>
                    <a:pt x="177" y="738"/>
                  </a:cubicBezTo>
                  <a:cubicBezTo>
                    <a:pt x="152" y="738"/>
                    <a:pt x="125" y="744"/>
                    <a:pt x="100" y="757"/>
                  </a:cubicBezTo>
                  <a:cubicBezTo>
                    <a:pt x="26" y="798"/>
                    <a:pt x="0" y="891"/>
                    <a:pt x="41" y="965"/>
                  </a:cubicBezTo>
                  <a:lnTo>
                    <a:pt x="452" y="1706"/>
                  </a:lnTo>
                  <a:cubicBezTo>
                    <a:pt x="478" y="1754"/>
                    <a:pt x="530" y="1784"/>
                    <a:pt x="586" y="1784"/>
                  </a:cubicBezTo>
                  <a:lnTo>
                    <a:pt x="590" y="1784"/>
                  </a:lnTo>
                  <a:cubicBezTo>
                    <a:pt x="649" y="1784"/>
                    <a:pt x="701" y="1751"/>
                    <a:pt x="727" y="1699"/>
                  </a:cubicBezTo>
                  <a:lnTo>
                    <a:pt x="1442" y="220"/>
                  </a:lnTo>
                  <a:cubicBezTo>
                    <a:pt x="1479" y="146"/>
                    <a:pt x="1449" y="53"/>
                    <a:pt x="1372" y="16"/>
                  </a:cubicBezTo>
                  <a:cubicBezTo>
                    <a:pt x="1349" y="5"/>
                    <a:pt x="1326" y="0"/>
                    <a:pt x="130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6528562" y="969145"/>
              <a:ext cx="213692" cy="205936"/>
            </a:xfrm>
            <a:custGeom>
              <a:rect b="b" l="l" r="r" t="t"/>
              <a:pathLst>
                <a:path extrusionOk="0" h="3505" w="3637">
                  <a:moveTo>
                    <a:pt x="1823" y="1"/>
                  </a:moveTo>
                  <a:cubicBezTo>
                    <a:pt x="816" y="1"/>
                    <a:pt x="1" y="833"/>
                    <a:pt x="1" y="1843"/>
                  </a:cubicBezTo>
                  <a:lnTo>
                    <a:pt x="1" y="3355"/>
                  </a:lnTo>
                  <a:cubicBezTo>
                    <a:pt x="1" y="3438"/>
                    <a:pt x="68" y="3504"/>
                    <a:pt x="152" y="3504"/>
                  </a:cubicBezTo>
                  <a:cubicBezTo>
                    <a:pt x="158" y="3504"/>
                    <a:pt x="165" y="3504"/>
                    <a:pt x="171" y="3503"/>
                  </a:cubicBezTo>
                  <a:cubicBezTo>
                    <a:pt x="245" y="3496"/>
                    <a:pt x="301" y="3425"/>
                    <a:pt x="301" y="3348"/>
                  </a:cubicBezTo>
                  <a:lnTo>
                    <a:pt x="301" y="1824"/>
                  </a:lnTo>
                  <a:cubicBezTo>
                    <a:pt x="301" y="986"/>
                    <a:pt x="981" y="306"/>
                    <a:pt x="1819" y="306"/>
                  </a:cubicBezTo>
                  <a:cubicBezTo>
                    <a:pt x="1851" y="306"/>
                    <a:pt x="1884" y="307"/>
                    <a:pt x="1917" y="309"/>
                  </a:cubicBezTo>
                  <a:cubicBezTo>
                    <a:pt x="2717" y="361"/>
                    <a:pt x="3336" y="1039"/>
                    <a:pt x="3336" y="1839"/>
                  </a:cubicBezTo>
                  <a:lnTo>
                    <a:pt x="3336" y="3355"/>
                  </a:lnTo>
                  <a:cubicBezTo>
                    <a:pt x="3336" y="3438"/>
                    <a:pt x="3399" y="3503"/>
                    <a:pt x="3481" y="3503"/>
                  </a:cubicBezTo>
                  <a:cubicBezTo>
                    <a:pt x="3483" y="3503"/>
                    <a:pt x="3486" y="3503"/>
                    <a:pt x="3488" y="3503"/>
                  </a:cubicBezTo>
                  <a:cubicBezTo>
                    <a:pt x="3573" y="3503"/>
                    <a:pt x="3636" y="3429"/>
                    <a:pt x="3636" y="3348"/>
                  </a:cubicBezTo>
                  <a:lnTo>
                    <a:pt x="3636" y="1821"/>
                  </a:lnTo>
                  <a:cubicBezTo>
                    <a:pt x="3636" y="828"/>
                    <a:pt x="2839" y="20"/>
                    <a:pt x="1850" y="1"/>
                  </a:cubicBezTo>
                  <a:cubicBezTo>
                    <a:pt x="1841" y="1"/>
                    <a:pt x="1832" y="1"/>
                    <a:pt x="1823" y="1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6725624" y="1312798"/>
              <a:ext cx="135078" cy="135136"/>
            </a:xfrm>
            <a:custGeom>
              <a:rect b="b" l="l" r="r" t="t"/>
              <a:pathLst>
                <a:path extrusionOk="0" h="2300" w="2299">
                  <a:moveTo>
                    <a:pt x="149" y="0"/>
                  </a:moveTo>
                  <a:cubicBezTo>
                    <a:pt x="64" y="4"/>
                    <a:pt x="1" y="74"/>
                    <a:pt x="1" y="156"/>
                  </a:cubicBezTo>
                  <a:lnTo>
                    <a:pt x="1" y="1153"/>
                  </a:lnTo>
                  <a:cubicBezTo>
                    <a:pt x="1" y="1764"/>
                    <a:pt x="482" y="2265"/>
                    <a:pt x="1086" y="2298"/>
                  </a:cubicBezTo>
                  <a:cubicBezTo>
                    <a:pt x="1108" y="2299"/>
                    <a:pt x="1129" y="2300"/>
                    <a:pt x="1150" y="2300"/>
                  </a:cubicBezTo>
                  <a:cubicBezTo>
                    <a:pt x="1785" y="2300"/>
                    <a:pt x="2298" y="1769"/>
                    <a:pt x="2298" y="1131"/>
                  </a:cubicBezTo>
                  <a:lnTo>
                    <a:pt x="2298" y="152"/>
                  </a:lnTo>
                  <a:cubicBezTo>
                    <a:pt x="2298" y="67"/>
                    <a:pt x="2228" y="0"/>
                    <a:pt x="2143" y="0"/>
                  </a:cubicBezTo>
                  <a:cubicBezTo>
                    <a:pt x="2061" y="4"/>
                    <a:pt x="1998" y="74"/>
                    <a:pt x="1998" y="156"/>
                  </a:cubicBezTo>
                  <a:lnTo>
                    <a:pt x="1998" y="1149"/>
                  </a:lnTo>
                  <a:cubicBezTo>
                    <a:pt x="1998" y="1613"/>
                    <a:pt x="1620" y="1995"/>
                    <a:pt x="1153" y="1995"/>
                  </a:cubicBezTo>
                  <a:cubicBezTo>
                    <a:pt x="1106" y="1995"/>
                    <a:pt x="1058" y="1991"/>
                    <a:pt x="1009" y="1983"/>
                  </a:cubicBezTo>
                  <a:cubicBezTo>
                    <a:pt x="616" y="1920"/>
                    <a:pt x="301" y="1535"/>
                    <a:pt x="301" y="1138"/>
                  </a:cubicBezTo>
                  <a:lnTo>
                    <a:pt x="301" y="152"/>
                  </a:lnTo>
                  <a:cubicBezTo>
                    <a:pt x="301" y="67"/>
                    <a:pt x="230" y="0"/>
                    <a:pt x="149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38"/>
          <p:cNvGrpSpPr/>
          <p:nvPr/>
        </p:nvGrpSpPr>
        <p:grpSpPr>
          <a:xfrm>
            <a:off x="1619497" y="1849705"/>
            <a:ext cx="606053" cy="570039"/>
            <a:chOff x="3157198" y="983469"/>
            <a:chExt cx="606053" cy="570039"/>
          </a:xfrm>
        </p:grpSpPr>
        <p:sp>
          <p:nvSpPr>
            <p:cNvPr id="252" name="Google Shape;252;p38"/>
            <p:cNvSpPr/>
            <p:nvPr/>
          </p:nvSpPr>
          <p:spPr>
            <a:xfrm>
              <a:off x="3157198" y="1086582"/>
              <a:ext cx="516339" cy="466926"/>
            </a:xfrm>
            <a:custGeom>
              <a:rect b="b" l="l" r="r" t="t"/>
              <a:pathLst>
                <a:path extrusionOk="0" h="7947" w="8788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7398"/>
                  </a:lnTo>
                  <a:cubicBezTo>
                    <a:pt x="0" y="7698"/>
                    <a:pt x="249" y="7946"/>
                    <a:pt x="549" y="7946"/>
                  </a:cubicBezTo>
                  <a:lnTo>
                    <a:pt x="8239" y="7946"/>
                  </a:lnTo>
                  <a:cubicBezTo>
                    <a:pt x="8539" y="7946"/>
                    <a:pt x="8787" y="7698"/>
                    <a:pt x="8787" y="7398"/>
                  </a:cubicBez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3157198" y="1086582"/>
              <a:ext cx="516339" cy="70388"/>
            </a:xfrm>
            <a:custGeom>
              <a:rect b="b" l="l" r="r" t="t"/>
              <a:pathLst>
                <a:path extrusionOk="0" h="1198" w="8788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1198"/>
                  </a:lnTo>
                  <a:lnTo>
                    <a:pt x="8787" y="1198"/>
                  </a:ln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3190042" y="1115137"/>
              <a:ext cx="19624" cy="18332"/>
            </a:xfrm>
            <a:custGeom>
              <a:rect b="b" l="l" r="r" t="t"/>
              <a:pathLst>
                <a:path extrusionOk="0" h="312" w="334">
                  <a:moveTo>
                    <a:pt x="163" y="0"/>
                  </a:moveTo>
                  <a:cubicBezTo>
                    <a:pt x="130" y="0"/>
                    <a:pt x="97" y="10"/>
                    <a:pt x="68" y="34"/>
                  </a:cubicBezTo>
                  <a:cubicBezTo>
                    <a:pt x="19" y="74"/>
                    <a:pt x="1" y="141"/>
                    <a:pt x="19" y="200"/>
                  </a:cubicBezTo>
                  <a:cubicBezTo>
                    <a:pt x="38" y="263"/>
                    <a:pt x="97" y="311"/>
                    <a:pt x="168" y="311"/>
                  </a:cubicBezTo>
                  <a:cubicBezTo>
                    <a:pt x="245" y="311"/>
                    <a:pt x="312" y="252"/>
                    <a:pt x="320" y="174"/>
                  </a:cubicBezTo>
                  <a:cubicBezTo>
                    <a:pt x="333" y="74"/>
                    <a:pt x="250" y="0"/>
                    <a:pt x="16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3249736" y="1115137"/>
              <a:ext cx="22033" cy="18332"/>
            </a:xfrm>
            <a:custGeom>
              <a:rect b="b" l="l" r="r" t="t"/>
              <a:pathLst>
                <a:path extrusionOk="0" h="312" w="375">
                  <a:moveTo>
                    <a:pt x="211" y="0"/>
                  </a:moveTo>
                  <a:cubicBezTo>
                    <a:pt x="172" y="0"/>
                    <a:pt x="134" y="13"/>
                    <a:pt x="104" y="41"/>
                  </a:cubicBezTo>
                  <a:cubicBezTo>
                    <a:pt x="0" y="134"/>
                    <a:pt x="71" y="311"/>
                    <a:pt x="208" y="311"/>
                  </a:cubicBezTo>
                  <a:cubicBezTo>
                    <a:pt x="286" y="311"/>
                    <a:pt x="349" y="256"/>
                    <a:pt x="364" y="182"/>
                  </a:cubicBezTo>
                  <a:cubicBezTo>
                    <a:pt x="375" y="115"/>
                    <a:pt x="341" y="48"/>
                    <a:pt x="282" y="15"/>
                  </a:cubicBezTo>
                  <a:cubicBezTo>
                    <a:pt x="259" y="5"/>
                    <a:pt x="235" y="0"/>
                    <a:pt x="211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3218596" y="1115137"/>
              <a:ext cx="22209" cy="18332"/>
            </a:xfrm>
            <a:custGeom>
              <a:rect b="b" l="l" r="r" t="t"/>
              <a:pathLst>
                <a:path extrusionOk="0" h="312" w="378">
                  <a:moveTo>
                    <a:pt x="207" y="0"/>
                  </a:moveTo>
                  <a:cubicBezTo>
                    <a:pt x="174" y="0"/>
                    <a:pt x="141" y="10"/>
                    <a:pt x="112" y="34"/>
                  </a:cubicBezTo>
                  <a:cubicBezTo>
                    <a:pt x="0" y="126"/>
                    <a:pt x="67" y="311"/>
                    <a:pt x="212" y="311"/>
                  </a:cubicBezTo>
                  <a:cubicBezTo>
                    <a:pt x="289" y="311"/>
                    <a:pt x="356" y="252"/>
                    <a:pt x="364" y="174"/>
                  </a:cubicBezTo>
                  <a:cubicBezTo>
                    <a:pt x="377" y="74"/>
                    <a:pt x="294" y="0"/>
                    <a:pt x="207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3186164" y="1457203"/>
              <a:ext cx="113926" cy="18802"/>
            </a:xfrm>
            <a:custGeom>
              <a:rect b="b" l="l" r="r" t="t"/>
              <a:pathLst>
                <a:path extrusionOk="0" h="320" w="1939">
                  <a:moveTo>
                    <a:pt x="189" y="0"/>
                  </a:moveTo>
                  <a:cubicBezTo>
                    <a:pt x="82" y="0"/>
                    <a:pt x="0" y="100"/>
                    <a:pt x="37" y="212"/>
                  </a:cubicBezTo>
                  <a:cubicBezTo>
                    <a:pt x="56" y="278"/>
                    <a:pt x="119" y="319"/>
                    <a:pt x="189" y="319"/>
                  </a:cubicBezTo>
                  <a:lnTo>
                    <a:pt x="1753" y="319"/>
                  </a:lnTo>
                  <a:cubicBezTo>
                    <a:pt x="1857" y="319"/>
                    <a:pt x="1938" y="219"/>
                    <a:pt x="1905" y="108"/>
                  </a:cubicBezTo>
                  <a:cubicBezTo>
                    <a:pt x="1883" y="41"/>
                    <a:pt x="1820" y="0"/>
                    <a:pt x="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3186164" y="1500505"/>
              <a:ext cx="113926" cy="18802"/>
            </a:xfrm>
            <a:custGeom>
              <a:rect b="b" l="l" r="r" t="t"/>
              <a:pathLst>
                <a:path extrusionOk="0" h="320" w="1939">
                  <a:moveTo>
                    <a:pt x="189" y="1"/>
                  </a:moveTo>
                  <a:cubicBezTo>
                    <a:pt x="82" y="1"/>
                    <a:pt x="0" y="105"/>
                    <a:pt x="37" y="212"/>
                  </a:cubicBezTo>
                  <a:cubicBezTo>
                    <a:pt x="56" y="279"/>
                    <a:pt x="119" y="320"/>
                    <a:pt x="189" y="320"/>
                  </a:cubicBezTo>
                  <a:lnTo>
                    <a:pt x="1753" y="320"/>
                  </a:lnTo>
                  <a:cubicBezTo>
                    <a:pt x="1857" y="320"/>
                    <a:pt x="1938" y="220"/>
                    <a:pt x="1905" y="108"/>
                  </a:cubicBezTo>
                  <a:cubicBezTo>
                    <a:pt x="1883" y="45"/>
                    <a:pt x="1820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3271710" y="1285817"/>
              <a:ext cx="287253" cy="196065"/>
            </a:xfrm>
            <a:custGeom>
              <a:rect b="b" l="l" r="r" t="t"/>
              <a:pathLst>
                <a:path extrusionOk="0" h="3337" w="4889">
                  <a:moveTo>
                    <a:pt x="1027" y="1"/>
                  </a:moveTo>
                  <a:lnTo>
                    <a:pt x="1" y="557"/>
                  </a:lnTo>
                  <a:lnTo>
                    <a:pt x="557" y="1583"/>
                  </a:lnTo>
                  <a:lnTo>
                    <a:pt x="1027" y="1328"/>
                  </a:lnTo>
                  <a:lnTo>
                    <a:pt x="1027" y="3336"/>
                  </a:lnTo>
                  <a:lnTo>
                    <a:pt x="3862" y="3336"/>
                  </a:lnTo>
                  <a:lnTo>
                    <a:pt x="3862" y="1328"/>
                  </a:lnTo>
                  <a:lnTo>
                    <a:pt x="4333" y="1583"/>
                  </a:lnTo>
                  <a:lnTo>
                    <a:pt x="4889" y="557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3358138" y="1286288"/>
              <a:ext cx="113985" cy="57110"/>
            </a:xfrm>
            <a:custGeom>
              <a:rect b="b" l="l" r="r" t="t"/>
              <a:pathLst>
                <a:path extrusionOk="0" h="972" w="1940">
                  <a:moveTo>
                    <a:pt x="1" y="0"/>
                  </a:moveTo>
                  <a:cubicBezTo>
                    <a:pt x="1" y="538"/>
                    <a:pt x="435" y="971"/>
                    <a:pt x="968" y="971"/>
                  </a:cubicBezTo>
                  <a:cubicBezTo>
                    <a:pt x="1506" y="971"/>
                    <a:pt x="1939" y="538"/>
                    <a:pt x="1939" y="0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3405846" y="1194044"/>
              <a:ext cx="19037" cy="48825"/>
            </a:xfrm>
            <a:custGeom>
              <a:rect b="b" l="l" r="r" t="t"/>
              <a:pathLst>
                <a:path extrusionOk="0" h="831" w="324">
                  <a:moveTo>
                    <a:pt x="165" y="1"/>
                  </a:moveTo>
                  <a:cubicBezTo>
                    <a:pt x="148" y="1"/>
                    <a:pt x="130" y="4"/>
                    <a:pt x="112" y="10"/>
                  </a:cubicBezTo>
                  <a:cubicBezTo>
                    <a:pt x="45" y="28"/>
                    <a:pt x="1" y="91"/>
                    <a:pt x="1" y="162"/>
                  </a:cubicBezTo>
                  <a:lnTo>
                    <a:pt x="1" y="670"/>
                  </a:lnTo>
                  <a:cubicBezTo>
                    <a:pt x="1" y="740"/>
                    <a:pt x="45" y="803"/>
                    <a:pt x="112" y="822"/>
                  </a:cubicBezTo>
                  <a:cubicBezTo>
                    <a:pt x="130" y="828"/>
                    <a:pt x="148" y="831"/>
                    <a:pt x="165" y="831"/>
                  </a:cubicBezTo>
                  <a:cubicBezTo>
                    <a:pt x="251" y="831"/>
                    <a:pt x="323" y="759"/>
                    <a:pt x="323" y="670"/>
                  </a:cubicBezTo>
                  <a:lnTo>
                    <a:pt x="323" y="162"/>
                  </a:lnTo>
                  <a:cubicBezTo>
                    <a:pt x="323" y="72"/>
                    <a:pt x="251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499677" y="1206911"/>
              <a:ext cx="33197" cy="47650"/>
            </a:xfrm>
            <a:custGeom>
              <a:rect b="b" l="l" r="r" t="t"/>
              <a:pathLst>
                <a:path extrusionOk="0" h="811" w="565">
                  <a:moveTo>
                    <a:pt x="386" y="1"/>
                  </a:moveTo>
                  <a:cubicBezTo>
                    <a:pt x="325" y="1"/>
                    <a:pt x="267" y="36"/>
                    <a:pt x="242" y="95"/>
                  </a:cubicBezTo>
                  <a:lnTo>
                    <a:pt x="34" y="595"/>
                  </a:lnTo>
                  <a:cubicBezTo>
                    <a:pt x="1" y="673"/>
                    <a:pt x="38" y="766"/>
                    <a:pt x="120" y="799"/>
                  </a:cubicBezTo>
                  <a:cubicBezTo>
                    <a:pt x="138" y="806"/>
                    <a:pt x="160" y="810"/>
                    <a:pt x="179" y="810"/>
                  </a:cubicBezTo>
                  <a:cubicBezTo>
                    <a:pt x="238" y="810"/>
                    <a:pt x="297" y="773"/>
                    <a:pt x="323" y="714"/>
                  </a:cubicBezTo>
                  <a:lnTo>
                    <a:pt x="531" y="213"/>
                  </a:lnTo>
                  <a:cubicBezTo>
                    <a:pt x="564" y="136"/>
                    <a:pt x="527" y="43"/>
                    <a:pt x="446" y="13"/>
                  </a:cubicBezTo>
                  <a:cubicBezTo>
                    <a:pt x="426" y="5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3580052" y="1249507"/>
              <a:ext cx="50588" cy="48767"/>
            </a:xfrm>
            <a:custGeom>
              <a:rect b="b" l="l" r="r" t="t"/>
              <a:pathLst>
                <a:path extrusionOk="0" h="830" w="861">
                  <a:moveTo>
                    <a:pt x="690" y="1"/>
                  </a:moveTo>
                  <a:cubicBezTo>
                    <a:pt x="650" y="1"/>
                    <a:pt x="610" y="17"/>
                    <a:pt x="579" y="48"/>
                  </a:cubicBezTo>
                  <a:lnTo>
                    <a:pt x="60" y="567"/>
                  </a:lnTo>
                  <a:cubicBezTo>
                    <a:pt x="0" y="626"/>
                    <a:pt x="0" y="726"/>
                    <a:pt x="60" y="786"/>
                  </a:cubicBezTo>
                  <a:cubicBezTo>
                    <a:pt x="93" y="815"/>
                    <a:pt x="130" y="830"/>
                    <a:pt x="171" y="830"/>
                  </a:cubicBezTo>
                  <a:cubicBezTo>
                    <a:pt x="212" y="830"/>
                    <a:pt x="252" y="815"/>
                    <a:pt x="282" y="786"/>
                  </a:cubicBezTo>
                  <a:lnTo>
                    <a:pt x="801" y="267"/>
                  </a:lnTo>
                  <a:cubicBezTo>
                    <a:pt x="860" y="207"/>
                    <a:pt x="860" y="107"/>
                    <a:pt x="801" y="48"/>
                  </a:cubicBezTo>
                  <a:cubicBezTo>
                    <a:pt x="769" y="17"/>
                    <a:pt x="730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297386" y="1206911"/>
              <a:ext cx="32962" cy="47650"/>
            </a:xfrm>
            <a:custGeom>
              <a:rect b="b" l="l" r="r" t="t"/>
              <a:pathLst>
                <a:path extrusionOk="0" h="811" w="561">
                  <a:moveTo>
                    <a:pt x="180" y="1"/>
                  </a:moveTo>
                  <a:cubicBezTo>
                    <a:pt x="159" y="1"/>
                    <a:pt x="139" y="5"/>
                    <a:pt x="120" y="13"/>
                  </a:cubicBezTo>
                  <a:cubicBezTo>
                    <a:pt x="38" y="43"/>
                    <a:pt x="1" y="136"/>
                    <a:pt x="34" y="213"/>
                  </a:cubicBezTo>
                  <a:lnTo>
                    <a:pt x="242" y="714"/>
                  </a:lnTo>
                  <a:cubicBezTo>
                    <a:pt x="268" y="773"/>
                    <a:pt x="323" y="810"/>
                    <a:pt x="386" y="810"/>
                  </a:cubicBezTo>
                  <a:cubicBezTo>
                    <a:pt x="405" y="810"/>
                    <a:pt x="427" y="806"/>
                    <a:pt x="446" y="799"/>
                  </a:cubicBezTo>
                  <a:cubicBezTo>
                    <a:pt x="524" y="766"/>
                    <a:pt x="561" y="673"/>
                    <a:pt x="531" y="595"/>
                  </a:cubicBezTo>
                  <a:lnTo>
                    <a:pt x="323" y="95"/>
                  </a:lnTo>
                  <a:cubicBezTo>
                    <a:pt x="298" y="36"/>
                    <a:pt x="240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199443" y="1249507"/>
              <a:ext cx="50764" cy="48767"/>
            </a:xfrm>
            <a:custGeom>
              <a:rect b="b" l="l" r="r" t="t"/>
              <a:pathLst>
                <a:path extrusionOk="0" h="830" w="864">
                  <a:moveTo>
                    <a:pt x="173" y="1"/>
                  </a:moveTo>
                  <a:cubicBezTo>
                    <a:pt x="133" y="1"/>
                    <a:pt x="93" y="17"/>
                    <a:pt x="63" y="48"/>
                  </a:cubicBezTo>
                  <a:cubicBezTo>
                    <a:pt x="0" y="107"/>
                    <a:pt x="0" y="207"/>
                    <a:pt x="63" y="267"/>
                  </a:cubicBezTo>
                  <a:lnTo>
                    <a:pt x="582" y="786"/>
                  </a:lnTo>
                  <a:cubicBezTo>
                    <a:pt x="612" y="815"/>
                    <a:pt x="653" y="830"/>
                    <a:pt x="693" y="830"/>
                  </a:cubicBezTo>
                  <a:cubicBezTo>
                    <a:pt x="730" y="830"/>
                    <a:pt x="771" y="815"/>
                    <a:pt x="801" y="786"/>
                  </a:cubicBezTo>
                  <a:cubicBezTo>
                    <a:pt x="864" y="726"/>
                    <a:pt x="864" y="626"/>
                    <a:pt x="801" y="567"/>
                  </a:cubicBezTo>
                  <a:lnTo>
                    <a:pt x="282" y="48"/>
                  </a:lnTo>
                  <a:cubicBezTo>
                    <a:pt x="252" y="17"/>
                    <a:pt x="21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527350" y="983469"/>
              <a:ext cx="235901" cy="214044"/>
            </a:xfrm>
            <a:custGeom>
              <a:rect b="b" l="l" r="r" t="t"/>
              <a:pathLst>
                <a:path extrusionOk="0" h="3643" w="4015">
                  <a:moveTo>
                    <a:pt x="2007" y="1"/>
                  </a:moveTo>
                  <a:cubicBezTo>
                    <a:pt x="1869" y="1"/>
                    <a:pt x="1731" y="73"/>
                    <a:pt x="1661" y="218"/>
                  </a:cubicBezTo>
                  <a:lnTo>
                    <a:pt x="1376" y="796"/>
                  </a:lnTo>
                  <a:cubicBezTo>
                    <a:pt x="1320" y="907"/>
                    <a:pt x="1209" y="989"/>
                    <a:pt x="1083" y="1007"/>
                  </a:cubicBezTo>
                  <a:lnTo>
                    <a:pt x="445" y="1100"/>
                  </a:lnTo>
                  <a:cubicBezTo>
                    <a:pt x="127" y="1144"/>
                    <a:pt x="1" y="1537"/>
                    <a:pt x="230" y="1759"/>
                  </a:cubicBezTo>
                  <a:lnTo>
                    <a:pt x="690" y="2212"/>
                  </a:lnTo>
                  <a:cubicBezTo>
                    <a:pt x="783" y="2300"/>
                    <a:pt x="823" y="2426"/>
                    <a:pt x="805" y="2552"/>
                  </a:cubicBezTo>
                  <a:lnTo>
                    <a:pt x="694" y="3186"/>
                  </a:lnTo>
                  <a:cubicBezTo>
                    <a:pt x="653" y="3439"/>
                    <a:pt x="851" y="3642"/>
                    <a:pt x="1077" y="3642"/>
                  </a:cubicBezTo>
                  <a:cubicBezTo>
                    <a:pt x="1136" y="3642"/>
                    <a:pt x="1198" y="3628"/>
                    <a:pt x="1257" y="3598"/>
                  </a:cubicBezTo>
                  <a:lnTo>
                    <a:pt x="1828" y="3297"/>
                  </a:lnTo>
                  <a:cubicBezTo>
                    <a:pt x="1883" y="3268"/>
                    <a:pt x="1945" y="3253"/>
                    <a:pt x="2007" y="3253"/>
                  </a:cubicBezTo>
                  <a:cubicBezTo>
                    <a:pt x="2070" y="3253"/>
                    <a:pt x="2132" y="3268"/>
                    <a:pt x="2187" y="3297"/>
                  </a:cubicBezTo>
                  <a:lnTo>
                    <a:pt x="2758" y="3598"/>
                  </a:lnTo>
                  <a:cubicBezTo>
                    <a:pt x="2817" y="3628"/>
                    <a:pt x="2878" y="3642"/>
                    <a:pt x="2938" y="3642"/>
                  </a:cubicBezTo>
                  <a:cubicBezTo>
                    <a:pt x="3164" y="3642"/>
                    <a:pt x="3362" y="3439"/>
                    <a:pt x="3321" y="3186"/>
                  </a:cubicBezTo>
                  <a:lnTo>
                    <a:pt x="3210" y="2552"/>
                  </a:lnTo>
                  <a:cubicBezTo>
                    <a:pt x="3192" y="2426"/>
                    <a:pt x="3232" y="2300"/>
                    <a:pt x="3325" y="2212"/>
                  </a:cubicBezTo>
                  <a:lnTo>
                    <a:pt x="3785" y="1759"/>
                  </a:lnTo>
                  <a:cubicBezTo>
                    <a:pt x="4014" y="1537"/>
                    <a:pt x="3888" y="1144"/>
                    <a:pt x="3570" y="1100"/>
                  </a:cubicBezTo>
                  <a:lnTo>
                    <a:pt x="2932" y="1007"/>
                  </a:lnTo>
                  <a:cubicBezTo>
                    <a:pt x="2806" y="989"/>
                    <a:pt x="2695" y="907"/>
                    <a:pt x="2639" y="796"/>
                  </a:cubicBezTo>
                  <a:lnTo>
                    <a:pt x="2354" y="218"/>
                  </a:lnTo>
                  <a:cubicBezTo>
                    <a:pt x="2284" y="73"/>
                    <a:pt x="2145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38"/>
          <p:cNvGrpSpPr/>
          <p:nvPr/>
        </p:nvGrpSpPr>
        <p:grpSpPr>
          <a:xfrm>
            <a:off x="4504570" y="1838012"/>
            <a:ext cx="599532" cy="593425"/>
            <a:chOff x="4003272" y="1259809"/>
            <a:chExt cx="599532" cy="593425"/>
          </a:xfrm>
        </p:grpSpPr>
        <p:sp>
          <p:nvSpPr>
            <p:cNvPr id="268" name="Google Shape;268;p38"/>
            <p:cNvSpPr/>
            <p:nvPr/>
          </p:nvSpPr>
          <p:spPr>
            <a:xfrm>
              <a:off x="4352155" y="1456870"/>
              <a:ext cx="250649" cy="235666"/>
            </a:xfrm>
            <a:custGeom>
              <a:rect b="b" l="l" r="r" t="t"/>
              <a:pathLst>
                <a:path extrusionOk="0" h="4011" w="4266">
                  <a:moveTo>
                    <a:pt x="371" y="0"/>
                  </a:moveTo>
                  <a:lnTo>
                    <a:pt x="0" y="4010"/>
                  </a:lnTo>
                  <a:lnTo>
                    <a:pt x="3573" y="4010"/>
                  </a:lnTo>
                  <a:cubicBezTo>
                    <a:pt x="3955" y="4010"/>
                    <a:pt x="4266" y="3702"/>
                    <a:pt x="4266" y="3321"/>
                  </a:cubicBezTo>
                  <a:lnTo>
                    <a:pt x="4266" y="689"/>
                  </a:lnTo>
                  <a:cubicBezTo>
                    <a:pt x="4266" y="308"/>
                    <a:pt x="3955" y="0"/>
                    <a:pt x="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4358442" y="1509514"/>
              <a:ext cx="244362" cy="49295"/>
            </a:xfrm>
            <a:custGeom>
              <a:rect b="b" l="l" r="r" t="t"/>
              <a:pathLst>
                <a:path extrusionOk="0" h="839" w="4159">
                  <a:moveTo>
                    <a:pt x="267" y="1"/>
                  </a:moveTo>
                  <a:lnTo>
                    <a:pt x="1" y="839"/>
                  </a:lnTo>
                  <a:lnTo>
                    <a:pt x="4159" y="839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4003272" y="1259809"/>
              <a:ext cx="370685" cy="593425"/>
            </a:xfrm>
            <a:custGeom>
              <a:rect b="b" l="l" r="r" t="t"/>
              <a:pathLst>
                <a:path extrusionOk="0" h="10100" w="6309">
                  <a:moveTo>
                    <a:pt x="742" y="0"/>
                  </a:moveTo>
                  <a:cubicBezTo>
                    <a:pt x="331" y="0"/>
                    <a:pt x="1" y="330"/>
                    <a:pt x="1" y="738"/>
                  </a:cubicBezTo>
                  <a:lnTo>
                    <a:pt x="1" y="9362"/>
                  </a:lnTo>
                  <a:cubicBezTo>
                    <a:pt x="1" y="9769"/>
                    <a:pt x="331" y="10099"/>
                    <a:pt x="742" y="10099"/>
                  </a:cubicBezTo>
                  <a:lnTo>
                    <a:pt x="5571" y="10099"/>
                  </a:lnTo>
                  <a:cubicBezTo>
                    <a:pt x="5979" y="10099"/>
                    <a:pt x="6309" y="9769"/>
                    <a:pt x="6309" y="9362"/>
                  </a:cubicBezTo>
                  <a:lnTo>
                    <a:pt x="6309" y="738"/>
                  </a:lnTo>
                  <a:cubicBezTo>
                    <a:pt x="6309" y="330"/>
                    <a:pt x="5979" y="0"/>
                    <a:pt x="5571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4144635" y="1290244"/>
              <a:ext cx="88250" cy="18802"/>
            </a:xfrm>
            <a:custGeom>
              <a:rect b="b" l="l" r="r" t="t"/>
              <a:pathLst>
                <a:path extrusionOk="0" h="320" w="1502">
                  <a:moveTo>
                    <a:pt x="186" y="1"/>
                  </a:moveTo>
                  <a:cubicBezTo>
                    <a:pt x="82" y="1"/>
                    <a:pt x="0" y="101"/>
                    <a:pt x="34" y="212"/>
                  </a:cubicBezTo>
                  <a:cubicBezTo>
                    <a:pt x="56" y="275"/>
                    <a:pt x="119" y="320"/>
                    <a:pt x="186" y="320"/>
                  </a:cubicBezTo>
                  <a:lnTo>
                    <a:pt x="1316" y="320"/>
                  </a:lnTo>
                  <a:cubicBezTo>
                    <a:pt x="1420" y="320"/>
                    <a:pt x="1501" y="220"/>
                    <a:pt x="1468" y="108"/>
                  </a:cubicBezTo>
                  <a:cubicBezTo>
                    <a:pt x="1446" y="42"/>
                    <a:pt x="1383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4161615" y="1787597"/>
              <a:ext cx="54055" cy="54055"/>
            </a:xfrm>
            <a:custGeom>
              <a:rect b="b" l="l" r="r" t="t"/>
              <a:pathLst>
                <a:path extrusionOk="0" h="920" w="920">
                  <a:moveTo>
                    <a:pt x="460" y="1"/>
                  </a:moveTo>
                  <a:cubicBezTo>
                    <a:pt x="208" y="1"/>
                    <a:pt x="0" y="204"/>
                    <a:pt x="0" y="460"/>
                  </a:cubicBezTo>
                  <a:cubicBezTo>
                    <a:pt x="0" y="712"/>
                    <a:pt x="208" y="920"/>
                    <a:pt x="460" y="920"/>
                  </a:cubicBezTo>
                  <a:cubicBezTo>
                    <a:pt x="716" y="920"/>
                    <a:pt x="919" y="712"/>
                    <a:pt x="919" y="460"/>
                  </a:cubicBezTo>
                  <a:cubicBezTo>
                    <a:pt x="919" y="204"/>
                    <a:pt x="716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4039641" y="1336013"/>
              <a:ext cx="297947" cy="441015"/>
            </a:xfrm>
            <a:custGeom>
              <a:rect b="b" l="l" r="r" t="t"/>
              <a:pathLst>
                <a:path extrusionOk="0" h="7506" w="5071">
                  <a:moveTo>
                    <a:pt x="375" y="0"/>
                  </a:moveTo>
                  <a:cubicBezTo>
                    <a:pt x="168" y="0"/>
                    <a:pt x="1" y="167"/>
                    <a:pt x="1" y="371"/>
                  </a:cubicBezTo>
                  <a:lnTo>
                    <a:pt x="1" y="7134"/>
                  </a:lnTo>
                  <a:cubicBezTo>
                    <a:pt x="1" y="7338"/>
                    <a:pt x="168" y="7505"/>
                    <a:pt x="375" y="7505"/>
                  </a:cubicBezTo>
                  <a:lnTo>
                    <a:pt x="4700" y="7505"/>
                  </a:lnTo>
                  <a:cubicBezTo>
                    <a:pt x="4904" y="7505"/>
                    <a:pt x="5071" y="7338"/>
                    <a:pt x="5071" y="7134"/>
                  </a:cubicBezTo>
                  <a:lnTo>
                    <a:pt x="5071" y="371"/>
                  </a:lnTo>
                  <a:cubicBezTo>
                    <a:pt x="5071" y="167"/>
                    <a:pt x="4904" y="0"/>
                    <a:pt x="4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4101744" y="1406342"/>
              <a:ext cx="235843" cy="336666"/>
            </a:xfrm>
            <a:custGeom>
              <a:rect b="b" l="l" r="r" t="t"/>
              <a:pathLst>
                <a:path extrusionOk="0" h="5730" w="4014">
                  <a:moveTo>
                    <a:pt x="990" y="0"/>
                  </a:moveTo>
                  <a:cubicBezTo>
                    <a:pt x="445" y="0"/>
                    <a:pt x="0" y="441"/>
                    <a:pt x="0" y="990"/>
                  </a:cubicBezTo>
                  <a:lnTo>
                    <a:pt x="0" y="4740"/>
                  </a:lnTo>
                  <a:cubicBezTo>
                    <a:pt x="0" y="5289"/>
                    <a:pt x="445" y="5730"/>
                    <a:pt x="990" y="5730"/>
                  </a:cubicBezTo>
                  <a:lnTo>
                    <a:pt x="4014" y="5730"/>
                  </a:lnTo>
                  <a:lnTo>
                    <a:pt x="40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4101744" y="1481430"/>
              <a:ext cx="235843" cy="70388"/>
            </a:xfrm>
            <a:custGeom>
              <a:rect b="b" l="l" r="r" t="t"/>
              <a:pathLst>
                <a:path extrusionOk="0" h="1198" w="4014">
                  <a:moveTo>
                    <a:pt x="0" y="1"/>
                  </a:moveTo>
                  <a:lnTo>
                    <a:pt x="0" y="1198"/>
                  </a:lnTo>
                  <a:lnTo>
                    <a:pt x="4014" y="1198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4388700" y="1592945"/>
              <a:ext cx="78908" cy="18802"/>
            </a:xfrm>
            <a:custGeom>
              <a:rect b="b" l="l" r="r" t="t"/>
              <a:pathLst>
                <a:path extrusionOk="0" h="320" w="1343">
                  <a:moveTo>
                    <a:pt x="186" y="0"/>
                  </a:moveTo>
                  <a:cubicBezTo>
                    <a:pt x="79" y="0"/>
                    <a:pt x="1" y="100"/>
                    <a:pt x="34" y="208"/>
                  </a:cubicBezTo>
                  <a:cubicBezTo>
                    <a:pt x="53" y="275"/>
                    <a:pt x="116" y="319"/>
                    <a:pt x="186" y="319"/>
                  </a:cubicBezTo>
                  <a:lnTo>
                    <a:pt x="1157" y="319"/>
                  </a:lnTo>
                  <a:cubicBezTo>
                    <a:pt x="1261" y="319"/>
                    <a:pt x="1342" y="215"/>
                    <a:pt x="1309" y="108"/>
                  </a:cubicBezTo>
                  <a:cubicBezTo>
                    <a:pt x="1290" y="41"/>
                    <a:pt x="1224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4475362" y="1592945"/>
              <a:ext cx="79143" cy="18802"/>
            </a:xfrm>
            <a:custGeom>
              <a:rect b="b" l="l" r="r" t="t"/>
              <a:pathLst>
                <a:path extrusionOk="0" h="320" w="1347">
                  <a:moveTo>
                    <a:pt x="186" y="0"/>
                  </a:moveTo>
                  <a:cubicBezTo>
                    <a:pt x="82" y="0"/>
                    <a:pt x="1" y="100"/>
                    <a:pt x="34" y="208"/>
                  </a:cubicBezTo>
                  <a:cubicBezTo>
                    <a:pt x="56" y="275"/>
                    <a:pt x="119" y="319"/>
                    <a:pt x="186" y="319"/>
                  </a:cubicBezTo>
                  <a:lnTo>
                    <a:pt x="1157" y="319"/>
                  </a:lnTo>
                  <a:cubicBezTo>
                    <a:pt x="1265" y="319"/>
                    <a:pt x="1346" y="215"/>
                    <a:pt x="1309" y="108"/>
                  </a:cubicBezTo>
                  <a:cubicBezTo>
                    <a:pt x="1290" y="41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4297455" y="1602287"/>
              <a:ext cx="40130" cy="24677"/>
            </a:xfrm>
            <a:custGeom>
              <a:rect b="b" l="l" r="r" t="t"/>
              <a:pathLst>
                <a:path extrusionOk="0" h="420" w="683">
                  <a:moveTo>
                    <a:pt x="231" y="1"/>
                  </a:moveTo>
                  <a:cubicBezTo>
                    <a:pt x="101" y="1"/>
                    <a:pt x="1" y="112"/>
                    <a:pt x="23" y="245"/>
                  </a:cubicBezTo>
                  <a:cubicBezTo>
                    <a:pt x="38" y="345"/>
                    <a:pt x="131" y="420"/>
                    <a:pt x="234" y="420"/>
                  </a:cubicBezTo>
                  <a:lnTo>
                    <a:pt x="683" y="420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4173366" y="1602287"/>
              <a:ext cx="107815" cy="24677"/>
            </a:xfrm>
            <a:custGeom>
              <a:rect b="b" l="l" r="r" t="t"/>
              <a:pathLst>
                <a:path extrusionOk="0" h="420" w="1835">
                  <a:moveTo>
                    <a:pt x="234" y="1"/>
                  </a:moveTo>
                  <a:cubicBezTo>
                    <a:pt x="104" y="1"/>
                    <a:pt x="0" y="123"/>
                    <a:pt x="30" y="260"/>
                  </a:cubicBezTo>
                  <a:cubicBezTo>
                    <a:pt x="52" y="353"/>
                    <a:pt x="141" y="420"/>
                    <a:pt x="238" y="420"/>
                  </a:cubicBezTo>
                  <a:lnTo>
                    <a:pt x="1601" y="420"/>
                  </a:lnTo>
                  <a:cubicBezTo>
                    <a:pt x="1731" y="420"/>
                    <a:pt x="1835" y="297"/>
                    <a:pt x="1805" y="160"/>
                  </a:cubicBezTo>
                  <a:cubicBezTo>
                    <a:pt x="1783" y="64"/>
                    <a:pt x="1694" y="1"/>
                    <a:pt x="1598" y="1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4408735" y="1290714"/>
              <a:ext cx="162281" cy="129379"/>
            </a:xfrm>
            <a:custGeom>
              <a:rect b="b" l="l" r="r" t="t"/>
              <a:pathLst>
                <a:path extrusionOk="0" h="2202" w="2762">
                  <a:moveTo>
                    <a:pt x="1105" y="0"/>
                  </a:moveTo>
                  <a:lnTo>
                    <a:pt x="1" y="1101"/>
                  </a:lnTo>
                  <a:lnTo>
                    <a:pt x="1105" y="2202"/>
                  </a:lnTo>
                  <a:lnTo>
                    <a:pt x="1105" y="1627"/>
                  </a:lnTo>
                  <a:lnTo>
                    <a:pt x="2762" y="1627"/>
                  </a:lnTo>
                  <a:lnTo>
                    <a:pt x="2762" y="571"/>
                  </a:lnTo>
                  <a:lnTo>
                    <a:pt x="1105" y="571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9"/>
          <p:cNvGrpSpPr/>
          <p:nvPr/>
        </p:nvGrpSpPr>
        <p:grpSpPr>
          <a:xfrm>
            <a:off x="5151300" y="1201450"/>
            <a:ext cx="3535497" cy="3506719"/>
            <a:chOff x="5151300" y="1201450"/>
            <a:chExt cx="3535497" cy="3506719"/>
          </a:xfrm>
        </p:grpSpPr>
        <p:grpSp>
          <p:nvGrpSpPr>
            <p:cNvPr id="286" name="Google Shape;286;p39"/>
            <p:cNvGrpSpPr/>
            <p:nvPr/>
          </p:nvGrpSpPr>
          <p:grpSpPr>
            <a:xfrm>
              <a:off x="5469911" y="1228361"/>
              <a:ext cx="1932076" cy="3479808"/>
              <a:chOff x="5469911" y="1228361"/>
              <a:chExt cx="1932076" cy="3479808"/>
            </a:xfrm>
          </p:grpSpPr>
          <p:sp>
            <p:nvSpPr>
              <p:cNvPr id="287" name="Google Shape;287;p39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rect b="b" l="l" r="r" t="t"/>
                <a:pathLst>
                  <a:path extrusionOk="0" h="22499" w="1205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9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rect b="b" l="l" r="r" t="t"/>
                <a:pathLst>
                  <a:path extrusionOk="0" h="22499" w="12046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9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rect b="b" l="l" r="r" t="t"/>
                <a:pathLst>
                  <a:path extrusionOk="0" h="22196" w="11448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9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rect b="b" l="l" r="r" t="t"/>
                <a:pathLst>
                  <a:path extrusionOk="0" h="21970" w="10988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" name="Google Shape;291;p39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6115021" y="1257747"/>
              <a:ext cx="710995" cy="193950"/>
            </a:xfrm>
            <a:custGeom>
              <a:rect b="b" l="l" r="r" t="t"/>
              <a:pathLst>
                <a:path extrusionOk="0" h="1254" w="4597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6222977" y="1310179"/>
              <a:ext cx="63877" cy="63722"/>
            </a:xfrm>
            <a:custGeom>
              <a:rect b="b" l="l" r="r" t="t"/>
              <a:pathLst>
                <a:path extrusionOk="0" h="412" w="413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326139" y="1310179"/>
              <a:ext cx="391766" cy="63722"/>
            </a:xfrm>
            <a:custGeom>
              <a:rect b="b" l="l" r="r" t="t"/>
              <a:pathLst>
                <a:path extrusionOk="0" h="412" w="2533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373776" y="1676270"/>
              <a:ext cx="427339" cy="136260"/>
            </a:xfrm>
            <a:custGeom>
              <a:rect b="b" l="l" r="r" t="t"/>
              <a:pathLst>
                <a:path extrusionOk="0" h="881" w="2763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6955937" y="2125571"/>
              <a:ext cx="245608" cy="98058"/>
            </a:xfrm>
            <a:custGeom>
              <a:rect b="b" l="l" r="r" t="t"/>
              <a:pathLst>
                <a:path extrusionOk="0" h="634" w="1588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6373776" y="1883521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373776" y="1941829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6373776" y="2000138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6373776" y="2058447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6373776" y="2435983"/>
              <a:ext cx="427339" cy="136260"/>
            </a:xfrm>
            <a:custGeom>
              <a:rect b="b" l="l" r="r" t="t"/>
              <a:pathLst>
                <a:path extrusionOk="0" h="881" w="2763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6955937" y="2885284"/>
              <a:ext cx="245608" cy="98831"/>
            </a:xfrm>
            <a:custGeom>
              <a:rect b="b" l="l" r="r" t="t"/>
              <a:pathLst>
                <a:path extrusionOk="0" h="639" w="1588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6373776" y="2643234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6373776" y="2701542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6373776" y="2760624"/>
              <a:ext cx="827767" cy="25520"/>
            </a:xfrm>
            <a:custGeom>
              <a:rect b="b" l="l" r="r" t="t"/>
              <a:pathLst>
                <a:path extrusionOk="0" h="165" w="5352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6373776" y="2818933"/>
              <a:ext cx="827767" cy="25674"/>
            </a:xfrm>
            <a:custGeom>
              <a:rect b="b" l="l" r="r" t="t"/>
              <a:pathLst>
                <a:path extrusionOk="0" h="166" w="5352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6373776" y="3196469"/>
              <a:ext cx="427339" cy="136260"/>
            </a:xfrm>
            <a:custGeom>
              <a:rect b="b" l="l" r="r" t="t"/>
              <a:pathLst>
                <a:path extrusionOk="0" h="881" w="2763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6955937" y="3645152"/>
              <a:ext cx="245608" cy="98676"/>
            </a:xfrm>
            <a:custGeom>
              <a:rect b="b" l="l" r="r" t="t"/>
              <a:pathLst>
                <a:path extrusionOk="0" h="638" w="1588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6373776" y="3402947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6373776" y="3462029"/>
              <a:ext cx="827767" cy="25674"/>
            </a:xfrm>
            <a:custGeom>
              <a:rect b="b" l="l" r="r" t="t"/>
              <a:pathLst>
                <a:path extrusionOk="0" h="166" w="5352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6373776" y="3520337"/>
              <a:ext cx="827767" cy="25674"/>
            </a:xfrm>
            <a:custGeom>
              <a:rect b="b" l="l" r="r" t="t"/>
              <a:pathLst>
                <a:path extrusionOk="0" h="166" w="5352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373776" y="3578646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6373776" y="3956182"/>
              <a:ext cx="427339" cy="136260"/>
            </a:xfrm>
            <a:custGeom>
              <a:rect b="b" l="l" r="r" t="t"/>
              <a:pathLst>
                <a:path extrusionOk="0" h="881" w="2763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6955937" y="4404864"/>
              <a:ext cx="245608" cy="98676"/>
            </a:xfrm>
            <a:custGeom>
              <a:rect b="b" l="l" r="r" t="t"/>
              <a:pathLst>
                <a:path extrusionOk="0" h="638" w="1588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6373776" y="4163433"/>
              <a:ext cx="827767" cy="25674"/>
            </a:xfrm>
            <a:custGeom>
              <a:rect b="b" l="l" r="r" t="t"/>
              <a:pathLst>
                <a:path extrusionOk="0" h="166" w="5352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6373776" y="4221741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6373776" y="4280050"/>
              <a:ext cx="827767" cy="26448"/>
            </a:xfrm>
            <a:custGeom>
              <a:rect b="b" l="l" r="r" t="t"/>
              <a:pathLst>
                <a:path extrusionOk="0" h="171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6373776" y="4338513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5151300" y="1688334"/>
              <a:ext cx="331447" cy="152964"/>
            </a:xfrm>
            <a:custGeom>
              <a:rect b="b" l="l" r="r" t="t"/>
              <a:pathLst>
                <a:path extrusionOk="0" h="989" w="2143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5472540" y="1688334"/>
              <a:ext cx="328044" cy="152964"/>
            </a:xfrm>
            <a:custGeom>
              <a:rect b="b" l="l" r="r" t="t"/>
              <a:pathLst>
                <a:path extrusionOk="0" h="989" w="2121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5793781" y="1688334"/>
              <a:ext cx="324642" cy="152964"/>
            </a:xfrm>
            <a:custGeom>
              <a:rect b="b" l="l" r="r" t="t"/>
              <a:pathLst>
                <a:path extrusionOk="0" h="989" w="2099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6115021" y="1688334"/>
              <a:ext cx="321239" cy="152964"/>
            </a:xfrm>
            <a:custGeom>
              <a:rect b="b" l="l" r="r" t="t"/>
              <a:pathLst>
                <a:path extrusionOk="0" h="989" w="2077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6436106" y="1688334"/>
              <a:ext cx="321394" cy="152964"/>
            </a:xfrm>
            <a:custGeom>
              <a:rect b="b" l="l" r="r" t="t"/>
              <a:pathLst>
                <a:path extrusionOk="0" h="989" w="2078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6754099" y="1688334"/>
              <a:ext cx="324642" cy="152964"/>
            </a:xfrm>
            <a:custGeom>
              <a:rect b="b" l="l" r="r" t="t"/>
              <a:pathLst>
                <a:path extrusionOk="0" h="989" w="2099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7071936" y="1688334"/>
              <a:ext cx="328044" cy="152964"/>
            </a:xfrm>
            <a:custGeom>
              <a:rect b="b" l="l" r="r" t="t"/>
              <a:pathLst>
                <a:path extrusionOk="0" h="989" w="2121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389774" y="1688334"/>
              <a:ext cx="331447" cy="152964"/>
            </a:xfrm>
            <a:custGeom>
              <a:rect b="b" l="l" r="r" t="t"/>
              <a:pathLst>
                <a:path extrusionOk="0" h="989" w="2143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5151300" y="1228361"/>
              <a:ext cx="574890" cy="460128"/>
            </a:xfrm>
            <a:custGeom>
              <a:rect b="b" l="l" r="r" t="t"/>
              <a:pathLst>
                <a:path extrusionOk="0" h="2975" w="3717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5472540" y="1228361"/>
              <a:ext cx="490288" cy="460128"/>
            </a:xfrm>
            <a:custGeom>
              <a:rect b="b" l="l" r="r" t="t"/>
              <a:pathLst>
                <a:path extrusionOk="0" h="2975" w="317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5793781" y="1228361"/>
              <a:ext cx="405841" cy="460128"/>
            </a:xfrm>
            <a:custGeom>
              <a:rect b="b" l="l" r="r" t="t"/>
              <a:pathLst>
                <a:path extrusionOk="0" h="2975" w="2624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115021" y="1228361"/>
              <a:ext cx="321239" cy="460128"/>
            </a:xfrm>
            <a:custGeom>
              <a:rect b="b" l="l" r="r" t="t"/>
              <a:pathLst>
                <a:path extrusionOk="0" h="2975" w="2077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436106" y="1228361"/>
              <a:ext cx="321394" cy="460128"/>
            </a:xfrm>
            <a:custGeom>
              <a:rect b="b" l="l" r="r" t="t"/>
              <a:pathLst>
                <a:path extrusionOk="0" h="2975" w="2078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672899" y="1228361"/>
              <a:ext cx="405841" cy="460128"/>
            </a:xfrm>
            <a:custGeom>
              <a:rect b="b" l="l" r="r" t="t"/>
              <a:pathLst>
                <a:path extrusionOk="0" h="2975" w="2624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6908919" y="1228361"/>
              <a:ext cx="491061" cy="460128"/>
            </a:xfrm>
            <a:custGeom>
              <a:rect b="b" l="l" r="r" t="t"/>
              <a:pathLst>
                <a:path extrusionOk="0" h="2975" w="3175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7145712" y="1228361"/>
              <a:ext cx="575508" cy="460128"/>
            </a:xfrm>
            <a:custGeom>
              <a:rect b="b" l="l" r="r" t="t"/>
              <a:pathLst>
                <a:path extrusionOk="0" h="2975" w="3721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945642" y="2616477"/>
              <a:ext cx="430742" cy="857772"/>
            </a:xfrm>
            <a:custGeom>
              <a:rect b="b" l="l" r="r" t="t"/>
              <a:pathLst>
                <a:path extrusionOk="0" h="5546" w="2785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7945642" y="2678033"/>
              <a:ext cx="128991" cy="625929"/>
            </a:xfrm>
            <a:custGeom>
              <a:rect b="b" l="l" r="r" t="t"/>
              <a:pathLst>
                <a:path extrusionOk="0" h="4047" w="834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8086542" y="2705564"/>
              <a:ext cx="289842" cy="768685"/>
            </a:xfrm>
            <a:custGeom>
              <a:rect b="b" l="l" r="r" t="t"/>
              <a:pathLst>
                <a:path extrusionOk="0" h="4970" w="1874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7969770" y="2678807"/>
              <a:ext cx="278552" cy="169049"/>
            </a:xfrm>
            <a:custGeom>
              <a:rect b="b" l="l" r="r" t="t"/>
              <a:pathLst>
                <a:path extrusionOk="0" h="1093" w="1801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955076" y="2131603"/>
              <a:ext cx="296493" cy="692126"/>
            </a:xfrm>
            <a:custGeom>
              <a:rect b="b" l="l" r="r" t="t"/>
              <a:pathLst>
                <a:path extrusionOk="0" h="4475" w="1917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955076" y="2131603"/>
              <a:ext cx="103471" cy="692126"/>
            </a:xfrm>
            <a:custGeom>
              <a:rect b="b" l="l" r="r" t="t"/>
              <a:pathLst>
                <a:path extrusionOk="0" h="4475" w="669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8114691" y="2535896"/>
              <a:ext cx="403830" cy="958459"/>
            </a:xfrm>
            <a:custGeom>
              <a:rect b="b" l="l" r="r" t="t"/>
              <a:pathLst>
                <a:path extrusionOk="0" h="6197" w="2611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8276317" y="2535896"/>
              <a:ext cx="242205" cy="197971"/>
            </a:xfrm>
            <a:custGeom>
              <a:rect b="b" l="l" r="r" t="t"/>
              <a:pathLst>
                <a:path extrusionOk="0" h="1280" w="1566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8293639" y="1791650"/>
              <a:ext cx="330210" cy="584170"/>
            </a:xfrm>
            <a:custGeom>
              <a:rect b="b" l="l" r="r" t="t"/>
              <a:pathLst>
                <a:path extrusionOk="0" h="3777" w="2135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8263479" y="1800311"/>
              <a:ext cx="330055" cy="570869"/>
            </a:xfrm>
            <a:custGeom>
              <a:rect b="b" l="l" r="r" t="t"/>
              <a:pathLst>
                <a:path extrusionOk="0" h="3691" w="2134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8248786" y="2006789"/>
              <a:ext cx="438011" cy="663358"/>
            </a:xfrm>
            <a:custGeom>
              <a:rect b="b" l="l" r="r" t="t"/>
              <a:pathLst>
                <a:path extrusionOk="0" h="4289" w="2832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7584344" y="2662357"/>
              <a:ext cx="88167" cy="17659"/>
            </a:xfrm>
            <a:custGeom>
              <a:rect b="b" l="l" r="r" t="t"/>
              <a:pathLst>
                <a:path extrusionOk="0" h="139" w="694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7545215" y="2728419"/>
              <a:ext cx="141652" cy="68984"/>
            </a:xfrm>
            <a:custGeom>
              <a:rect b="b" l="l" r="r" t="t"/>
              <a:pathLst>
                <a:path extrusionOk="0" h="543" w="1115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7557792" y="2744426"/>
              <a:ext cx="87786" cy="11688"/>
            </a:xfrm>
            <a:custGeom>
              <a:rect b="b" l="l" r="r" t="t"/>
              <a:pathLst>
                <a:path extrusionOk="0" h="92" w="691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8398348" y="2328800"/>
              <a:ext cx="226739" cy="63722"/>
            </a:xfrm>
            <a:custGeom>
              <a:rect b="b" l="l" r="r" t="t"/>
              <a:pathLst>
                <a:path extrusionOk="0" h="412" w="1466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8420465" y="2362208"/>
              <a:ext cx="248237" cy="116153"/>
            </a:xfrm>
            <a:custGeom>
              <a:rect b="b" l="l" r="r" t="t"/>
              <a:pathLst>
                <a:path extrusionOk="0" h="751" w="1605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7612420" y="2917330"/>
              <a:ext cx="60091" cy="37605"/>
            </a:xfrm>
            <a:custGeom>
              <a:rect b="b" l="l" r="r" t="t"/>
              <a:pathLst>
                <a:path extrusionOk="0" h="296" w="473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7596921" y="2919490"/>
              <a:ext cx="40400" cy="70636"/>
            </a:xfrm>
            <a:custGeom>
              <a:rect b="b" l="l" r="r" t="t"/>
              <a:pathLst>
                <a:path extrusionOk="0" h="556" w="318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632068" y="3914577"/>
              <a:ext cx="1489424" cy="793586"/>
            </a:xfrm>
            <a:custGeom>
              <a:rect b="b" l="l" r="r" t="t"/>
              <a:pathLst>
                <a:path extrusionOk="0" h="5131" w="963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7010844" y="1201450"/>
              <a:ext cx="583551" cy="555402"/>
            </a:xfrm>
            <a:custGeom>
              <a:rect b="b" l="l" r="r" t="t"/>
              <a:pathLst>
                <a:path extrusionOk="0" h="3591" w="3773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7486285" y="4190190"/>
              <a:ext cx="46399" cy="517973"/>
            </a:xfrm>
            <a:custGeom>
              <a:rect b="b" l="l" r="r" t="t"/>
              <a:pathLst>
                <a:path extrusionOk="0" h="3349" w="30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721928" y="3914577"/>
              <a:ext cx="1333831" cy="173225"/>
            </a:xfrm>
            <a:custGeom>
              <a:rect b="b" l="l" r="r" t="t"/>
              <a:pathLst>
                <a:path extrusionOk="0" h="1120" w="8624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611188" y="2019626"/>
              <a:ext cx="1499632" cy="1971669"/>
            </a:xfrm>
            <a:custGeom>
              <a:rect b="b" l="l" r="r" t="t"/>
              <a:pathLst>
                <a:path extrusionOk="0" h="12748" w="9696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7400446" y="2215431"/>
              <a:ext cx="118164" cy="1781895"/>
            </a:xfrm>
            <a:custGeom>
              <a:rect b="b" l="l" r="r" t="t"/>
              <a:pathLst>
                <a:path extrusionOk="0" h="11521" w="764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611188" y="2177229"/>
              <a:ext cx="1352700" cy="1814066"/>
            </a:xfrm>
            <a:custGeom>
              <a:rect b="b" l="l" r="r" t="t"/>
              <a:pathLst>
                <a:path extrusionOk="0" h="11729" w="8746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341606" y="2373035"/>
              <a:ext cx="1617023" cy="1443179"/>
            </a:xfrm>
            <a:custGeom>
              <a:rect b="b" l="l" r="r" t="t"/>
              <a:pathLst>
                <a:path extrusionOk="0" h="9331" w="10455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365734" y="2851722"/>
              <a:ext cx="436001" cy="179257"/>
            </a:xfrm>
            <a:custGeom>
              <a:rect b="b" l="l" r="r" t="t"/>
              <a:pathLst>
                <a:path extrusionOk="0" h="1159" w="2819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326913" y="2177229"/>
              <a:ext cx="532512" cy="806887"/>
            </a:xfrm>
            <a:custGeom>
              <a:rect b="b" l="l" r="r" t="t"/>
              <a:pathLst>
                <a:path extrusionOk="0" h="5217" w="3443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7531912" y="2553992"/>
              <a:ext cx="37738" cy="41141"/>
            </a:xfrm>
            <a:custGeom>
              <a:rect b="b" l="l" r="r" t="t"/>
              <a:pathLst>
                <a:path extrusionOk="0" h="266" w="244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7442670" y="2632562"/>
              <a:ext cx="31706" cy="20880"/>
            </a:xfrm>
            <a:custGeom>
              <a:rect b="b" l="l" r="r" t="t"/>
              <a:pathLst>
                <a:path extrusionOk="0" h="135" w="205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7545986" y="2538680"/>
              <a:ext cx="140281" cy="85994"/>
            </a:xfrm>
            <a:custGeom>
              <a:rect b="b" l="l" r="r" t="t"/>
              <a:pathLst>
                <a:path extrusionOk="0" h="556" w="907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7684102" y="2594205"/>
              <a:ext cx="100068" cy="101460"/>
            </a:xfrm>
            <a:custGeom>
              <a:rect b="b" l="l" r="r" t="t"/>
              <a:pathLst>
                <a:path extrusionOk="0" h="656" w="647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7709004" y="2686849"/>
              <a:ext cx="45626" cy="90634"/>
            </a:xfrm>
            <a:custGeom>
              <a:rect b="b" l="l" r="r" t="t"/>
              <a:pathLst>
                <a:path extrusionOk="0" h="586" w="295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7597644" y="2553992"/>
              <a:ext cx="39749" cy="38357"/>
            </a:xfrm>
            <a:custGeom>
              <a:rect b="b" l="l" r="r" t="t"/>
              <a:pathLst>
                <a:path extrusionOk="0" h="248" w="257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484517" y="3181003"/>
              <a:ext cx="285821" cy="200755"/>
            </a:xfrm>
            <a:custGeom>
              <a:rect b="b" l="l" r="r" t="t"/>
              <a:pathLst>
                <a:path extrusionOk="0" h="1298" w="1848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7164426" y="1726536"/>
              <a:ext cx="293863" cy="513178"/>
            </a:xfrm>
            <a:custGeom>
              <a:rect b="b" l="l" r="r" t="t"/>
              <a:pathLst>
                <a:path extrusionOk="0" h="3318" w="190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7170458" y="1737208"/>
              <a:ext cx="283192" cy="238339"/>
            </a:xfrm>
            <a:custGeom>
              <a:rect b="b" l="l" r="r" t="t"/>
              <a:pathLst>
                <a:path extrusionOk="0" h="1541" w="1831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7049819" y="1678281"/>
              <a:ext cx="142292" cy="116153"/>
            </a:xfrm>
            <a:custGeom>
              <a:rect b="b" l="l" r="r" t="t"/>
              <a:pathLst>
                <a:path extrusionOk="0" h="751" w="92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7091270" y="1678899"/>
              <a:ext cx="100842" cy="115535"/>
            </a:xfrm>
            <a:custGeom>
              <a:rect b="b" l="l" r="r" t="t"/>
              <a:pathLst>
                <a:path extrusionOk="0" h="747" w="652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7103488" y="1358434"/>
              <a:ext cx="461366" cy="549370"/>
            </a:xfrm>
            <a:custGeom>
              <a:rect b="b" l="l" r="r" t="t"/>
              <a:pathLst>
                <a:path extrusionOk="0" h="3552" w="2983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7104725" y="1358434"/>
              <a:ext cx="301906" cy="243597"/>
            </a:xfrm>
            <a:custGeom>
              <a:rect b="b" l="l" r="r" t="t"/>
              <a:pathLst>
                <a:path extrusionOk="0" h="1575" w="1952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7119573" y="1951264"/>
              <a:ext cx="297885" cy="322631"/>
            </a:xfrm>
            <a:custGeom>
              <a:rect b="b" l="l" r="r" t="t"/>
              <a:pathLst>
                <a:path extrusionOk="0" h="2086" w="1926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7417304" y="1974000"/>
              <a:ext cx="148324" cy="265714"/>
            </a:xfrm>
            <a:custGeom>
              <a:rect b="b" l="l" r="r" t="t"/>
              <a:pathLst>
                <a:path extrusionOk="0" h="1718" w="959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7055851" y="1334306"/>
              <a:ext cx="325415" cy="534522"/>
            </a:xfrm>
            <a:custGeom>
              <a:rect b="b" l="l" r="r" t="t"/>
              <a:pathLst>
                <a:path extrusionOk="0" h="3456" w="2104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3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PHASES OF PROJECT</a:t>
            </a:r>
            <a:endParaRPr sz="2400"/>
          </a:p>
        </p:txBody>
      </p:sp>
      <p:sp>
        <p:nvSpPr>
          <p:cNvPr id="383" name="Google Shape;383;p39"/>
          <p:cNvSpPr/>
          <p:nvPr/>
        </p:nvSpPr>
        <p:spPr>
          <a:xfrm>
            <a:off x="5810485" y="1789639"/>
            <a:ext cx="405841" cy="321239"/>
          </a:xfrm>
          <a:custGeom>
            <a:rect b="b" l="l" r="r" t="t"/>
            <a:pathLst>
              <a:path extrusionOk="0" h="2077" w="2624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39"/>
          <p:cNvGrpSpPr/>
          <p:nvPr/>
        </p:nvGrpSpPr>
        <p:grpSpPr>
          <a:xfrm>
            <a:off x="5815279" y="2549352"/>
            <a:ext cx="396406" cy="321394"/>
            <a:chOff x="5815279" y="2549352"/>
            <a:chExt cx="396406" cy="321394"/>
          </a:xfrm>
        </p:grpSpPr>
        <p:sp>
          <p:nvSpPr>
            <p:cNvPr id="385" name="Google Shape;385;p39"/>
            <p:cNvSpPr/>
            <p:nvPr/>
          </p:nvSpPr>
          <p:spPr>
            <a:xfrm>
              <a:off x="5946590" y="2824965"/>
              <a:ext cx="133631" cy="45781"/>
            </a:xfrm>
            <a:custGeom>
              <a:rect b="b" l="l" r="r" t="t"/>
              <a:pathLst>
                <a:path extrusionOk="0" h="296" w="864">
                  <a:moveTo>
                    <a:pt x="864" y="243"/>
                  </a:moveTo>
                  <a:lnTo>
                    <a:pt x="864" y="295"/>
                  </a:lnTo>
                  <a:lnTo>
                    <a:pt x="1" y="295"/>
                  </a:lnTo>
                  <a:lnTo>
                    <a:pt x="1" y="243"/>
                  </a:lnTo>
                  <a:cubicBezTo>
                    <a:pt x="62" y="213"/>
                    <a:pt x="96" y="148"/>
                    <a:pt x="96" y="148"/>
                  </a:cubicBezTo>
                  <a:lnTo>
                    <a:pt x="96" y="0"/>
                  </a:lnTo>
                  <a:lnTo>
                    <a:pt x="768" y="0"/>
                  </a:lnTo>
                  <a:lnTo>
                    <a:pt x="768" y="148"/>
                  </a:lnTo>
                  <a:cubicBezTo>
                    <a:pt x="768" y="148"/>
                    <a:pt x="803" y="213"/>
                    <a:pt x="86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939940" y="2861156"/>
              <a:ext cx="146313" cy="9589"/>
            </a:xfrm>
            <a:custGeom>
              <a:rect b="b" l="l" r="r" t="t"/>
              <a:pathLst>
                <a:path extrusionOk="0" h="62" w="946">
                  <a:moveTo>
                    <a:pt x="946" y="27"/>
                  </a:moveTo>
                  <a:lnTo>
                    <a:pt x="946" y="35"/>
                  </a:lnTo>
                  <a:cubicBezTo>
                    <a:pt x="946" y="48"/>
                    <a:pt x="937" y="61"/>
                    <a:pt x="920" y="61"/>
                  </a:cubicBezTo>
                  <a:lnTo>
                    <a:pt x="27" y="61"/>
                  </a:lnTo>
                  <a:cubicBezTo>
                    <a:pt x="14" y="61"/>
                    <a:pt x="1" y="48"/>
                    <a:pt x="1" y="35"/>
                  </a:cubicBezTo>
                  <a:lnTo>
                    <a:pt x="1" y="27"/>
                  </a:lnTo>
                  <a:cubicBezTo>
                    <a:pt x="1" y="14"/>
                    <a:pt x="14" y="1"/>
                    <a:pt x="27" y="1"/>
                  </a:cubicBezTo>
                  <a:lnTo>
                    <a:pt x="920" y="1"/>
                  </a:lnTo>
                  <a:cubicBezTo>
                    <a:pt x="937" y="1"/>
                    <a:pt x="946" y="14"/>
                    <a:pt x="94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961438" y="2824965"/>
              <a:ext cx="104090" cy="14848"/>
            </a:xfrm>
            <a:custGeom>
              <a:rect b="b" l="l" r="r" t="t"/>
              <a:pathLst>
                <a:path extrusionOk="0" h="96" w="673">
                  <a:moveTo>
                    <a:pt x="672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5815279" y="2549352"/>
              <a:ext cx="396406" cy="283810"/>
            </a:xfrm>
            <a:custGeom>
              <a:rect b="b" l="l" r="r" t="t"/>
              <a:pathLst>
                <a:path extrusionOk="0" h="1835" w="2563">
                  <a:moveTo>
                    <a:pt x="2563" y="217"/>
                  </a:moveTo>
                  <a:lnTo>
                    <a:pt x="2563" y="1639"/>
                  </a:lnTo>
                  <a:cubicBezTo>
                    <a:pt x="2563" y="1743"/>
                    <a:pt x="2467" y="1834"/>
                    <a:pt x="2354" y="1834"/>
                  </a:cubicBezTo>
                  <a:lnTo>
                    <a:pt x="208" y="1834"/>
                  </a:lnTo>
                  <a:cubicBezTo>
                    <a:pt x="96" y="1834"/>
                    <a:pt x="0" y="1743"/>
                    <a:pt x="0" y="1639"/>
                  </a:cubicBezTo>
                  <a:lnTo>
                    <a:pt x="0" y="217"/>
                  </a:lnTo>
                  <a:cubicBezTo>
                    <a:pt x="0" y="96"/>
                    <a:pt x="91" y="0"/>
                    <a:pt x="208" y="0"/>
                  </a:cubicBezTo>
                  <a:lnTo>
                    <a:pt x="2354" y="0"/>
                  </a:lnTo>
                  <a:cubicBezTo>
                    <a:pt x="2471" y="0"/>
                    <a:pt x="2563" y="96"/>
                    <a:pt x="256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819300" y="2553374"/>
              <a:ext cx="388364" cy="276386"/>
            </a:xfrm>
            <a:custGeom>
              <a:rect b="b" l="l" r="r" t="t"/>
              <a:pathLst>
                <a:path extrusionOk="0" h="1787" w="2511">
                  <a:moveTo>
                    <a:pt x="2511" y="191"/>
                  </a:moveTo>
                  <a:lnTo>
                    <a:pt x="2511" y="1613"/>
                  </a:lnTo>
                  <a:cubicBezTo>
                    <a:pt x="2511" y="1704"/>
                    <a:pt x="2428" y="1787"/>
                    <a:pt x="2328" y="1787"/>
                  </a:cubicBezTo>
                  <a:lnTo>
                    <a:pt x="182" y="1787"/>
                  </a:lnTo>
                  <a:cubicBezTo>
                    <a:pt x="83" y="1787"/>
                    <a:pt x="0" y="1704"/>
                    <a:pt x="0" y="1613"/>
                  </a:cubicBezTo>
                  <a:lnTo>
                    <a:pt x="0" y="191"/>
                  </a:lnTo>
                  <a:cubicBezTo>
                    <a:pt x="0" y="83"/>
                    <a:pt x="83" y="1"/>
                    <a:pt x="182" y="1"/>
                  </a:cubicBezTo>
                  <a:lnTo>
                    <a:pt x="2328" y="1"/>
                  </a:lnTo>
                  <a:cubicBezTo>
                    <a:pt x="2428" y="1"/>
                    <a:pt x="2511" y="83"/>
                    <a:pt x="251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831364" y="2566056"/>
              <a:ext cx="363617" cy="199363"/>
            </a:xfrm>
            <a:custGeom>
              <a:rect b="b" l="l" r="r" t="t"/>
              <a:pathLst>
                <a:path extrusionOk="0" h="1289" w="2351">
                  <a:moveTo>
                    <a:pt x="2350" y="101"/>
                  </a:moveTo>
                  <a:lnTo>
                    <a:pt x="2350" y="1289"/>
                  </a:lnTo>
                  <a:lnTo>
                    <a:pt x="0" y="1289"/>
                  </a:lnTo>
                  <a:lnTo>
                    <a:pt x="0" y="101"/>
                  </a:lnTo>
                  <a:cubicBezTo>
                    <a:pt x="0" y="44"/>
                    <a:pt x="48" y="1"/>
                    <a:pt x="104" y="1"/>
                  </a:cubicBezTo>
                  <a:lnTo>
                    <a:pt x="2250" y="1"/>
                  </a:lnTo>
                  <a:cubicBezTo>
                    <a:pt x="2307" y="1"/>
                    <a:pt x="2350" y="44"/>
                    <a:pt x="235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815279" y="2778720"/>
              <a:ext cx="396406" cy="54442"/>
            </a:xfrm>
            <a:custGeom>
              <a:rect b="b" l="l" r="r" t="t"/>
              <a:pathLst>
                <a:path extrusionOk="0" h="352" w="2563">
                  <a:moveTo>
                    <a:pt x="2563" y="0"/>
                  </a:moveTo>
                  <a:lnTo>
                    <a:pt x="2563" y="156"/>
                  </a:lnTo>
                  <a:cubicBezTo>
                    <a:pt x="2563" y="260"/>
                    <a:pt x="2467" y="351"/>
                    <a:pt x="2354" y="351"/>
                  </a:cubicBezTo>
                  <a:lnTo>
                    <a:pt x="208" y="351"/>
                  </a:lnTo>
                  <a:cubicBezTo>
                    <a:pt x="96" y="351"/>
                    <a:pt x="0" y="260"/>
                    <a:pt x="0" y="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39"/>
          <p:cNvGrpSpPr/>
          <p:nvPr/>
        </p:nvGrpSpPr>
        <p:grpSpPr>
          <a:xfrm>
            <a:off x="5866164" y="3309065"/>
            <a:ext cx="293864" cy="321394"/>
            <a:chOff x="5866164" y="3309065"/>
            <a:chExt cx="293864" cy="321394"/>
          </a:xfrm>
        </p:grpSpPr>
        <p:sp>
          <p:nvSpPr>
            <p:cNvPr id="393" name="Google Shape;393;p39"/>
            <p:cNvSpPr/>
            <p:nvPr/>
          </p:nvSpPr>
          <p:spPr>
            <a:xfrm>
              <a:off x="5866164" y="3309065"/>
              <a:ext cx="293864" cy="321394"/>
            </a:xfrm>
            <a:custGeom>
              <a:rect b="b" l="l" r="r" t="t"/>
              <a:pathLst>
                <a:path extrusionOk="0" h="2078" w="1900">
                  <a:moveTo>
                    <a:pt x="1900" y="2078"/>
                  </a:moveTo>
                  <a:lnTo>
                    <a:pt x="1375" y="2078"/>
                  </a:lnTo>
                  <a:lnTo>
                    <a:pt x="1353" y="1991"/>
                  </a:lnTo>
                  <a:lnTo>
                    <a:pt x="985" y="651"/>
                  </a:lnTo>
                  <a:lnTo>
                    <a:pt x="920" y="651"/>
                  </a:lnTo>
                  <a:lnTo>
                    <a:pt x="551" y="1991"/>
                  </a:lnTo>
                  <a:lnTo>
                    <a:pt x="525" y="2078"/>
                  </a:lnTo>
                  <a:lnTo>
                    <a:pt x="1" y="2078"/>
                  </a:lnTo>
                  <a:lnTo>
                    <a:pt x="18" y="1991"/>
                  </a:lnTo>
                  <a:lnTo>
                    <a:pt x="369" y="105"/>
                  </a:lnTo>
                  <a:lnTo>
                    <a:pt x="391" y="1"/>
                  </a:lnTo>
                  <a:lnTo>
                    <a:pt x="1514" y="1"/>
                  </a:lnTo>
                  <a:lnTo>
                    <a:pt x="1535" y="105"/>
                  </a:lnTo>
                  <a:lnTo>
                    <a:pt x="1887" y="19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923236" y="3309065"/>
              <a:ext cx="180494" cy="16240"/>
            </a:xfrm>
            <a:custGeom>
              <a:rect b="b" l="l" r="r" t="t"/>
              <a:pathLst>
                <a:path extrusionOk="0" h="105" w="1167">
                  <a:moveTo>
                    <a:pt x="1166" y="105"/>
                  </a:moveTo>
                  <a:lnTo>
                    <a:pt x="0" y="105"/>
                  </a:lnTo>
                  <a:lnTo>
                    <a:pt x="22" y="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5888281" y="4068933"/>
            <a:ext cx="249629" cy="321393"/>
            <a:chOff x="5888281" y="4068933"/>
            <a:chExt cx="249629" cy="321393"/>
          </a:xfrm>
        </p:grpSpPr>
        <p:sp>
          <p:nvSpPr>
            <p:cNvPr id="396" name="Google Shape;396;p39"/>
            <p:cNvSpPr/>
            <p:nvPr/>
          </p:nvSpPr>
          <p:spPr>
            <a:xfrm>
              <a:off x="5897097" y="4194985"/>
              <a:ext cx="232771" cy="173070"/>
            </a:xfrm>
            <a:custGeom>
              <a:rect b="b" l="l" r="r" t="t"/>
              <a:pathLst>
                <a:path extrusionOk="0" h="1119" w="1505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890292" y="4068933"/>
              <a:ext cx="246227" cy="246227"/>
            </a:xfrm>
            <a:custGeom>
              <a:rect b="b" l="l" r="r" t="t"/>
              <a:pathLst>
                <a:path extrusionOk="0" h="1592" w="1592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922462" y="4101103"/>
              <a:ext cx="181886" cy="182505"/>
            </a:xfrm>
            <a:custGeom>
              <a:rect b="b" l="l" r="r" t="t"/>
              <a:pathLst>
                <a:path extrusionOk="0" h="1180" w="1176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007064" y="4133892"/>
              <a:ext cx="32325" cy="61247"/>
            </a:xfrm>
            <a:custGeom>
              <a:rect b="b" l="l" r="r" t="t"/>
              <a:pathLst>
                <a:path extrusionOk="0" h="396" w="209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952003" y="4189571"/>
              <a:ext cx="61866" cy="8816"/>
            </a:xfrm>
            <a:custGeom>
              <a:rect b="b" l="l" r="r" t="t"/>
              <a:pathLst>
                <a:path extrusionOk="0" h="57" w="40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97011" y="4176115"/>
              <a:ext cx="32325" cy="32480"/>
            </a:xfrm>
            <a:custGeom>
              <a:rect b="b" l="l" r="r" t="t"/>
              <a:pathLst>
                <a:path extrusionOk="0" h="210" w="209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6011086" y="4108527"/>
              <a:ext cx="4795" cy="16240"/>
            </a:xfrm>
            <a:custGeom>
              <a:rect b="b" l="l" r="r" t="t"/>
              <a:pathLst>
                <a:path extrusionOk="0" h="105" w="31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6011086" y="4259944"/>
              <a:ext cx="4176" cy="16240"/>
            </a:xfrm>
            <a:custGeom>
              <a:rect b="b" l="l" r="r" t="t"/>
              <a:pathLst>
                <a:path extrusionOk="0" h="105" w="27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080840" y="4190190"/>
              <a:ext cx="16858" cy="4176"/>
            </a:xfrm>
            <a:custGeom>
              <a:rect b="b" l="l" r="r" t="t"/>
              <a:pathLst>
                <a:path extrusionOk="0" h="27" w="109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929268" y="4189571"/>
              <a:ext cx="16240" cy="4795"/>
            </a:xfrm>
            <a:custGeom>
              <a:rect b="b" l="l" r="r" t="t"/>
              <a:pathLst>
                <a:path extrusionOk="0" h="31" w="105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060579" y="4131881"/>
              <a:ext cx="12992" cy="13611"/>
            </a:xfrm>
            <a:custGeom>
              <a:rect b="b" l="l" r="r" t="t"/>
              <a:pathLst>
                <a:path extrusionOk="0" h="88" w="84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952622" y="4239219"/>
              <a:ext cx="13611" cy="13611"/>
            </a:xfrm>
            <a:custGeom>
              <a:rect b="b" l="l" r="r" t="t"/>
              <a:pathLst>
                <a:path extrusionOk="0" h="88" w="88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059960" y="4239219"/>
              <a:ext cx="13611" cy="13611"/>
            </a:xfrm>
            <a:custGeom>
              <a:rect b="b" l="l" r="r" t="t"/>
              <a:pathLst>
                <a:path extrusionOk="0" h="88" w="88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953395" y="4131881"/>
              <a:ext cx="12837" cy="13611"/>
            </a:xfrm>
            <a:custGeom>
              <a:rect b="b" l="l" r="r" t="t"/>
              <a:pathLst>
                <a:path extrusionOk="0" h="88" w="83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888281" y="4343153"/>
              <a:ext cx="249629" cy="47173"/>
            </a:xfrm>
            <a:custGeom>
              <a:rect b="b" l="l" r="r" t="t"/>
              <a:pathLst>
                <a:path extrusionOk="0" h="305" w="1614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3141877" y="1569588"/>
            <a:ext cx="1758300" cy="572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 Cases Documents</a:t>
            </a:r>
            <a:endParaRPr b="1" i="0" sz="14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3141877" y="2360826"/>
            <a:ext cx="1758300" cy="572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POM TestNG</a:t>
            </a:r>
            <a:endParaRPr b="1" i="0" sz="14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3141877" y="3152038"/>
            <a:ext cx="1758300" cy="5727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Maven Jenkins </a:t>
            </a:r>
            <a:endParaRPr b="1" i="0" sz="14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3141877" y="3943263"/>
            <a:ext cx="1758300" cy="5727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 Reports</a:t>
            </a:r>
            <a:endParaRPr b="1" i="0" sz="14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529175" y="1439325"/>
            <a:ext cx="2021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According to number of weeks available we divided the implementation of project work into four parts.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PLATFORMS &amp; TECHNOLOGIES</a:t>
            </a:r>
            <a:endParaRPr sz="2400"/>
          </a:p>
        </p:txBody>
      </p:sp>
      <p:grpSp>
        <p:nvGrpSpPr>
          <p:cNvPr id="421" name="Google Shape;421;p40"/>
          <p:cNvGrpSpPr/>
          <p:nvPr/>
        </p:nvGrpSpPr>
        <p:grpSpPr>
          <a:xfrm>
            <a:off x="620950" y="2484950"/>
            <a:ext cx="3876900" cy="963600"/>
            <a:chOff x="620950" y="2484950"/>
            <a:chExt cx="3876900" cy="963600"/>
          </a:xfrm>
        </p:grpSpPr>
        <p:sp>
          <p:nvSpPr>
            <p:cNvPr id="422" name="Google Shape;422;p40"/>
            <p:cNvSpPr/>
            <p:nvPr/>
          </p:nvSpPr>
          <p:spPr>
            <a:xfrm>
              <a:off x="620950" y="2484950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" name="Google Shape;423;p40"/>
            <p:cNvGrpSpPr/>
            <p:nvPr/>
          </p:nvGrpSpPr>
          <p:grpSpPr>
            <a:xfrm>
              <a:off x="1454400" y="2585464"/>
              <a:ext cx="2218825" cy="762624"/>
              <a:chOff x="2827075" y="1582011"/>
              <a:chExt cx="2218825" cy="762624"/>
            </a:xfrm>
          </p:grpSpPr>
          <p:sp>
            <p:nvSpPr>
              <p:cNvPr id="424" name="Google Shape;424;p40"/>
              <p:cNvSpPr txBox="1"/>
              <p:nvPr/>
            </p:nvSpPr>
            <p:spPr>
              <a:xfrm>
                <a:off x="2827100" y="1582011"/>
                <a:ext cx="22188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Driven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5" name="Google Shape;425;p40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6" name="Google Shape;426;p40"/>
            <p:cNvSpPr/>
            <p:nvPr/>
          </p:nvSpPr>
          <p:spPr>
            <a:xfrm>
              <a:off x="3676451" y="25972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703449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8" name="Google Shape;428;p40"/>
          <p:cNvCxnSpPr>
            <a:stCxn id="429" idx="3"/>
            <a:endCxn id="430" idx="1"/>
          </p:cNvCxnSpPr>
          <p:nvPr/>
        </p:nvCxnSpPr>
        <p:spPr>
          <a:xfrm>
            <a:off x="4497850" y="1842600"/>
            <a:ext cx="1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40"/>
          <p:cNvCxnSpPr>
            <a:stCxn id="432" idx="1"/>
            <a:endCxn id="422" idx="3"/>
          </p:cNvCxnSpPr>
          <p:nvPr/>
        </p:nvCxnSpPr>
        <p:spPr>
          <a:xfrm rot="10800000">
            <a:off x="4497919" y="2966750"/>
            <a:ext cx="1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40"/>
          <p:cNvCxnSpPr>
            <a:stCxn id="434" idx="3"/>
            <a:endCxn id="435" idx="1"/>
          </p:cNvCxnSpPr>
          <p:nvPr/>
        </p:nvCxnSpPr>
        <p:spPr>
          <a:xfrm>
            <a:off x="4497850" y="4090875"/>
            <a:ext cx="1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40"/>
          <p:cNvCxnSpPr>
            <a:stCxn id="430" idx="3"/>
            <a:endCxn id="432" idx="3"/>
          </p:cNvCxnSpPr>
          <p:nvPr/>
        </p:nvCxnSpPr>
        <p:spPr>
          <a:xfrm>
            <a:off x="8525119" y="1842600"/>
            <a:ext cx="600" cy="1124100"/>
          </a:xfrm>
          <a:prstGeom prst="bentConnector3">
            <a:avLst>
              <a:gd fmla="val 285176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40"/>
          <p:cNvCxnSpPr>
            <a:stCxn id="422" idx="1"/>
            <a:endCxn id="434" idx="1"/>
          </p:cNvCxnSpPr>
          <p:nvPr/>
        </p:nvCxnSpPr>
        <p:spPr>
          <a:xfrm>
            <a:off x="620950" y="2966750"/>
            <a:ext cx="600" cy="1124100"/>
          </a:xfrm>
          <a:prstGeom prst="bentConnector3">
            <a:avLst>
              <a:gd fmla="val -27312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38" name="Google Shape;438;p40"/>
          <p:cNvGrpSpPr/>
          <p:nvPr/>
        </p:nvGrpSpPr>
        <p:grpSpPr>
          <a:xfrm>
            <a:off x="4648219" y="2484950"/>
            <a:ext cx="3876900" cy="963600"/>
            <a:chOff x="4648219" y="2484950"/>
            <a:chExt cx="3876900" cy="963600"/>
          </a:xfrm>
        </p:grpSpPr>
        <p:sp>
          <p:nvSpPr>
            <p:cNvPr id="432" name="Google Shape;432;p40"/>
            <p:cNvSpPr/>
            <p:nvPr/>
          </p:nvSpPr>
          <p:spPr>
            <a:xfrm>
              <a:off x="4648219" y="2484950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40"/>
            <p:cNvGrpSpPr/>
            <p:nvPr/>
          </p:nvGrpSpPr>
          <p:grpSpPr>
            <a:xfrm>
              <a:off x="5481663" y="2585463"/>
              <a:ext cx="2218838" cy="762624"/>
              <a:chOff x="2827075" y="1582011"/>
              <a:chExt cx="2218838" cy="762624"/>
            </a:xfrm>
          </p:grpSpPr>
          <p:sp>
            <p:nvSpPr>
              <p:cNvPr id="440" name="Google Shape;440;p40"/>
              <p:cNvSpPr txBox="1"/>
              <p:nvPr/>
            </p:nvSpPr>
            <p:spPr>
              <a:xfrm>
                <a:off x="2827113" y="1582011"/>
                <a:ext cx="22188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POM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1" name="Google Shape;441;p40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2" name="Google Shape;442;p40"/>
            <p:cNvSpPr/>
            <p:nvPr/>
          </p:nvSpPr>
          <p:spPr>
            <a:xfrm>
              <a:off x="7703720" y="25972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730718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620950" y="1360800"/>
            <a:ext cx="3876900" cy="963600"/>
            <a:chOff x="620950" y="1360800"/>
            <a:chExt cx="3876900" cy="963600"/>
          </a:xfrm>
        </p:grpSpPr>
        <p:sp>
          <p:nvSpPr>
            <p:cNvPr id="429" name="Google Shape;429;p40"/>
            <p:cNvSpPr/>
            <p:nvPr/>
          </p:nvSpPr>
          <p:spPr>
            <a:xfrm>
              <a:off x="620950" y="1360800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" name="Google Shape;445;p40"/>
            <p:cNvGrpSpPr/>
            <p:nvPr/>
          </p:nvGrpSpPr>
          <p:grpSpPr>
            <a:xfrm>
              <a:off x="1454400" y="1461314"/>
              <a:ext cx="2218825" cy="762624"/>
              <a:chOff x="2827075" y="1582011"/>
              <a:chExt cx="2218825" cy="762624"/>
            </a:xfrm>
          </p:grpSpPr>
          <p:sp>
            <p:nvSpPr>
              <p:cNvPr id="446" name="Google Shape;446;p40"/>
              <p:cNvSpPr txBox="1"/>
              <p:nvPr/>
            </p:nvSpPr>
            <p:spPr>
              <a:xfrm>
                <a:off x="2827100" y="1582011"/>
                <a:ext cx="22188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Selenium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7" name="Google Shape;447;p40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8" name="Google Shape;448;p40"/>
            <p:cNvSpPr/>
            <p:nvPr/>
          </p:nvSpPr>
          <p:spPr>
            <a:xfrm>
              <a:off x="3676451" y="14849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703449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40"/>
          <p:cNvGrpSpPr/>
          <p:nvPr/>
        </p:nvGrpSpPr>
        <p:grpSpPr>
          <a:xfrm>
            <a:off x="4648219" y="1360800"/>
            <a:ext cx="3876900" cy="963600"/>
            <a:chOff x="4648219" y="1360800"/>
            <a:chExt cx="3876900" cy="963600"/>
          </a:xfrm>
        </p:grpSpPr>
        <p:sp>
          <p:nvSpPr>
            <p:cNvPr id="430" name="Google Shape;430;p40"/>
            <p:cNvSpPr/>
            <p:nvPr/>
          </p:nvSpPr>
          <p:spPr>
            <a:xfrm>
              <a:off x="4648219" y="1360800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1" name="Google Shape;451;p40"/>
            <p:cNvGrpSpPr/>
            <p:nvPr/>
          </p:nvGrpSpPr>
          <p:grpSpPr>
            <a:xfrm>
              <a:off x="5481663" y="1461298"/>
              <a:ext cx="2218838" cy="762640"/>
              <a:chOff x="2827075" y="1581995"/>
              <a:chExt cx="2218838" cy="762640"/>
            </a:xfrm>
          </p:grpSpPr>
          <p:sp>
            <p:nvSpPr>
              <p:cNvPr id="452" name="Google Shape;452;p40"/>
              <p:cNvSpPr txBox="1"/>
              <p:nvPr/>
            </p:nvSpPr>
            <p:spPr>
              <a:xfrm>
                <a:off x="2827113" y="1581995"/>
                <a:ext cx="22188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Maven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3" name="Google Shape;453;p40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4" name="Google Shape;454;p40"/>
            <p:cNvSpPr/>
            <p:nvPr/>
          </p:nvSpPr>
          <p:spPr>
            <a:xfrm>
              <a:off x="7703720" y="14849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30718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40"/>
          <p:cNvGrpSpPr/>
          <p:nvPr/>
        </p:nvGrpSpPr>
        <p:grpSpPr>
          <a:xfrm>
            <a:off x="620950" y="3609075"/>
            <a:ext cx="3876900" cy="963600"/>
            <a:chOff x="620950" y="3609075"/>
            <a:chExt cx="3876900" cy="963600"/>
          </a:xfrm>
        </p:grpSpPr>
        <p:sp>
          <p:nvSpPr>
            <p:cNvPr id="434" name="Google Shape;434;p40"/>
            <p:cNvSpPr/>
            <p:nvPr/>
          </p:nvSpPr>
          <p:spPr>
            <a:xfrm>
              <a:off x="620950" y="3609075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7" name="Google Shape;457;p40"/>
            <p:cNvGrpSpPr/>
            <p:nvPr/>
          </p:nvGrpSpPr>
          <p:grpSpPr>
            <a:xfrm>
              <a:off x="1454400" y="3709550"/>
              <a:ext cx="2218825" cy="762650"/>
              <a:chOff x="2827075" y="1581985"/>
              <a:chExt cx="2218825" cy="762650"/>
            </a:xfrm>
          </p:grpSpPr>
          <p:sp>
            <p:nvSpPr>
              <p:cNvPr id="458" name="Google Shape;458;p40"/>
              <p:cNvSpPr txBox="1"/>
              <p:nvPr/>
            </p:nvSpPr>
            <p:spPr>
              <a:xfrm>
                <a:off x="2827100" y="1581985"/>
                <a:ext cx="2218800" cy="69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TestNG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9" name="Google Shape;459;p40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0" name="Google Shape;460;p40"/>
            <p:cNvSpPr/>
            <p:nvPr/>
          </p:nvSpPr>
          <p:spPr>
            <a:xfrm>
              <a:off x="3676451" y="3721425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03449" y="3721425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40"/>
          <p:cNvGrpSpPr/>
          <p:nvPr/>
        </p:nvGrpSpPr>
        <p:grpSpPr>
          <a:xfrm>
            <a:off x="4648219" y="3609075"/>
            <a:ext cx="3876900" cy="963600"/>
            <a:chOff x="4648219" y="3609075"/>
            <a:chExt cx="3876900" cy="963600"/>
          </a:xfrm>
        </p:grpSpPr>
        <p:sp>
          <p:nvSpPr>
            <p:cNvPr id="435" name="Google Shape;435;p40"/>
            <p:cNvSpPr/>
            <p:nvPr/>
          </p:nvSpPr>
          <p:spPr>
            <a:xfrm>
              <a:off x="4648219" y="3609075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3" name="Google Shape;463;p40"/>
            <p:cNvGrpSpPr/>
            <p:nvPr/>
          </p:nvGrpSpPr>
          <p:grpSpPr>
            <a:xfrm>
              <a:off x="5481663" y="3709550"/>
              <a:ext cx="2218838" cy="762650"/>
              <a:chOff x="2827075" y="1581985"/>
              <a:chExt cx="2218838" cy="762650"/>
            </a:xfrm>
          </p:grpSpPr>
          <p:sp>
            <p:nvSpPr>
              <p:cNvPr id="464" name="Google Shape;464;p40"/>
              <p:cNvSpPr txBox="1"/>
              <p:nvPr/>
            </p:nvSpPr>
            <p:spPr>
              <a:xfrm>
                <a:off x="2827113" y="1581985"/>
                <a:ext cx="22188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Jenkins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5" name="Google Shape;465;p40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6" name="Google Shape;466;p40"/>
            <p:cNvSpPr/>
            <p:nvPr/>
          </p:nvSpPr>
          <p:spPr>
            <a:xfrm>
              <a:off x="7703720" y="3721425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730718" y="3721425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8" name="Google Shape;4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674" y="3831488"/>
            <a:ext cx="471000" cy="51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413" y="1580938"/>
            <a:ext cx="471000" cy="52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8550" y="1529300"/>
            <a:ext cx="3692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422" y="3829225"/>
            <a:ext cx="471000" cy="4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7675" y="2706259"/>
            <a:ext cx="471000" cy="52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Functional Requirements</a:t>
            </a:r>
            <a:endParaRPr sz="2400"/>
          </a:p>
        </p:txBody>
      </p:sp>
      <p:grpSp>
        <p:nvGrpSpPr>
          <p:cNvPr id="478" name="Google Shape;478;p41"/>
          <p:cNvGrpSpPr/>
          <p:nvPr/>
        </p:nvGrpSpPr>
        <p:grpSpPr>
          <a:xfrm>
            <a:off x="4405425" y="1340375"/>
            <a:ext cx="4385300" cy="3424400"/>
            <a:chOff x="4405425" y="1340375"/>
            <a:chExt cx="4385300" cy="3424400"/>
          </a:xfrm>
        </p:grpSpPr>
        <p:sp>
          <p:nvSpPr>
            <p:cNvPr id="479" name="Google Shape;479;p41"/>
            <p:cNvSpPr/>
            <p:nvPr/>
          </p:nvSpPr>
          <p:spPr>
            <a:xfrm>
              <a:off x="4645985" y="1480243"/>
              <a:ext cx="617773" cy="617603"/>
            </a:xfrm>
            <a:custGeom>
              <a:rect b="b" l="l" r="r" t="t"/>
              <a:pathLst>
                <a:path extrusionOk="0" h="3469" w="3470">
                  <a:moveTo>
                    <a:pt x="0" y="1735"/>
                  </a:moveTo>
                  <a:cubicBezTo>
                    <a:pt x="0" y="2693"/>
                    <a:pt x="777" y="3469"/>
                    <a:pt x="1735" y="3469"/>
                  </a:cubicBezTo>
                  <a:lnTo>
                    <a:pt x="1735" y="3469"/>
                  </a:lnTo>
                  <a:cubicBezTo>
                    <a:pt x="2693" y="3469"/>
                    <a:pt x="3469" y="2693"/>
                    <a:pt x="3469" y="1735"/>
                  </a:cubicBezTo>
                  <a:lnTo>
                    <a:pt x="3469" y="1735"/>
                  </a:lnTo>
                  <a:cubicBezTo>
                    <a:pt x="3469" y="777"/>
                    <a:pt x="2693" y="0"/>
                    <a:pt x="1735" y="0"/>
                  </a:cubicBezTo>
                  <a:lnTo>
                    <a:pt x="1735" y="0"/>
                  </a:lnTo>
                  <a:cubicBezTo>
                    <a:pt x="777" y="0"/>
                    <a:pt x="0" y="777"/>
                    <a:pt x="0" y="17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8308174" y="1682369"/>
              <a:ext cx="308886" cy="308891"/>
            </a:xfrm>
            <a:custGeom>
              <a:rect b="b" l="l" r="r" t="t"/>
              <a:pathLst>
                <a:path extrusionOk="0" h="1735" w="1735">
                  <a:moveTo>
                    <a:pt x="1" y="868"/>
                  </a:moveTo>
                  <a:cubicBezTo>
                    <a:pt x="1" y="1345"/>
                    <a:pt x="391" y="1735"/>
                    <a:pt x="868" y="1735"/>
                  </a:cubicBezTo>
                  <a:lnTo>
                    <a:pt x="868" y="1735"/>
                  </a:lnTo>
                  <a:cubicBezTo>
                    <a:pt x="1349" y="1735"/>
                    <a:pt x="1735" y="1345"/>
                    <a:pt x="1735" y="868"/>
                  </a:cubicBezTo>
                  <a:lnTo>
                    <a:pt x="1735" y="868"/>
                  </a:lnTo>
                  <a:cubicBezTo>
                    <a:pt x="1735" y="387"/>
                    <a:pt x="1349" y="1"/>
                    <a:pt x="868" y="1"/>
                  </a:cubicBezTo>
                  <a:lnTo>
                    <a:pt x="868" y="1"/>
                  </a:lnTo>
                  <a:cubicBezTo>
                    <a:pt x="391" y="1"/>
                    <a:pt x="1" y="387"/>
                    <a:pt x="1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5368760" y="2408017"/>
              <a:ext cx="179991" cy="179993"/>
            </a:xfrm>
            <a:custGeom>
              <a:rect b="b" l="l" r="r" t="t"/>
              <a:pathLst>
                <a:path extrusionOk="0" h="1011" w="1011">
                  <a:moveTo>
                    <a:pt x="0" y="507"/>
                  </a:moveTo>
                  <a:cubicBezTo>
                    <a:pt x="0" y="785"/>
                    <a:pt x="226" y="1010"/>
                    <a:pt x="508" y="1010"/>
                  </a:cubicBezTo>
                  <a:lnTo>
                    <a:pt x="508" y="1010"/>
                  </a:lnTo>
                  <a:cubicBezTo>
                    <a:pt x="785" y="1010"/>
                    <a:pt x="1011" y="785"/>
                    <a:pt x="1011" y="507"/>
                  </a:cubicBezTo>
                  <a:lnTo>
                    <a:pt x="1011" y="507"/>
                  </a:lnTo>
                  <a:cubicBezTo>
                    <a:pt x="1011" y="226"/>
                    <a:pt x="785" y="0"/>
                    <a:pt x="508" y="0"/>
                  </a:cubicBezTo>
                  <a:lnTo>
                    <a:pt x="508" y="0"/>
                  </a:lnTo>
                  <a:cubicBezTo>
                    <a:pt x="226" y="0"/>
                    <a:pt x="0" y="226"/>
                    <a:pt x="0" y="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4405425" y="4273588"/>
              <a:ext cx="841560" cy="440993"/>
            </a:xfrm>
            <a:custGeom>
              <a:rect b="b" l="l" r="r" t="t"/>
              <a:pathLst>
                <a:path extrusionOk="0" h="2477" w="4727">
                  <a:moveTo>
                    <a:pt x="2480" y="1"/>
                  </a:moveTo>
                  <a:cubicBezTo>
                    <a:pt x="1917" y="1"/>
                    <a:pt x="1462" y="447"/>
                    <a:pt x="1444" y="1002"/>
                  </a:cubicBezTo>
                  <a:cubicBezTo>
                    <a:pt x="1318" y="950"/>
                    <a:pt x="1184" y="920"/>
                    <a:pt x="1037" y="920"/>
                  </a:cubicBezTo>
                  <a:cubicBezTo>
                    <a:pt x="464" y="920"/>
                    <a:pt x="0" y="1384"/>
                    <a:pt x="0" y="1960"/>
                  </a:cubicBezTo>
                  <a:cubicBezTo>
                    <a:pt x="0" y="2147"/>
                    <a:pt x="52" y="2325"/>
                    <a:pt x="139" y="2476"/>
                  </a:cubicBezTo>
                  <a:lnTo>
                    <a:pt x="4588" y="2476"/>
                  </a:lnTo>
                  <a:cubicBezTo>
                    <a:pt x="4674" y="2325"/>
                    <a:pt x="4726" y="2147"/>
                    <a:pt x="4726" y="1960"/>
                  </a:cubicBezTo>
                  <a:cubicBezTo>
                    <a:pt x="4726" y="1384"/>
                    <a:pt x="4262" y="920"/>
                    <a:pt x="3690" y="920"/>
                  </a:cubicBezTo>
                  <a:cubicBezTo>
                    <a:pt x="3629" y="920"/>
                    <a:pt x="3569" y="928"/>
                    <a:pt x="3512" y="937"/>
                  </a:cubicBezTo>
                  <a:cubicBezTo>
                    <a:pt x="3460" y="413"/>
                    <a:pt x="3018" y="1"/>
                    <a:pt x="2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4951095" y="4057460"/>
              <a:ext cx="706433" cy="664071"/>
            </a:xfrm>
            <a:custGeom>
              <a:rect b="b" l="l" r="r" t="t"/>
              <a:pathLst>
                <a:path extrusionOk="0" h="3730" w="3968">
                  <a:moveTo>
                    <a:pt x="1" y="1"/>
                  </a:moveTo>
                  <a:lnTo>
                    <a:pt x="1" y="3729"/>
                  </a:lnTo>
                  <a:lnTo>
                    <a:pt x="3968" y="3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4951095" y="4057460"/>
              <a:ext cx="706433" cy="132280"/>
            </a:xfrm>
            <a:custGeom>
              <a:rect b="b" l="l" r="r" t="t"/>
              <a:pathLst>
                <a:path extrusionOk="0" h="743" w="3968">
                  <a:moveTo>
                    <a:pt x="1" y="1"/>
                  </a:moveTo>
                  <a:lnTo>
                    <a:pt x="1" y="742"/>
                  </a:lnTo>
                  <a:lnTo>
                    <a:pt x="3968" y="742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777879" y="2558452"/>
              <a:ext cx="344493" cy="348414"/>
            </a:xfrm>
            <a:custGeom>
              <a:rect b="b" l="l" r="r" t="t"/>
              <a:pathLst>
                <a:path extrusionOk="0" h="1957" w="1935">
                  <a:moveTo>
                    <a:pt x="0" y="1956"/>
                  </a:moveTo>
                  <a:lnTo>
                    <a:pt x="269" y="1470"/>
                  </a:lnTo>
                  <a:cubicBezTo>
                    <a:pt x="269" y="1462"/>
                    <a:pt x="269" y="1449"/>
                    <a:pt x="269" y="1440"/>
                  </a:cubicBezTo>
                  <a:lnTo>
                    <a:pt x="269" y="226"/>
                  </a:lnTo>
                  <a:cubicBezTo>
                    <a:pt x="269" y="105"/>
                    <a:pt x="369" y="1"/>
                    <a:pt x="490" y="1"/>
                  </a:cubicBezTo>
                  <a:lnTo>
                    <a:pt x="1713" y="1"/>
                  </a:lnTo>
                  <a:cubicBezTo>
                    <a:pt x="1834" y="1"/>
                    <a:pt x="1934" y="105"/>
                    <a:pt x="1934" y="226"/>
                  </a:cubicBezTo>
                  <a:lnTo>
                    <a:pt x="1934" y="1440"/>
                  </a:lnTo>
                  <a:cubicBezTo>
                    <a:pt x="1934" y="1566"/>
                    <a:pt x="1834" y="1666"/>
                    <a:pt x="1713" y="1666"/>
                  </a:cubicBezTo>
                  <a:lnTo>
                    <a:pt x="616" y="16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909801" y="2653342"/>
              <a:ext cx="144562" cy="125337"/>
            </a:xfrm>
            <a:custGeom>
              <a:rect b="b" l="l" r="r" t="t"/>
              <a:pathLst>
                <a:path extrusionOk="0" h="704" w="812">
                  <a:moveTo>
                    <a:pt x="1" y="209"/>
                  </a:moveTo>
                  <a:cubicBezTo>
                    <a:pt x="1" y="92"/>
                    <a:pt x="92" y="1"/>
                    <a:pt x="209" y="1"/>
                  </a:cubicBezTo>
                  <a:cubicBezTo>
                    <a:pt x="300" y="1"/>
                    <a:pt x="378" y="62"/>
                    <a:pt x="404" y="144"/>
                  </a:cubicBezTo>
                  <a:cubicBezTo>
                    <a:pt x="430" y="62"/>
                    <a:pt x="512" y="1"/>
                    <a:pt x="603" y="1"/>
                  </a:cubicBezTo>
                  <a:cubicBezTo>
                    <a:pt x="716" y="1"/>
                    <a:pt x="811" y="92"/>
                    <a:pt x="811" y="209"/>
                  </a:cubicBezTo>
                  <a:cubicBezTo>
                    <a:pt x="811" y="317"/>
                    <a:pt x="443" y="647"/>
                    <a:pt x="408" y="699"/>
                  </a:cubicBezTo>
                  <a:cubicBezTo>
                    <a:pt x="408" y="703"/>
                    <a:pt x="404" y="703"/>
                    <a:pt x="404" y="703"/>
                  </a:cubicBezTo>
                  <a:cubicBezTo>
                    <a:pt x="404" y="703"/>
                    <a:pt x="404" y="703"/>
                    <a:pt x="404" y="699"/>
                  </a:cubicBezTo>
                  <a:cubicBezTo>
                    <a:pt x="365" y="647"/>
                    <a:pt x="1" y="317"/>
                    <a:pt x="1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855857" y="4642643"/>
              <a:ext cx="256367" cy="98097"/>
            </a:xfrm>
            <a:custGeom>
              <a:rect b="b" l="l" r="r" t="t"/>
              <a:pathLst>
                <a:path extrusionOk="0" h="551" w="1440">
                  <a:moveTo>
                    <a:pt x="26" y="169"/>
                  </a:moveTo>
                  <a:cubicBezTo>
                    <a:pt x="26" y="169"/>
                    <a:pt x="5" y="156"/>
                    <a:pt x="5" y="230"/>
                  </a:cubicBezTo>
                  <a:cubicBezTo>
                    <a:pt x="0" y="304"/>
                    <a:pt x="35" y="464"/>
                    <a:pt x="96" y="507"/>
                  </a:cubicBezTo>
                  <a:cubicBezTo>
                    <a:pt x="161" y="551"/>
                    <a:pt x="1409" y="451"/>
                    <a:pt x="1427" y="330"/>
                  </a:cubicBezTo>
                  <a:cubicBezTo>
                    <a:pt x="1440" y="217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848914" y="4619499"/>
              <a:ext cx="78868" cy="64093"/>
            </a:xfrm>
            <a:custGeom>
              <a:rect b="b" l="l" r="r" t="t"/>
              <a:pathLst>
                <a:path extrusionOk="0" h="360" w="443">
                  <a:moveTo>
                    <a:pt x="373" y="0"/>
                  </a:moveTo>
                  <a:lnTo>
                    <a:pt x="442" y="199"/>
                  </a:lnTo>
                  <a:cubicBezTo>
                    <a:pt x="442" y="199"/>
                    <a:pt x="317" y="360"/>
                    <a:pt x="78" y="32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895914" y="4640329"/>
              <a:ext cx="163790" cy="64983"/>
            </a:xfrm>
            <a:custGeom>
              <a:rect b="b" l="l" r="r" t="t"/>
              <a:pathLst>
                <a:path extrusionOk="0" h="365" w="920">
                  <a:moveTo>
                    <a:pt x="1" y="195"/>
                  </a:moveTo>
                  <a:cubicBezTo>
                    <a:pt x="1" y="195"/>
                    <a:pt x="699" y="364"/>
                    <a:pt x="811" y="230"/>
                  </a:cubicBezTo>
                  <a:cubicBezTo>
                    <a:pt x="920" y="91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626551" y="3973430"/>
              <a:ext cx="306572" cy="665495"/>
            </a:xfrm>
            <a:custGeom>
              <a:rect b="b" l="l" r="r" t="t"/>
              <a:pathLst>
                <a:path extrusionOk="0" h="3738" w="1722">
                  <a:moveTo>
                    <a:pt x="1245" y="65"/>
                  </a:moveTo>
                  <a:cubicBezTo>
                    <a:pt x="1245" y="65"/>
                    <a:pt x="1496" y="1838"/>
                    <a:pt x="1600" y="2584"/>
                  </a:cubicBezTo>
                  <a:cubicBezTo>
                    <a:pt x="1700" y="3330"/>
                    <a:pt x="1722" y="3607"/>
                    <a:pt x="1722" y="3607"/>
                  </a:cubicBezTo>
                  <a:lnTo>
                    <a:pt x="1201" y="3737"/>
                  </a:lnTo>
                  <a:cubicBezTo>
                    <a:pt x="1201" y="3737"/>
                    <a:pt x="213" y="551"/>
                    <a:pt x="105" y="278"/>
                  </a:cubicBezTo>
                  <a:cubicBezTo>
                    <a:pt x="0" y="0"/>
                    <a:pt x="1245" y="65"/>
                    <a:pt x="124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608036" y="4644067"/>
              <a:ext cx="254052" cy="120708"/>
            </a:xfrm>
            <a:custGeom>
              <a:rect b="b" l="l" r="r" t="t"/>
              <a:pathLst>
                <a:path extrusionOk="0" h="678" w="1427">
                  <a:moveTo>
                    <a:pt x="61" y="83"/>
                  </a:moveTo>
                  <a:cubicBezTo>
                    <a:pt x="61" y="83"/>
                    <a:pt x="44" y="66"/>
                    <a:pt x="26" y="135"/>
                  </a:cubicBezTo>
                  <a:cubicBezTo>
                    <a:pt x="5" y="205"/>
                    <a:pt x="0" y="369"/>
                    <a:pt x="52" y="426"/>
                  </a:cubicBezTo>
                  <a:cubicBezTo>
                    <a:pt x="100" y="486"/>
                    <a:pt x="1340" y="677"/>
                    <a:pt x="1384" y="560"/>
                  </a:cubicBezTo>
                  <a:cubicBezTo>
                    <a:pt x="1427" y="456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15691" y="4619499"/>
              <a:ext cx="72815" cy="60354"/>
            </a:xfrm>
            <a:custGeom>
              <a:rect b="b" l="l" r="r" t="t"/>
              <a:pathLst>
                <a:path extrusionOk="0" h="339" w="409">
                  <a:moveTo>
                    <a:pt x="387" y="0"/>
                  </a:moveTo>
                  <a:lnTo>
                    <a:pt x="408" y="208"/>
                  </a:lnTo>
                  <a:cubicBezTo>
                    <a:pt x="408" y="208"/>
                    <a:pt x="248" y="338"/>
                    <a:pt x="22" y="24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652010" y="4639438"/>
              <a:ext cx="27239" cy="29554"/>
            </a:xfrm>
            <a:custGeom>
              <a:rect b="b" l="l" r="r" t="t"/>
              <a:pathLst>
                <a:path extrusionOk="0" h="166" w="153">
                  <a:moveTo>
                    <a:pt x="152" y="1"/>
                  </a:moveTo>
                  <a:lnTo>
                    <a:pt x="1" y="166"/>
                  </a:lnTo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553914" y="3923938"/>
              <a:ext cx="212571" cy="696473"/>
            </a:xfrm>
            <a:custGeom>
              <a:rect b="b" l="l" r="r" t="t"/>
              <a:pathLst>
                <a:path extrusionOk="0" h="3912" w="1194">
                  <a:moveTo>
                    <a:pt x="1193" y="352"/>
                  </a:moveTo>
                  <a:cubicBezTo>
                    <a:pt x="1193" y="352"/>
                    <a:pt x="1028" y="2134"/>
                    <a:pt x="955" y="2888"/>
                  </a:cubicBezTo>
                  <a:cubicBezTo>
                    <a:pt x="881" y="3634"/>
                    <a:pt x="833" y="3907"/>
                    <a:pt x="833" y="3907"/>
                  </a:cubicBezTo>
                  <a:lnTo>
                    <a:pt x="300" y="3911"/>
                  </a:lnTo>
                  <a:cubicBezTo>
                    <a:pt x="300" y="3911"/>
                    <a:pt x="75" y="586"/>
                    <a:pt x="40" y="291"/>
                  </a:cubicBezTo>
                  <a:cubicBezTo>
                    <a:pt x="1" y="1"/>
                    <a:pt x="1193" y="352"/>
                    <a:pt x="1193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5141768" y="3839018"/>
              <a:ext cx="799900" cy="272750"/>
            </a:xfrm>
            <a:custGeom>
              <a:rect b="b" l="l" r="r" t="t"/>
              <a:pathLst>
                <a:path extrusionOk="0" h="1532" w="4493">
                  <a:moveTo>
                    <a:pt x="811" y="1223"/>
                  </a:moveTo>
                  <a:cubicBezTo>
                    <a:pt x="1" y="768"/>
                    <a:pt x="504" y="1"/>
                    <a:pt x="504" y="1"/>
                  </a:cubicBezTo>
                  <a:cubicBezTo>
                    <a:pt x="504" y="1"/>
                    <a:pt x="3105" y="139"/>
                    <a:pt x="3543" y="317"/>
                  </a:cubicBezTo>
                  <a:cubicBezTo>
                    <a:pt x="3777" y="413"/>
                    <a:pt x="4492" y="1059"/>
                    <a:pt x="3200" y="1297"/>
                  </a:cubicBezTo>
                  <a:cubicBezTo>
                    <a:pt x="2819" y="1366"/>
                    <a:pt x="1362" y="1531"/>
                    <a:pt x="81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5270664" y="3862162"/>
              <a:ext cx="11750" cy="19584"/>
            </a:xfrm>
            <a:custGeom>
              <a:rect b="b" l="l" r="r" t="t"/>
              <a:pathLst>
                <a:path extrusionOk="0" h="110" w="66">
                  <a:moveTo>
                    <a:pt x="22" y="109"/>
                  </a:moveTo>
                  <a:cubicBezTo>
                    <a:pt x="18" y="109"/>
                    <a:pt x="18" y="109"/>
                    <a:pt x="14" y="105"/>
                  </a:cubicBezTo>
                  <a:cubicBezTo>
                    <a:pt x="5" y="105"/>
                    <a:pt x="1" y="96"/>
                    <a:pt x="5" y="83"/>
                  </a:cubicBezTo>
                  <a:cubicBezTo>
                    <a:pt x="14" y="44"/>
                    <a:pt x="27" y="14"/>
                    <a:pt x="27" y="14"/>
                  </a:cubicBezTo>
                  <a:cubicBezTo>
                    <a:pt x="35" y="5"/>
                    <a:pt x="44" y="1"/>
                    <a:pt x="53" y="5"/>
                  </a:cubicBezTo>
                  <a:cubicBezTo>
                    <a:pt x="61" y="9"/>
                    <a:pt x="66" y="22"/>
                    <a:pt x="61" y="31"/>
                  </a:cubicBezTo>
                  <a:cubicBezTo>
                    <a:pt x="61" y="31"/>
                    <a:pt x="48" y="57"/>
                    <a:pt x="40" y="96"/>
                  </a:cubicBezTo>
                  <a:cubicBezTo>
                    <a:pt x="35" y="100"/>
                    <a:pt x="27" y="109"/>
                    <a:pt x="22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5268349" y="3900082"/>
              <a:ext cx="613856" cy="687037"/>
            </a:xfrm>
            <a:custGeom>
              <a:rect b="b" l="l" r="r" t="t"/>
              <a:pathLst>
                <a:path extrusionOk="0" h="3859" w="3448">
                  <a:moveTo>
                    <a:pt x="66" y="174"/>
                  </a:moveTo>
                  <a:cubicBezTo>
                    <a:pt x="61" y="174"/>
                    <a:pt x="53" y="169"/>
                    <a:pt x="53" y="165"/>
                  </a:cubicBezTo>
                  <a:cubicBezTo>
                    <a:pt x="22" y="122"/>
                    <a:pt x="5" y="74"/>
                    <a:pt x="1" y="22"/>
                  </a:cubicBezTo>
                  <a:cubicBezTo>
                    <a:pt x="1" y="13"/>
                    <a:pt x="9" y="4"/>
                    <a:pt x="18" y="0"/>
                  </a:cubicBezTo>
                  <a:cubicBezTo>
                    <a:pt x="27" y="0"/>
                    <a:pt x="35" y="9"/>
                    <a:pt x="35" y="17"/>
                  </a:cubicBezTo>
                  <a:cubicBezTo>
                    <a:pt x="40" y="65"/>
                    <a:pt x="57" y="109"/>
                    <a:pt x="83" y="143"/>
                  </a:cubicBezTo>
                  <a:cubicBezTo>
                    <a:pt x="87" y="152"/>
                    <a:pt x="83" y="165"/>
                    <a:pt x="74" y="169"/>
                  </a:cubicBezTo>
                  <a:cubicBezTo>
                    <a:pt x="74" y="174"/>
                    <a:pt x="70" y="174"/>
                    <a:pt x="66" y="174"/>
                  </a:cubicBezTo>
                  <a:close/>
                  <a:moveTo>
                    <a:pt x="304" y="325"/>
                  </a:moveTo>
                  <a:cubicBezTo>
                    <a:pt x="304" y="325"/>
                    <a:pt x="300" y="325"/>
                    <a:pt x="300" y="325"/>
                  </a:cubicBezTo>
                  <a:cubicBezTo>
                    <a:pt x="248" y="312"/>
                    <a:pt x="200" y="291"/>
                    <a:pt x="161" y="269"/>
                  </a:cubicBezTo>
                  <a:cubicBezTo>
                    <a:pt x="152" y="265"/>
                    <a:pt x="152" y="252"/>
                    <a:pt x="157" y="243"/>
                  </a:cubicBezTo>
                  <a:cubicBezTo>
                    <a:pt x="161" y="234"/>
                    <a:pt x="174" y="234"/>
                    <a:pt x="178" y="239"/>
                  </a:cubicBezTo>
                  <a:cubicBezTo>
                    <a:pt x="218" y="260"/>
                    <a:pt x="261" y="278"/>
                    <a:pt x="309" y="291"/>
                  </a:cubicBezTo>
                  <a:cubicBezTo>
                    <a:pt x="317" y="295"/>
                    <a:pt x="326" y="304"/>
                    <a:pt x="322" y="312"/>
                  </a:cubicBezTo>
                  <a:cubicBezTo>
                    <a:pt x="317" y="321"/>
                    <a:pt x="313" y="325"/>
                    <a:pt x="304" y="325"/>
                  </a:cubicBezTo>
                  <a:close/>
                  <a:moveTo>
                    <a:pt x="590" y="377"/>
                  </a:moveTo>
                  <a:cubicBezTo>
                    <a:pt x="590" y="377"/>
                    <a:pt x="590" y="377"/>
                    <a:pt x="586" y="377"/>
                  </a:cubicBezTo>
                  <a:cubicBezTo>
                    <a:pt x="534" y="369"/>
                    <a:pt x="486" y="364"/>
                    <a:pt x="443" y="356"/>
                  </a:cubicBezTo>
                  <a:cubicBezTo>
                    <a:pt x="434" y="356"/>
                    <a:pt x="426" y="347"/>
                    <a:pt x="430" y="338"/>
                  </a:cubicBezTo>
                  <a:cubicBezTo>
                    <a:pt x="430" y="325"/>
                    <a:pt x="439" y="321"/>
                    <a:pt x="447" y="321"/>
                  </a:cubicBezTo>
                  <a:cubicBezTo>
                    <a:pt x="491" y="330"/>
                    <a:pt x="538" y="334"/>
                    <a:pt x="590" y="338"/>
                  </a:cubicBezTo>
                  <a:cubicBezTo>
                    <a:pt x="603" y="343"/>
                    <a:pt x="608" y="351"/>
                    <a:pt x="608" y="360"/>
                  </a:cubicBezTo>
                  <a:cubicBezTo>
                    <a:pt x="608" y="369"/>
                    <a:pt x="599" y="377"/>
                    <a:pt x="590" y="377"/>
                  </a:cubicBezTo>
                  <a:close/>
                  <a:moveTo>
                    <a:pt x="881" y="399"/>
                  </a:moveTo>
                  <a:lnTo>
                    <a:pt x="877" y="399"/>
                  </a:lnTo>
                  <a:cubicBezTo>
                    <a:pt x="829" y="395"/>
                    <a:pt x="781" y="395"/>
                    <a:pt x="733" y="390"/>
                  </a:cubicBezTo>
                  <a:cubicBezTo>
                    <a:pt x="725" y="390"/>
                    <a:pt x="716" y="382"/>
                    <a:pt x="716" y="369"/>
                  </a:cubicBezTo>
                  <a:cubicBezTo>
                    <a:pt x="716" y="360"/>
                    <a:pt x="725" y="351"/>
                    <a:pt x="738" y="356"/>
                  </a:cubicBezTo>
                  <a:cubicBezTo>
                    <a:pt x="781" y="356"/>
                    <a:pt x="829" y="360"/>
                    <a:pt x="881" y="364"/>
                  </a:cubicBezTo>
                  <a:cubicBezTo>
                    <a:pt x="890" y="364"/>
                    <a:pt x="898" y="373"/>
                    <a:pt x="898" y="382"/>
                  </a:cubicBezTo>
                  <a:cubicBezTo>
                    <a:pt x="898" y="390"/>
                    <a:pt x="890" y="399"/>
                    <a:pt x="881" y="399"/>
                  </a:cubicBezTo>
                  <a:close/>
                  <a:moveTo>
                    <a:pt x="1167" y="412"/>
                  </a:moveTo>
                  <a:lnTo>
                    <a:pt x="1167" y="412"/>
                  </a:lnTo>
                  <a:cubicBezTo>
                    <a:pt x="1119" y="412"/>
                    <a:pt x="1072" y="408"/>
                    <a:pt x="1024" y="408"/>
                  </a:cubicBezTo>
                  <a:cubicBezTo>
                    <a:pt x="1015" y="408"/>
                    <a:pt x="1007" y="399"/>
                    <a:pt x="1007" y="386"/>
                  </a:cubicBezTo>
                  <a:cubicBezTo>
                    <a:pt x="1007" y="377"/>
                    <a:pt x="1015" y="373"/>
                    <a:pt x="1024" y="369"/>
                  </a:cubicBezTo>
                  <a:cubicBezTo>
                    <a:pt x="1072" y="373"/>
                    <a:pt x="1119" y="373"/>
                    <a:pt x="1171" y="377"/>
                  </a:cubicBezTo>
                  <a:cubicBezTo>
                    <a:pt x="1180" y="377"/>
                    <a:pt x="1189" y="386"/>
                    <a:pt x="1189" y="395"/>
                  </a:cubicBezTo>
                  <a:cubicBezTo>
                    <a:pt x="1189" y="403"/>
                    <a:pt x="1180" y="412"/>
                    <a:pt x="1167" y="412"/>
                  </a:cubicBezTo>
                  <a:close/>
                  <a:moveTo>
                    <a:pt x="2186" y="421"/>
                  </a:moveTo>
                  <a:cubicBezTo>
                    <a:pt x="2173" y="421"/>
                    <a:pt x="2164" y="412"/>
                    <a:pt x="2164" y="399"/>
                  </a:cubicBezTo>
                  <a:cubicBezTo>
                    <a:pt x="2164" y="390"/>
                    <a:pt x="2173" y="382"/>
                    <a:pt x="2182" y="382"/>
                  </a:cubicBezTo>
                  <a:cubicBezTo>
                    <a:pt x="2238" y="382"/>
                    <a:pt x="2281" y="382"/>
                    <a:pt x="2299" y="382"/>
                  </a:cubicBezTo>
                  <a:cubicBezTo>
                    <a:pt x="2303" y="382"/>
                    <a:pt x="2307" y="382"/>
                    <a:pt x="2307" y="382"/>
                  </a:cubicBezTo>
                  <a:cubicBezTo>
                    <a:pt x="2307" y="382"/>
                    <a:pt x="2316" y="382"/>
                    <a:pt x="2329" y="382"/>
                  </a:cubicBezTo>
                  <a:cubicBezTo>
                    <a:pt x="2338" y="382"/>
                    <a:pt x="2346" y="386"/>
                    <a:pt x="2346" y="399"/>
                  </a:cubicBezTo>
                  <a:cubicBezTo>
                    <a:pt x="2346" y="408"/>
                    <a:pt x="2338" y="416"/>
                    <a:pt x="2329" y="416"/>
                  </a:cubicBezTo>
                  <a:cubicBezTo>
                    <a:pt x="2307" y="416"/>
                    <a:pt x="2312" y="416"/>
                    <a:pt x="2312" y="416"/>
                  </a:cubicBezTo>
                  <a:lnTo>
                    <a:pt x="2312" y="416"/>
                  </a:lnTo>
                  <a:lnTo>
                    <a:pt x="2299" y="416"/>
                  </a:lnTo>
                  <a:cubicBezTo>
                    <a:pt x="2281" y="416"/>
                    <a:pt x="2242" y="416"/>
                    <a:pt x="2186" y="421"/>
                  </a:cubicBezTo>
                  <a:close/>
                  <a:moveTo>
                    <a:pt x="1458" y="421"/>
                  </a:moveTo>
                  <a:lnTo>
                    <a:pt x="1458" y="421"/>
                  </a:lnTo>
                  <a:cubicBezTo>
                    <a:pt x="1410" y="421"/>
                    <a:pt x="1362" y="416"/>
                    <a:pt x="1314" y="416"/>
                  </a:cubicBezTo>
                  <a:cubicBezTo>
                    <a:pt x="1301" y="416"/>
                    <a:pt x="1297" y="408"/>
                    <a:pt x="1297" y="399"/>
                  </a:cubicBezTo>
                  <a:cubicBezTo>
                    <a:pt x="1297" y="390"/>
                    <a:pt x="1306" y="382"/>
                    <a:pt x="1314" y="382"/>
                  </a:cubicBezTo>
                  <a:lnTo>
                    <a:pt x="1314" y="382"/>
                  </a:lnTo>
                  <a:cubicBezTo>
                    <a:pt x="1362" y="382"/>
                    <a:pt x="1410" y="382"/>
                    <a:pt x="1458" y="382"/>
                  </a:cubicBezTo>
                  <a:cubicBezTo>
                    <a:pt x="1471" y="382"/>
                    <a:pt x="1479" y="390"/>
                    <a:pt x="1475" y="403"/>
                  </a:cubicBezTo>
                  <a:cubicBezTo>
                    <a:pt x="1475" y="412"/>
                    <a:pt x="1471" y="421"/>
                    <a:pt x="1458" y="421"/>
                  </a:cubicBezTo>
                  <a:close/>
                  <a:moveTo>
                    <a:pt x="1895" y="421"/>
                  </a:moveTo>
                  <a:cubicBezTo>
                    <a:pt x="1882" y="421"/>
                    <a:pt x="1878" y="412"/>
                    <a:pt x="1878" y="403"/>
                  </a:cubicBezTo>
                  <a:cubicBezTo>
                    <a:pt x="1874" y="395"/>
                    <a:pt x="1882" y="386"/>
                    <a:pt x="1895" y="386"/>
                  </a:cubicBezTo>
                  <a:cubicBezTo>
                    <a:pt x="1947" y="386"/>
                    <a:pt x="1995" y="386"/>
                    <a:pt x="2039" y="386"/>
                  </a:cubicBezTo>
                  <a:lnTo>
                    <a:pt x="2039" y="386"/>
                  </a:lnTo>
                  <a:cubicBezTo>
                    <a:pt x="2047" y="386"/>
                    <a:pt x="2056" y="390"/>
                    <a:pt x="2056" y="403"/>
                  </a:cubicBezTo>
                  <a:cubicBezTo>
                    <a:pt x="2056" y="412"/>
                    <a:pt x="2047" y="421"/>
                    <a:pt x="2039" y="421"/>
                  </a:cubicBezTo>
                  <a:cubicBezTo>
                    <a:pt x="1995" y="421"/>
                    <a:pt x="1947" y="421"/>
                    <a:pt x="1895" y="421"/>
                  </a:cubicBezTo>
                  <a:close/>
                  <a:moveTo>
                    <a:pt x="1748" y="421"/>
                  </a:moveTo>
                  <a:lnTo>
                    <a:pt x="1748" y="421"/>
                  </a:lnTo>
                  <a:cubicBezTo>
                    <a:pt x="1700" y="421"/>
                    <a:pt x="1653" y="421"/>
                    <a:pt x="1605" y="421"/>
                  </a:cubicBezTo>
                  <a:cubicBezTo>
                    <a:pt x="1592" y="421"/>
                    <a:pt x="1588" y="412"/>
                    <a:pt x="1588" y="403"/>
                  </a:cubicBezTo>
                  <a:cubicBezTo>
                    <a:pt x="1588" y="395"/>
                    <a:pt x="1592" y="386"/>
                    <a:pt x="1605" y="386"/>
                  </a:cubicBezTo>
                  <a:lnTo>
                    <a:pt x="1605" y="386"/>
                  </a:lnTo>
                  <a:cubicBezTo>
                    <a:pt x="1653" y="386"/>
                    <a:pt x="1700" y="386"/>
                    <a:pt x="1748" y="386"/>
                  </a:cubicBezTo>
                  <a:cubicBezTo>
                    <a:pt x="1761" y="386"/>
                    <a:pt x="1765" y="395"/>
                    <a:pt x="1765" y="403"/>
                  </a:cubicBezTo>
                  <a:cubicBezTo>
                    <a:pt x="1765" y="412"/>
                    <a:pt x="1761" y="421"/>
                    <a:pt x="1748" y="421"/>
                  </a:cubicBezTo>
                  <a:close/>
                  <a:moveTo>
                    <a:pt x="2602" y="503"/>
                  </a:moveTo>
                  <a:cubicBezTo>
                    <a:pt x="2598" y="503"/>
                    <a:pt x="2593" y="503"/>
                    <a:pt x="2589" y="499"/>
                  </a:cubicBezTo>
                  <a:cubicBezTo>
                    <a:pt x="2554" y="473"/>
                    <a:pt x="2511" y="451"/>
                    <a:pt x="2468" y="438"/>
                  </a:cubicBezTo>
                  <a:cubicBezTo>
                    <a:pt x="2459" y="434"/>
                    <a:pt x="2450" y="425"/>
                    <a:pt x="2455" y="416"/>
                  </a:cubicBezTo>
                  <a:cubicBezTo>
                    <a:pt x="2459" y="403"/>
                    <a:pt x="2468" y="399"/>
                    <a:pt x="2476" y="403"/>
                  </a:cubicBezTo>
                  <a:cubicBezTo>
                    <a:pt x="2528" y="416"/>
                    <a:pt x="2572" y="442"/>
                    <a:pt x="2611" y="468"/>
                  </a:cubicBezTo>
                  <a:cubicBezTo>
                    <a:pt x="2619" y="477"/>
                    <a:pt x="2619" y="486"/>
                    <a:pt x="2615" y="494"/>
                  </a:cubicBezTo>
                  <a:cubicBezTo>
                    <a:pt x="2611" y="499"/>
                    <a:pt x="2606" y="503"/>
                    <a:pt x="2602" y="503"/>
                  </a:cubicBezTo>
                  <a:close/>
                  <a:moveTo>
                    <a:pt x="2763" y="737"/>
                  </a:moveTo>
                  <a:cubicBezTo>
                    <a:pt x="2754" y="737"/>
                    <a:pt x="2750" y="733"/>
                    <a:pt x="2745" y="724"/>
                  </a:cubicBezTo>
                  <a:cubicBezTo>
                    <a:pt x="2732" y="677"/>
                    <a:pt x="2711" y="633"/>
                    <a:pt x="2685" y="598"/>
                  </a:cubicBezTo>
                  <a:cubicBezTo>
                    <a:pt x="2680" y="590"/>
                    <a:pt x="2685" y="577"/>
                    <a:pt x="2689" y="572"/>
                  </a:cubicBezTo>
                  <a:cubicBezTo>
                    <a:pt x="2698" y="568"/>
                    <a:pt x="2711" y="568"/>
                    <a:pt x="2715" y="577"/>
                  </a:cubicBezTo>
                  <a:cubicBezTo>
                    <a:pt x="2741" y="616"/>
                    <a:pt x="2763" y="664"/>
                    <a:pt x="2780" y="711"/>
                  </a:cubicBezTo>
                  <a:cubicBezTo>
                    <a:pt x="2784" y="724"/>
                    <a:pt x="2776" y="733"/>
                    <a:pt x="2767" y="737"/>
                  </a:cubicBezTo>
                  <a:cubicBezTo>
                    <a:pt x="2767" y="737"/>
                    <a:pt x="2763" y="737"/>
                    <a:pt x="2763" y="737"/>
                  </a:cubicBezTo>
                  <a:close/>
                  <a:moveTo>
                    <a:pt x="2810" y="1023"/>
                  </a:moveTo>
                  <a:cubicBezTo>
                    <a:pt x="2802" y="1023"/>
                    <a:pt x="2793" y="1015"/>
                    <a:pt x="2793" y="1006"/>
                  </a:cubicBezTo>
                  <a:cubicBezTo>
                    <a:pt x="2784" y="950"/>
                    <a:pt x="2776" y="906"/>
                    <a:pt x="2776" y="872"/>
                  </a:cubicBezTo>
                  <a:lnTo>
                    <a:pt x="2771" y="863"/>
                  </a:lnTo>
                  <a:cubicBezTo>
                    <a:pt x="2771" y="854"/>
                    <a:pt x="2780" y="841"/>
                    <a:pt x="2789" y="841"/>
                  </a:cubicBezTo>
                  <a:cubicBezTo>
                    <a:pt x="2802" y="841"/>
                    <a:pt x="2806" y="850"/>
                    <a:pt x="2810" y="859"/>
                  </a:cubicBezTo>
                  <a:lnTo>
                    <a:pt x="2810" y="867"/>
                  </a:lnTo>
                  <a:cubicBezTo>
                    <a:pt x="2815" y="902"/>
                    <a:pt x="2819" y="945"/>
                    <a:pt x="2828" y="1002"/>
                  </a:cubicBezTo>
                  <a:cubicBezTo>
                    <a:pt x="2828" y="1010"/>
                    <a:pt x="2823" y="1019"/>
                    <a:pt x="2815" y="1023"/>
                  </a:cubicBezTo>
                  <a:cubicBezTo>
                    <a:pt x="2810" y="1023"/>
                    <a:pt x="2810" y="1023"/>
                    <a:pt x="2810" y="1023"/>
                  </a:cubicBezTo>
                  <a:close/>
                  <a:moveTo>
                    <a:pt x="2862" y="1310"/>
                  </a:moveTo>
                  <a:cubicBezTo>
                    <a:pt x="2854" y="1310"/>
                    <a:pt x="2845" y="1301"/>
                    <a:pt x="2845" y="1292"/>
                  </a:cubicBezTo>
                  <a:cubicBezTo>
                    <a:pt x="2832" y="1244"/>
                    <a:pt x="2823" y="1197"/>
                    <a:pt x="2819" y="1149"/>
                  </a:cubicBezTo>
                  <a:cubicBezTo>
                    <a:pt x="2815" y="1140"/>
                    <a:pt x="2823" y="1132"/>
                    <a:pt x="2832" y="1132"/>
                  </a:cubicBezTo>
                  <a:cubicBezTo>
                    <a:pt x="2841" y="1127"/>
                    <a:pt x="2849" y="1136"/>
                    <a:pt x="2854" y="1145"/>
                  </a:cubicBezTo>
                  <a:cubicBezTo>
                    <a:pt x="2862" y="1188"/>
                    <a:pt x="2871" y="1236"/>
                    <a:pt x="2880" y="1288"/>
                  </a:cubicBezTo>
                  <a:cubicBezTo>
                    <a:pt x="2880" y="1297"/>
                    <a:pt x="2875" y="1305"/>
                    <a:pt x="2867" y="1310"/>
                  </a:cubicBezTo>
                  <a:cubicBezTo>
                    <a:pt x="2862" y="1310"/>
                    <a:pt x="2862" y="1310"/>
                    <a:pt x="2862" y="1310"/>
                  </a:cubicBezTo>
                  <a:close/>
                  <a:moveTo>
                    <a:pt x="2919" y="1591"/>
                  </a:moveTo>
                  <a:cubicBezTo>
                    <a:pt x="2910" y="1591"/>
                    <a:pt x="2901" y="1587"/>
                    <a:pt x="2901" y="1578"/>
                  </a:cubicBezTo>
                  <a:lnTo>
                    <a:pt x="2871" y="1435"/>
                  </a:lnTo>
                  <a:cubicBezTo>
                    <a:pt x="2871" y="1427"/>
                    <a:pt x="2875" y="1418"/>
                    <a:pt x="2884" y="1414"/>
                  </a:cubicBezTo>
                  <a:cubicBezTo>
                    <a:pt x="2897" y="1414"/>
                    <a:pt x="2906" y="1418"/>
                    <a:pt x="2906" y="1431"/>
                  </a:cubicBezTo>
                  <a:lnTo>
                    <a:pt x="2936" y="1570"/>
                  </a:lnTo>
                  <a:cubicBezTo>
                    <a:pt x="2940" y="1583"/>
                    <a:pt x="2932" y="1591"/>
                    <a:pt x="2923" y="1591"/>
                  </a:cubicBezTo>
                  <a:cubicBezTo>
                    <a:pt x="2923" y="1591"/>
                    <a:pt x="2919" y="1591"/>
                    <a:pt x="2919" y="1591"/>
                  </a:cubicBezTo>
                  <a:close/>
                  <a:moveTo>
                    <a:pt x="2979" y="1878"/>
                  </a:moveTo>
                  <a:cubicBezTo>
                    <a:pt x="2971" y="1878"/>
                    <a:pt x="2962" y="1873"/>
                    <a:pt x="2962" y="1864"/>
                  </a:cubicBezTo>
                  <a:lnTo>
                    <a:pt x="2932" y="1721"/>
                  </a:lnTo>
                  <a:cubicBezTo>
                    <a:pt x="2927" y="1713"/>
                    <a:pt x="2936" y="1700"/>
                    <a:pt x="2945" y="1700"/>
                  </a:cubicBezTo>
                  <a:cubicBezTo>
                    <a:pt x="2953" y="1700"/>
                    <a:pt x="2962" y="1704"/>
                    <a:pt x="2966" y="1713"/>
                  </a:cubicBezTo>
                  <a:lnTo>
                    <a:pt x="2997" y="1856"/>
                  </a:lnTo>
                  <a:cubicBezTo>
                    <a:pt x="2997" y="1864"/>
                    <a:pt x="2992" y="1873"/>
                    <a:pt x="2984" y="1878"/>
                  </a:cubicBezTo>
                  <a:cubicBezTo>
                    <a:pt x="2979" y="1878"/>
                    <a:pt x="2979" y="1878"/>
                    <a:pt x="2979" y="1878"/>
                  </a:cubicBezTo>
                  <a:close/>
                  <a:moveTo>
                    <a:pt x="3040" y="2159"/>
                  </a:moveTo>
                  <a:cubicBezTo>
                    <a:pt x="3031" y="2159"/>
                    <a:pt x="3023" y="2155"/>
                    <a:pt x="3023" y="2146"/>
                  </a:cubicBezTo>
                  <a:lnTo>
                    <a:pt x="2992" y="2003"/>
                  </a:lnTo>
                  <a:cubicBezTo>
                    <a:pt x="2988" y="1995"/>
                    <a:pt x="2997" y="1986"/>
                    <a:pt x="3005" y="1982"/>
                  </a:cubicBezTo>
                  <a:cubicBezTo>
                    <a:pt x="3014" y="1982"/>
                    <a:pt x="3027" y="1986"/>
                    <a:pt x="3027" y="1999"/>
                  </a:cubicBezTo>
                  <a:lnTo>
                    <a:pt x="3057" y="2138"/>
                  </a:lnTo>
                  <a:cubicBezTo>
                    <a:pt x="3062" y="2151"/>
                    <a:pt x="3053" y="2159"/>
                    <a:pt x="3044" y="2159"/>
                  </a:cubicBezTo>
                  <a:cubicBezTo>
                    <a:pt x="3044" y="2159"/>
                    <a:pt x="3040" y="2159"/>
                    <a:pt x="3040" y="2159"/>
                  </a:cubicBezTo>
                  <a:close/>
                  <a:moveTo>
                    <a:pt x="3105" y="2445"/>
                  </a:moveTo>
                  <a:cubicBezTo>
                    <a:pt x="3096" y="2445"/>
                    <a:pt x="3088" y="2437"/>
                    <a:pt x="3088" y="2432"/>
                  </a:cubicBezTo>
                  <a:lnTo>
                    <a:pt x="3053" y="2289"/>
                  </a:lnTo>
                  <a:cubicBezTo>
                    <a:pt x="3053" y="2281"/>
                    <a:pt x="3057" y="2268"/>
                    <a:pt x="3066" y="2268"/>
                  </a:cubicBezTo>
                  <a:cubicBezTo>
                    <a:pt x="3079" y="2263"/>
                    <a:pt x="3088" y="2272"/>
                    <a:pt x="3088" y="2281"/>
                  </a:cubicBezTo>
                  <a:lnTo>
                    <a:pt x="3122" y="2424"/>
                  </a:lnTo>
                  <a:cubicBezTo>
                    <a:pt x="3122" y="2432"/>
                    <a:pt x="3118" y="2441"/>
                    <a:pt x="3105" y="2445"/>
                  </a:cubicBezTo>
                  <a:cubicBezTo>
                    <a:pt x="3105" y="2445"/>
                    <a:pt x="3105" y="2445"/>
                    <a:pt x="3105" y="2445"/>
                  </a:cubicBezTo>
                  <a:close/>
                  <a:moveTo>
                    <a:pt x="3166" y="2727"/>
                  </a:moveTo>
                  <a:cubicBezTo>
                    <a:pt x="3157" y="2727"/>
                    <a:pt x="3153" y="2723"/>
                    <a:pt x="3148" y="2714"/>
                  </a:cubicBezTo>
                  <a:lnTo>
                    <a:pt x="3118" y="2571"/>
                  </a:lnTo>
                  <a:cubicBezTo>
                    <a:pt x="3114" y="2563"/>
                    <a:pt x="3122" y="2554"/>
                    <a:pt x="3131" y="2550"/>
                  </a:cubicBezTo>
                  <a:cubicBezTo>
                    <a:pt x="3140" y="2550"/>
                    <a:pt x="3153" y="2554"/>
                    <a:pt x="3153" y="2563"/>
                  </a:cubicBezTo>
                  <a:lnTo>
                    <a:pt x="3183" y="2706"/>
                  </a:lnTo>
                  <a:cubicBezTo>
                    <a:pt x="3187" y="2714"/>
                    <a:pt x="3179" y="2727"/>
                    <a:pt x="3170" y="2727"/>
                  </a:cubicBezTo>
                  <a:cubicBezTo>
                    <a:pt x="3170" y="2727"/>
                    <a:pt x="3170" y="2727"/>
                    <a:pt x="3166" y="2727"/>
                  </a:cubicBezTo>
                  <a:close/>
                  <a:moveTo>
                    <a:pt x="3231" y="3009"/>
                  </a:moveTo>
                  <a:cubicBezTo>
                    <a:pt x="3222" y="3009"/>
                    <a:pt x="3218" y="3005"/>
                    <a:pt x="3213" y="2996"/>
                  </a:cubicBezTo>
                  <a:lnTo>
                    <a:pt x="3183" y="2857"/>
                  </a:lnTo>
                  <a:cubicBezTo>
                    <a:pt x="3179" y="2844"/>
                    <a:pt x="3187" y="2836"/>
                    <a:pt x="3196" y="2836"/>
                  </a:cubicBezTo>
                  <a:cubicBezTo>
                    <a:pt x="3205" y="2831"/>
                    <a:pt x="3213" y="2840"/>
                    <a:pt x="3218" y="2849"/>
                  </a:cubicBezTo>
                  <a:lnTo>
                    <a:pt x="3248" y="2987"/>
                  </a:lnTo>
                  <a:cubicBezTo>
                    <a:pt x="3253" y="3000"/>
                    <a:pt x="3244" y="3009"/>
                    <a:pt x="3235" y="3009"/>
                  </a:cubicBezTo>
                  <a:cubicBezTo>
                    <a:pt x="3235" y="3009"/>
                    <a:pt x="3235" y="3009"/>
                    <a:pt x="3231" y="3009"/>
                  </a:cubicBezTo>
                  <a:close/>
                  <a:moveTo>
                    <a:pt x="3296" y="3295"/>
                  </a:moveTo>
                  <a:cubicBezTo>
                    <a:pt x="3287" y="3295"/>
                    <a:pt x="3283" y="3287"/>
                    <a:pt x="3279" y="3282"/>
                  </a:cubicBezTo>
                  <a:lnTo>
                    <a:pt x="3248" y="3139"/>
                  </a:lnTo>
                  <a:cubicBezTo>
                    <a:pt x="3244" y="3131"/>
                    <a:pt x="3253" y="3118"/>
                    <a:pt x="3261" y="3118"/>
                  </a:cubicBezTo>
                  <a:cubicBezTo>
                    <a:pt x="3270" y="3113"/>
                    <a:pt x="3279" y="3122"/>
                    <a:pt x="3283" y="3131"/>
                  </a:cubicBezTo>
                  <a:lnTo>
                    <a:pt x="3313" y="3274"/>
                  </a:lnTo>
                  <a:cubicBezTo>
                    <a:pt x="3318" y="3282"/>
                    <a:pt x="3309" y="3291"/>
                    <a:pt x="3300" y="3295"/>
                  </a:cubicBezTo>
                  <a:cubicBezTo>
                    <a:pt x="3300" y="3295"/>
                    <a:pt x="3300" y="3295"/>
                    <a:pt x="3296" y="3295"/>
                  </a:cubicBezTo>
                  <a:close/>
                  <a:moveTo>
                    <a:pt x="3365" y="3577"/>
                  </a:moveTo>
                  <a:cubicBezTo>
                    <a:pt x="3357" y="3577"/>
                    <a:pt x="3348" y="3573"/>
                    <a:pt x="3344" y="3564"/>
                  </a:cubicBezTo>
                  <a:lnTo>
                    <a:pt x="3313" y="3421"/>
                  </a:lnTo>
                  <a:cubicBezTo>
                    <a:pt x="3309" y="3412"/>
                    <a:pt x="3318" y="3404"/>
                    <a:pt x="3326" y="3399"/>
                  </a:cubicBezTo>
                  <a:cubicBezTo>
                    <a:pt x="3335" y="3399"/>
                    <a:pt x="3344" y="3404"/>
                    <a:pt x="3348" y="3412"/>
                  </a:cubicBezTo>
                  <a:lnTo>
                    <a:pt x="3383" y="3555"/>
                  </a:lnTo>
                  <a:cubicBezTo>
                    <a:pt x="3383" y="3564"/>
                    <a:pt x="3378" y="3573"/>
                    <a:pt x="3365" y="3577"/>
                  </a:cubicBezTo>
                  <a:cubicBezTo>
                    <a:pt x="3365" y="3577"/>
                    <a:pt x="3365" y="3577"/>
                    <a:pt x="3365" y="3577"/>
                  </a:cubicBezTo>
                  <a:close/>
                  <a:moveTo>
                    <a:pt x="3430" y="3859"/>
                  </a:moveTo>
                  <a:cubicBezTo>
                    <a:pt x="3422" y="3859"/>
                    <a:pt x="3413" y="3855"/>
                    <a:pt x="3413" y="3846"/>
                  </a:cubicBezTo>
                  <a:lnTo>
                    <a:pt x="3378" y="3703"/>
                  </a:lnTo>
                  <a:cubicBezTo>
                    <a:pt x="3378" y="3694"/>
                    <a:pt x="3383" y="3685"/>
                    <a:pt x="3391" y="3681"/>
                  </a:cubicBezTo>
                  <a:cubicBezTo>
                    <a:pt x="3404" y="3681"/>
                    <a:pt x="3413" y="3685"/>
                    <a:pt x="3413" y="3699"/>
                  </a:cubicBezTo>
                  <a:lnTo>
                    <a:pt x="3448" y="3837"/>
                  </a:lnTo>
                  <a:cubicBezTo>
                    <a:pt x="3448" y="3846"/>
                    <a:pt x="3443" y="3859"/>
                    <a:pt x="3435" y="3859"/>
                  </a:cubicBezTo>
                  <a:cubicBezTo>
                    <a:pt x="3430" y="3859"/>
                    <a:pt x="3430" y="3859"/>
                    <a:pt x="3430" y="385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881316" y="4604723"/>
              <a:ext cx="10148" cy="19584"/>
            </a:xfrm>
            <a:custGeom>
              <a:rect b="b" l="l" r="r" t="t"/>
              <a:pathLst>
                <a:path extrusionOk="0" h="110" w="57">
                  <a:moveTo>
                    <a:pt x="35" y="109"/>
                  </a:moveTo>
                  <a:cubicBezTo>
                    <a:pt x="26" y="109"/>
                    <a:pt x="18" y="100"/>
                    <a:pt x="18" y="96"/>
                  </a:cubicBezTo>
                  <a:lnTo>
                    <a:pt x="0" y="22"/>
                  </a:lnTo>
                  <a:cubicBezTo>
                    <a:pt x="0" y="14"/>
                    <a:pt x="5" y="5"/>
                    <a:pt x="13" y="1"/>
                  </a:cubicBezTo>
                  <a:cubicBezTo>
                    <a:pt x="26" y="1"/>
                    <a:pt x="35" y="5"/>
                    <a:pt x="35" y="14"/>
                  </a:cubicBezTo>
                  <a:lnTo>
                    <a:pt x="52" y="87"/>
                  </a:lnTo>
                  <a:cubicBezTo>
                    <a:pt x="57" y="96"/>
                    <a:pt x="48" y="105"/>
                    <a:pt x="39" y="109"/>
                  </a:cubicBezTo>
                  <a:cubicBezTo>
                    <a:pt x="39" y="109"/>
                    <a:pt x="35" y="109"/>
                    <a:pt x="35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5648093" y="4111581"/>
              <a:ext cx="11038" cy="493335"/>
            </a:xfrm>
            <a:custGeom>
              <a:rect b="b" l="l" r="r" t="t"/>
              <a:pathLst>
                <a:path extrusionOk="0" h="2771" w="62">
                  <a:moveTo>
                    <a:pt x="44" y="178"/>
                  </a:moveTo>
                  <a:lnTo>
                    <a:pt x="44" y="178"/>
                  </a:lnTo>
                  <a:cubicBezTo>
                    <a:pt x="31" y="178"/>
                    <a:pt x="27" y="174"/>
                    <a:pt x="27" y="161"/>
                  </a:cubicBezTo>
                  <a:lnTo>
                    <a:pt x="27" y="17"/>
                  </a:lnTo>
                  <a:cubicBezTo>
                    <a:pt x="27" y="9"/>
                    <a:pt x="36" y="0"/>
                    <a:pt x="44" y="0"/>
                  </a:cubicBezTo>
                  <a:lnTo>
                    <a:pt x="44" y="0"/>
                  </a:lnTo>
                  <a:cubicBezTo>
                    <a:pt x="53" y="0"/>
                    <a:pt x="62" y="9"/>
                    <a:pt x="62" y="17"/>
                  </a:cubicBezTo>
                  <a:lnTo>
                    <a:pt x="62" y="161"/>
                  </a:lnTo>
                  <a:cubicBezTo>
                    <a:pt x="62" y="174"/>
                    <a:pt x="53" y="178"/>
                    <a:pt x="44" y="178"/>
                  </a:cubicBezTo>
                  <a:close/>
                  <a:moveTo>
                    <a:pt x="40" y="468"/>
                  </a:moveTo>
                  <a:lnTo>
                    <a:pt x="40" y="468"/>
                  </a:lnTo>
                  <a:cubicBezTo>
                    <a:pt x="31" y="468"/>
                    <a:pt x="23" y="460"/>
                    <a:pt x="23" y="451"/>
                  </a:cubicBezTo>
                  <a:lnTo>
                    <a:pt x="23" y="308"/>
                  </a:lnTo>
                  <a:cubicBezTo>
                    <a:pt x="23" y="295"/>
                    <a:pt x="31" y="286"/>
                    <a:pt x="40" y="286"/>
                  </a:cubicBezTo>
                  <a:cubicBezTo>
                    <a:pt x="49" y="291"/>
                    <a:pt x="62" y="295"/>
                    <a:pt x="62" y="308"/>
                  </a:cubicBezTo>
                  <a:lnTo>
                    <a:pt x="57" y="451"/>
                  </a:lnTo>
                  <a:cubicBezTo>
                    <a:pt x="57" y="460"/>
                    <a:pt x="49" y="468"/>
                    <a:pt x="40" y="468"/>
                  </a:cubicBezTo>
                  <a:close/>
                  <a:moveTo>
                    <a:pt x="40" y="759"/>
                  </a:moveTo>
                  <a:lnTo>
                    <a:pt x="40" y="759"/>
                  </a:lnTo>
                  <a:cubicBezTo>
                    <a:pt x="27" y="759"/>
                    <a:pt x="18" y="750"/>
                    <a:pt x="18" y="742"/>
                  </a:cubicBezTo>
                  <a:lnTo>
                    <a:pt x="23" y="594"/>
                  </a:lnTo>
                  <a:cubicBezTo>
                    <a:pt x="23" y="585"/>
                    <a:pt x="27" y="577"/>
                    <a:pt x="40" y="577"/>
                  </a:cubicBezTo>
                  <a:cubicBezTo>
                    <a:pt x="49" y="577"/>
                    <a:pt x="57" y="585"/>
                    <a:pt x="57" y="594"/>
                  </a:cubicBezTo>
                  <a:lnTo>
                    <a:pt x="57" y="742"/>
                  </a:lnTo>
                  <a:cubicBezTo>
                    <a:pt x="57" y="750"/>
                    <a:pt x="49" y="759"/>
                    <a:pt x="40" y="759"/>
                  </a:cubicBezTo>
                  <a:close/>
                  <a:moveTo>
                    <a:pt x="36" y="1045"/>
                  </a:moveTo>
                  <a:lnTo>
                    <a:pt x="36" y="1045"/>
                  </a:lnTo>
                  <a:cubicBezTo>
                    <a:pt x="27" y="1045"/>
                    <a:pt x="18" y="1041"/>
                    <a:pt x="18" y="1028"/>
                  </a:cubicBezTo>
                  <a:lnTo>
                    <a:pt x="18" y="885"/>
                  </a:lnTo>
                  <a:cubicBezTo>
                    <a:pt x="18" y="876"/>
                    <a:pt x="27" y="867"/>
                    <a:pt x="36" y="867"/>
                  </a:cubicBezTo>
                  <a:cubicBezTo>
                    <a:pt x="49" y="867"/>
                    <a:pt x="57" y="876"/>
                    <a:pt x="53" y="885"/>
                  </a:cubicBezTo>
                  <a:lnTo>
                    <a:pt x="53" y="1028"/>
                  </a:lnTo>
                  <a:cubicBezTo>
                    <a:pt x="53" y="1041"/>
                    <a:pt x="44" y="1045"/>
                    <a:pt x="36" y="1045"/>
                  </a:cubicBezTo>
                  <a:close/>
                  <a:moveTo>
                    <a:pt x="31" y="1336"/>
                  </a:moveTo>
                  <a:lnTo>
                    <a:pt x="31" y="1336"/>
                  </a:lnTo>
                  <a:cubicBezTo>
                    <a:pt x="23" y="1336"/>
                    <a:pt x="14" y="1327"/>
                    <a:pt x="14" y="1318"/>
                  </a:cubicBezTo>
                  <a:lnTo>
                    <a:pt x="18" y="1175"/>
                  </a:lnTo>
                  <a:cubicBezTo>
                    <a:pt x="18" y="1162"/>
                    <a:pt x="23" y="1153"/>
                    <a:pt x="36" y="1153"/>
                  </a:cubicBezTo>
                  <a:lnTo>
                    <a:pt x="36" y="1153"/>
                  </a:lnTo>
                  <a:cubicBezTo>
                    <a:pt x="44" y="1153"/>
                    <a:pt x="53" y="1162"/>
                    <a:pt x="53" y="1175"/>
                  </a:cubicBezTo>
                  <a:lnTo>
                    <a:pt x="53" y="1318"/>
                  </a:lnTo>
                  <a:cubicBezTo>
                    <a:pt x="53" y="1327"/>
                    <a:pt x="44" y="1336"/>
                    <a:pt x="31" y="1336"/>
                  </a:cubicBezTo>
                  <a:close/>
                  <a:moveTo>
                    <a:pt x="31" y="1626"/>
                  </a:moveTo>
                  <a:lnTo>
                    <a:pt x="31" y="1626"/>
                  </a:lnTo>
                  <a:cubicBezTo>
                    <a:pt x="23" y="1626"/>
                    <a:pt x="14" y="1617"/>
                    <a:pt x="14" y="1609"/>
                  </a:cubicBezTo>
                  <a:lnTo>
                    <a:pt x="14" y="1461"/>
                  </a:lnTo>
                  <a:cubicBezTo>
                    <a:pt x="14" y="1453"/>
                    <a:pt x="23" y="1444"/>
                    <a:pt x="31" y="1444"/>
                  </a:cubicBezTo>
                  <a:lnTo>
                    <a:pt x="31" y="1444"/>
                  </a:lnTo>
                  <a:cubicBezTo>
                    <a:pt x="40" y="1444"/>
                    <a:pt x="49" y="1453"/>
                    <a:pt x="49" y="1461"/>
                  </a:cubicBezTo>
                  <a:lnTo>
                    <a:pt x="49" y="1609"/>
                  </a:lnTo>
                  <a:cubicBezTo>
                    <a:pt x="49" y="1617"/>
                    <a:pt x="40" y="1626"/>
                    <a:pt x="31" y="1626"/>
                  </a:cubicBezTo>
                  <a:close/>
                  <a:moveTo>
                    <a:pt x="27" y="1912"/>
                  </a:moveTo>
                  <a:lnTo>
                    <a:pt x="27" y="1912"/>
                  </a:lnTo>
                  <a:cubicBezTo>
                    <a:pt x="18" y="1912"/>
                    <a:pt x="10" y="1908"/>
                    <a:pt x="10" y="1895"/>
                  </a:cubicBezTo>
                  <a:lnTo>
                    <a:pt x="10" y="1752"/>
                  </a:lnTo>
                  <a:cubicBezTo>
                    <a:pt x="10" y="1743"/>
                    <a:pt x="18" y="1734"/>
                    <a:pt x="31" y="1734"/>
                  </a:cubicBezTo>
                  <a:cubicBezTo>
                    <a:pt x="40" y="1734"/>
                    <a:pt x="49" y="1743"/>
                    <a:pt x="49" y="1752"/>
                  </a:cubicBezTo>
                  <a:lnTo>
                    <a:pt x="44" y="1895"/>
                  </a:lnTo>
                  <a:cubicBezTo>
                    <a:pt x="44" y="1908"/>
                    <a:pt x="40" y="1912"/>
                    <a:pt x="27" y="1912"/>
                  </a:cubicBezTo>
                  <a:close/>
                  <a:moveTo>
                    <a:pt x="27" y="2203"/>
                  </a:moveTo>
                  <a:lnTo>
                    <a:pt x="27" y="2203"/>
                  </a:lnTo>
                  <a:cubicBezTo>
                    <a:pt x="14" y="2203"/>
                    <a:pt x="10" y="2194"/>
                    <a:pt x="10" y="2185"/>
                  </a:cubicBezTo>
                  <a:lnTo>
                    <a:pt x="10" y="2042"/>
                  </a:lnTo>
                  <a:cubicBezTo>
                    <a:pt x="10" y="2029"/>
                    <a:pt x="18" y="2021"/>
                    <a:pt x="27" y="2021"/>
                  </a:cubicBezTo>
                  <a:lnTo>
                    <a:pt x="27" y="2021"/>
                  </a:lnTo>
                  <a:cubicBezTo>
                    <a:pt x="36" y="2021"/>
                    <a:pt x="44" y="2029"/>
                    <a:pt x="44" y="2042"/>
                  </a:cubicBezTo>
                  <a:lnTo>
                    <a:pt x="44" y="2185"/>
                  </a:lnTo>
                  <a:cubicBezTo>
                    <a:pt x="44" y="2194"/>
                    <a:pt x="36" y="2203"/>
                    <a:pt x="27" y="2203"/>
                  </a:cubicBezTo>
                  <a:close/>
                  <a:moveTo>
                    <a:pt x="23" y="2493"/>
                  </a:moveTo>
                  <a:lnTo>
                    <a:pt x="23" y="2493"/>
                  </a:lnTo>
                  <a:cubicBezTo>
                    <a:pt x="14" y="2493"/>
                    <a:pt x="5" y="2484"/>
                    <a:pt x="5" y="2476"/>
                  </a:cubicBezTo>
                  <a:lnTo>
                    <a:pt x="5" y="2328"/>
                  </a:lnTo>
                  <a:cubicBezTo>
                    <a:pt x="5" y="2320"/>
                    <a:pt x="14" y="2311"/>
                    <a:pt x="23" y="2311"/>
                  </a:cubicBezTo>
                  <a:cubicBezTo>
                    <a:pt x="36" y="2311"/>
                    <a:pt x="44" y="2320"/>
                    <a:pt x="44" y="2328"/>
                  </a:cubicBezTo>
                  <a:lnTo>
                    <a:pt x="40" y="2476"/>
                  </a:lnTo>
                  <a:cubicBezTo>
                    <a:pt x="40" y="2484"/>
                    <a:pt x="31" y="2493"/>
                    <a:pt x="23" y="2493"/>
                  </a:cubicBezTo>
                  <a:close/>
                  <a:moveTo>
                    <a:pt x="23" y="2771"/>
                  </a:moveTo>
                  <a:lnTo>
                    <a:pt x="18" y="2771"/>
                  </a:lnTo>
                  <a:cubicBezTo>
                    <a:pt x="10" y="2771"/>
                    <a:pt x="1" y="2762"/>
                    <a:pt x="1" y="2753"/>
                  </a:cubicBezTo>
                  <a:lnTo>
                    <a:pt x="5" y="2619"/>
                  </a:lnTo>
                  <a:cubicBezTo>
                    <a:pt x="5" y="2610"/>
                    <a:pt x="14" y="2602"/>
                    <a:pt x="23" y="2602"/>
                  </a:cubicBezTo>
                  <a:lnTo>
                    <a:pt x="23" y="2602"/>
                  </a:lnTo>
                  <a:cubicBezTo>
                    <a:pt x="31" y="2602"/>
                    <a:pt x="40" y="2610"/>
                    <a:pt x="40" y="2619"/>
                  </a:cubicBezTo>
                  <a:lnTo>
                    <a:pt x="40" y="2753"/>
                  </a:lnTo>
                  <a:cubicBezTo>
                    <a:pt x="40" y="2762"/>
                    <a:pt x="31" y="2771"/>
                    <a:pt x="23" y="2771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5172746" y="2790781"/>
              <a:ext cx="502586" cy="479626"/>
            </a:xfrm>
            <a:custGeom>
              <a:rect b="b" l="l" r="r" t="t"/>
              <a:pathLst>
                <a:path extrusionOk="0" h="2694" w="2823">
                  <a:moveTo>
                    <a:pt x="243" y="2351"/>
                  </a:moveTo>
                  <a:cubicBezTo>
                    <a:pt x="239" y="2481"/>
                    <a:pt x="213" y="2593"/>
                    <a:pt x="178" y="2693"/>
                  </a:cubicBezTo>
                  <a:lnTo>
                    <a:pt x="2645" y="2693"/>
                  </a:lnTo>
                  <a:cubicBezTo>
                    <a:pt x="2610" y="2593"/>
                    <a:pt x="2584" y="2481"/>
                    <a:pt x="2580" y="2351"/>
                  </a:cubicBezTo>
                  <a:cubicBezTo>
                    <a:pt x="2562" y="1874"/>
                    <a:pt x="2823" y="1445"/>
                    <a:pt x="2580" y="725"/>
                  </a:cubicBezTo>
                  <a:cubicBezTo>
                    <a:pt x="2333" y="1"/>
                    <a:pt x="1492" y="74"/>
                    <a:pt x="1492" y="74"/>
                  </a:cubicBezTo>
                  <a:lnTo>
                    <a:pt x="1414" y="74"/>
                  </a:lnTo>
                  <a:lnTo>
                    <a:pt x="1331" y="74"/>
                  </a:lnTo>
                  <a:cubicBezTo>
                    <a:pt x="1331" y="74"/>
                    <a:pt x="490" y="1"/>
                    <a:pt x="243" y="725"/>
                  </a:cubicBezTo>
                  <a:cubicBezTo>
                    <a:pt x="0" y="1445"/>
                    <a:pt x="260" y="1874"/>
                    <a:pt x="243" y="2351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5062366" y="3283210"/>
              <a:ext cx="215419" cy="376188"/>
            </a:xfrm>
            <a:custGeom>
              <a:rect b="b" l="l" r="r" t="t"/>
              <a:pathLst>
                <a:path extrusionOk="0" h="2113" w="1210">
                  <a:moveTo>
                    <a:pt x="1097" y="1"/>
                  </a:moveTo>
                  <a:cubicBezTo>
                    <a:pt x="1097" y="1"/>
                    <a:pt x="863" y="57"/>
                    <a:pt x="650" y="391"/>
                  </a:cubicBezTo>
                  <a:cubicBezTo>
                    <a:pt x="330" y="898"/>
                    <a:pt x="0" y="1774"/>
                    <a:pt x="217" y="1952"/>
                  </a:cubicBezTo>
                  <a:cubicBezTo>
                    <a:pt x="416" y="2112"/>
                    <a:pt x="928" y="1410"/>
                    <a:pt x="1071" y="1219"/>
                  </a:cubicBezTo>
                  <a:cubicBezTo>
                    <a:pt x="1210" y="1028"/>
                    <a:pt x="1097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571717" y="3283210"/>
              <a:ext cx="204025" cy="385446"/>
            </a:xfrm>
            <a:custGeom>
              <a:rect b="b" l="l" r="r" t="t"/>
              <a:pathLst>
                <a:path extrusionOk="0" h="2165" w="1146">
                  <a:moveTo>
                    <a:pt x="79" y="1"/>
                  </a:moveTo>
                  <a:cubicBezTo>
                    <a:pt x="79" y="1"/>
                    <a:pt x="443" y="1"/>
                    <a:pt x="742" y="777"/>
                  </a:cubicBezTo>
                  <a:cubicBezTo>
                    <a:pt x="881" y="1133"/>
                    <a:pt x="1145" y="1952"/>
                    <a:pt x="976" y="2017"/>
                  </a:cubicBezTo>
                  <a:cubicBezTo>
                    <a:pt x="595" y="2164"/>
                    <a:pt x="1" y="1154"/>
                    <a:pt x="1" y="11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317842" y="3263983"/>
              <a:ext cx="212393" cy="602292"/>
            </a:xfrm>
            <a:custGeom>
              <a:rect b="b" l="l" r="r" t="t"/>
              <a:pathLst>
                <a:path extrusionOk="0" h="3383" w="1193">
                  <a:moveTo>
                    <a:pt x="0" y="70"/>
                  </a:moveTo>
                  <a:lnTo>
                    <a:pt x="195" y="3365"/>
                  </a:lnTo>
                  <a:lnTo>
                    <a:pt x="945" y="3382"/>
                  </a:lnTo>
                  <a:lnTo>
                    <a:pt x="1193" y="83"/>
                  </a:lnTo>
                  <a:cubicBezTo>
                    <a:pt x="971" y="18"/>
                    <a:pt x="724" y="1"/>
                    <a:pt x="477" y="9"/>
                  </a:cubicBezTo>
                  <a:cubicBezTo>
                    <a:pt x="291" y="18"/>
                    <a:pt x="135" y="40"/>
                    <a:pt x="0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5480742" y="3272528"/>
              <a:ext cx="170733" cy="597663"/>
            </a:xfrm>
            <a:custGeom>
              <a:rect b="b" l="l" r="r" t="t"/>
              <a:pathLst>
                <a:path extrusionOk="0" h="3357" w="959">
                  <a:moveTo>
                    <a:pt x="780" y="2125"/>
                  </a:moveTo>
                  <a:cubicBezTo>
                    <a:pt x="793" y="2311"/>
                    <a:pt x="824" y="2857"/>
                    <a:pt x="889" y="3356"/>
                  </a:cubicBezTo>
                  <a:lnTo>
                    <a:pt x="0" y="3356"/>
                  </a:lnTo>
                  <a:lnTo>
                    <a:pt x="269" y="0"/>
                  </a:lnTo>
                  <a:cubicBezTo>
                    <a:pt x="481" y="65"/>
                    <a:pt x="594" y="0"/>
                    <a:pt x="715" y="156"/>
                  </a:cubicBezTo>
                  <a:cubicBezTo>
                    <a:pt x="958" y="477"/>
                    <a:pt x="759" y="1717"/>
                    <a:pt x="780" y="2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516171" y="3726325"/>
              <a:ext cx="84387" cy="38812"/>
            </a:xfrm>
            <a:custGeom>
              <a:rect b="b" l="l" r="r" t="t"/>
              <a:pathLst>
                <a:path extrusionOk="0" h="218" w="474">
                  <a:moveTo>
                    <a:pt x="473" y="5"/>
                  </a:moveTo>
                  <a:cubicBezTo>
                    <a:pt x="473" y="122"/>
                    <a:pt x="369" y="217"/>
                    <a:pt x="235" y="217"/>
                  </a:cubicBezTo>
                  <a:cubicBezTo>
                    <a:pt x="170" y="217"/>
                    <a:pt x="113" y="191"/>
                    <a:pt x="70" y="152"/>
                  </a:cubicBezTo>
                  <a:cubicBezTo>
                    <a:pt x="35" y="122"/>
                    <a:pt x="9" y="79"/>
                    <a:pt x="0" y="35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171856" y="3270926"/>
              <a:ext cx="216309" cy="593035"/>
            </a:xfrm>
            <a:custGeom>
              <a:rect b="b" l="l" r="r" t="t"/>
              <a:pathLst>
                <a:path extrusionOk="0" h="3331" w="1215">
                  <a:moveTo>
                    <a:pt x="257" y="3326"/>
                  </a:moveTo>
                  <a:cubicBezTo>
                    <a:pt x="378" y="2680"/>
                    <a:pt x="495" y="1904"/>
                    <a:pt x="460" y="1384"/>
                  </a:cubicBezTo>
                  <a:cubicBezTo>
                    <a:pt x="404" y="469"/>
                    <a:pt x="1" y="40"/>
                    <a:pt x="846" y="1"/>
                  </a:cubicBezTo>
                  <a:lnTo>
                    <a:pt x="1215" y="3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254463" y="3722409"/>
              <a:ext cx="84387" cy="38099"/>
            </a:xfrm>
            <a:custGeom>
              <a:rect b="b" l="l" r="r" t="t"/>
              <a:pathLst>
                <a:path extrusionOk="0" h="214" w="474">
                  <a:moveTo>
                    <a:pt x="473" y="5"/>
                  </a:moveTo>
                  <a:cubicBezTo>
                    <a:pt x="473" y="122"/>
                    <a:pt x="369" y="213"/>
                    <a:pt x="239" y="213"/>
                  </a:cubicBezTo>
                  <a:cubicBezTo>
                    <a:pt x="170" y="213"/>
                    <a:pt x="113" y="192"/>
                    <a:pt x="70" y="153"/>
                  </a:cubicBezTo>
                  <a:cubicBezTo>
                    <a:pt x="35" y="122"/>
                    <a:pt x="9" y="79"/>
                    <a:pt x="1" y="31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78017" y="3169093"/>
              <a:ext cx="91153" cy="124446"/>
            </a:xfrm>
            <a:custGeom>
              <a:rect b="b" l="l" r="r" t="t"/>
              <a:pathLst>
                <a:path extrusionOk="0" h="699" w="512">
                  <a:moveTo>
                    <a:pt x="48" y="351"/>
                  </a:moveTo>
                  <a:cubicBezTo>
                    <a:pt x="44" y="447"/>
                    <a:pt x="0" y="581"/>
                    <a:pt x="0" y="581"/>
                  </a:cubicBezTo>
                  <a:cubicBezTo>
                    <a:pt x="13" y="594"/>
                    <a:pt x="109" y="698"/>
                    <a:pt x="261" y="694"/>
                  </a:cubicBezTo>
                  <a:cubicBezTo>
                    <a:pt x="408" y="694"/>
                    <a:pt x="495" y="599"/>
                    <a:pt x="512" y="581"/>
                  </a:cubicBezTo>
                  <a:cubicBezTo>
                    <a:pt x="508" y="568"/>
                    <a:pt x="499" y="551"/>
                    <a:pt x="495" y="534"/>
                  </a:cubicBezTo>
                  <a:cubicBezTo>
                    <a:pt x="490" y="516"/>
                    <a:pt x="486" y="499"/>
                    <a:pt x="482" y="477"/>
                  </a:cubicBezTo>
                  <a:cubicBezTo>
                    <a:pt x="469" y="438"/>
                    <a:pt x="464" y="390"/>
                    <a:pt x="460" y="343"/>
                  </a:cubicBezTo>
                  <a:cubicBezTo>
                    <a:pt x="451" y="226"/>
                    <a:pt x="473" y="126"/>
                    <a:pt x="490" y="52"/>
                  </a:cubicBezTo>
                  <a:cubicBezTo>
                    <a:pt x="499" y="35"/>
                    <a:pt x="503" y="13"/>
                    <a:pt x="512" y="0"/>
                  </a:cubicBezTo>
                  <a:lnTo>
                    <a:pt x="0" y="0"/>
                  </a:lnTo>
                  <a:cubicBezTo>
                    <a:pt x="9" y="22"/>
                    <a:pt x="18" y="48"/>
                    <a:pt x="26" y="78"/>
                  </a:cubicBezTo>
                  <a:cubicBezTo>
                    <a:pt x="39" y="135"/>
                    <a:pt x="52" y="204"/>
                    <a:pt x="52" y="282"/>
                  </a:cubicBezTo>
                  <a:cubicBezTo>
                    <a:pt x="52" y="304"/>
                    <a:pt x="52" y="325"/>
                    <a:pt x="48" y="35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82646" y="3164464"/>
              <a:ext cx="82785" cy="89730"/>
            </a:xfrm>
            <a:custGeom>
              <a:rect b="b" l="l" r="r" t="t"/>
              <a:pathLst>
                <a:path extrusionOk="0" h="504" w="465">
                  <a:moveTo>
                    <a:pt x="0" y="104"/>
                  </a:moveTo>
                  <a:cubicBezTo>
                    <a:pt x="13" y="161"/>
                    <a:pt x="26" y="230"/>
                    <a:pt x="26" y="308"/>
                  </a:cubicBezTo>
                  <a:cubicBezTo>
                    <a:pt x="143" y="382"/>
                    <a:pt x="300" y="464"/>
                    <a:pt x="456" y="503"/>
                  </a:cubicBezTo>
                  <a:cubicBezTo>
                    <a:pt x="443" y="464"/>
                    <a:pt x="438" y="416"/>
                    <a:pt x="434" y="369"/>
                  </a:cubicBezTo>
                  <a:cubicBezTo>
                    <a:pt x="425" y="252"/>
                    <a:pt x="447" y="152"/>
                    <a:pt x="464" y="78"/>
                  </a:cubicBezTo>
                  <a:cubicBezTo>
                    <a:pt x="451" y="57"/>
                    <a:pt x="438" y="39"/>
                    <a:pt x="430" y="26"/>
                  </a:cubicBezTo>
                  <a:cubicBezTo>
                    <a:pt x="421" y="9"/>
                    <a:pt x="417" y="0"/>
                    <a:pt x="417" y="0"/>
                  </a:cubicBezTo>
                  <a:lnTo>
                    <a:pt x="326" y="26"/>
                  </a:ln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213515" y="2857186"/>
              <a:ext cx="413926" cy="365328"/>
            </a:xfrm>
            <a:custGeom>
              <a:rect b="b" l="l" r="r" t="t"/>
              <a:pathLst>
                <a:path extrusionOk="0" h="2052" w="2325">
                  <a:moveTo>
                    <a:pt x="669" y="1809"/>
                  </a:moveTo>
                  <a:cubicBezTo>
                    <a:pt x="959" y="2051"/>
                    <a:pt x="1349" y="2043"/>
                    <a:pt x="1644" y="1800"/>
                  </a:cubicBezTo>
                  <a:cubicBezTo>
                    <a:pt x="1974" y="1527"/>
                    <a:pt x="2325" y="517"/>
                    <a:pt x="1991" y="243"/>
                  </a:cubicBezTo>
                  <a:cubicBezTo>
                    <a:pt x="1700" y="1"/>
                    <a:pt x="625" y="1"/>
                    <a:pt x="335" y="243"/>
                  </a:cubicBezTo>
                  <a:cubicBezTo>
                    <a:pt x="1" y="517"/>
                    <a:pt x="335" y="1535"/>
                    <a:pt x="669" y="180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556228" y="2989996"/>
              <a:ext cx="79046" cy="92044"/>
            </a:xfrm>
            <a:custGeom>
              <a:rect b="b" l="l" r="r" t="t"/>
              <a:pathLst>
                <a:path extrusionOk="0" h="517" w="444">
                  <a:moveTo>
                    <a:pt x="62" y="70"/>
                  </a:moveTo>
                  <a:cubicBezTo>
                    <a:pt x="88" y="13"/>
                    <a:pt x="252" y="0"/>
                    <a:pt x="348" y="70"/>
                  </a:cubicBezTo>
                  <a:cubicBezTo>
                    <a:pt x="443" y="139"/>
                    <a:pt x="339" y="438"/>
                    <a:pt x="239" y="477"/>
                  </a:cubicBezTo>
                  <a:cubicBezTo>
                    <a:pt x="153" y="512"/>
                    <a:pt x="62" y="516"/>
                    <a:pt x="31" y="477"/>
                  </a:cubicBezTo>
                  <a:cubicBezTo>
                    <a:pt x="1" y="443"/>
                    <a:pt x="18" y="169"/>
                    <a:pt x="6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5205148" y="2989996"/>
              <a:ext cx="79581" cy="92044"/>
            </a:xfrm>
            <a:custGeom>
              <a:rect b="b" l="l" r="r" t="t"/>
              <a:pathLst>
                <a:path extrusionOk="0" h="517" w="447">
                  <a:moveTo>
                    <a:pt x="382" y="70"/>
                  </a:moveTo>
                  <a:cubicBezTo>
                    <a:pt x="356" y="13"/>
                    <a:pt x="195" y="0"/>
                    <a:pt x="96" y="70"/>
                  </a:cubicBezTo>
                  <a:cubicBezTo>
                    <a:pt x="0" y="139"/>
                    <a:pt x="104" y="438"/>
                    <a:pt x="208" y="477"/>
                  </a:cubicBezTo>
                  <a:cubicBezTo>
                    <a:pt x="291" y="512"/>
                    <a:pt x="382" y="516"/>
                    <a:pt x="412" y="477"/>
                  </a:cubicBezTo>
                  <a:cubicBezTo>
                    <a:pt x="447" y="443"/>
                    <a:pt x="425" y="169"/>
                    <a:pt x="38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5408105" y="3007798"/>
              <a:ext cx="65872" cy="86525"/>
            </a:xfrm>
            <a:custGeom>
              <a:rect b="b" l="l" r="r" t="t"/>
              <a:pathLst>
                <a:path extrusionOk="0" h="486" w="370">
                  <a:moveTo>
                    <a:pt x="161" y="486"/>
                  </a:moveTo>
                  <a:cubicBezTo>
                    <a:pt x="144" y="486"/>
                    <a:pt x="126" y="477"/>
                    <a:pt x="122" y="460"/>
                  </a:cubicBezTo>
                  <a:cubicBezTo>
                    <a:pt x="113" y="438"/>
                    <a:pt x="122" y="412"/>
                    <a:pt x="144" y="403"/>
                  </a:cubicBezTo>
                  <a:cubicBezTo>
                    <a:pt x="148" y="399"/>
                    <a:pt x="274" y="347"/>
                    <a:pt x="248" y="234"/>
                  </a:cubicBezTo>
                  <a:cubicBezTo>
                    <a:pt x="243" y="217"/>
                    <a:pt x="235" y="204"/>
                    <a:pt x="217" y="195"/>
                  </a:cubicBezTo>
                  <a:cubicBezTo>
                    <a:pt x="178" y="169"/>
                    <a:pt x="100" y="182"/>
                    <a:pt x="79" y="187"/>
                  </a:cubicBezTo>
                  <a:cubicBezTo>
                    <a:pt x="57" y="195"/>
                    <a:pt x="31" y="182"/>
                    <a:pt x="26" y="160"/>
                  </a:cubicBezTo>
                  <a:cubicBezTo>
                    <a:pt x="22" y="147"/>
                    <a:pt x="13" y="126"/>
                    <a:pt x="5" y="52"/>
                  </a:cubicBezTo>
                  <a:cubicBezTo>
                    <a:pt x="0" y="30"/>
                    <a:pt x="18" y="9"/>
                    <a:pt x="44" y="4"/>
                  </a:cubicBezTo>
                  <a:cubicBezTo>
                    <a:pt x="70" y="0"/>
                    <a:pt x="92" y="17"/>
                    <a:pt x="92" y="43"/>
                  </a:cubicBezTo>
                  <a:cubicBezTo>
                    <a:pt x="96" y="65"/>
                    <a:pt x="96" y="82"/>
                    <a:pt x="100" y="95"/>
                  </a:cubicBezTo>
                  <a:cubicBezTo>
                    <a:pt x="144" y="87"/>
                    <a:pt x="209" y="87"/>
                    <a:pt x="261" y="117"/>
                  </a:cubicBezTo>
                  <a:cubicBezTo>
                    <a:pt x="300" y="139"/>
                    <a:pt x="321" y="169"/>
                    <a:pt x="334" y="213"/>
                  </a:cubicBezTo>
                  <a:cubicBezTo>
                    <a:pt x="369" y="360"/>
                    <a:pt x="248" y="455"/>
                    <a:pt x="178" y="486"/>
                  </a:cubicBezTo>
                  <a:cubicBezTo>
                    <a:pt x="174" y="486"/>
                    <a:pt x="165" y="486"/>
                    <a:pt x="161" y="486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5489110" y="2949049"/>
              <a:ext cx="51095" cy="37209"/>
            </a:xfrm>
            <a:custGeom>
              <a:rect b="b" l="l" r="r" t="t"/>
              <a:pathLst>
                <a:path extrusionOk="0" h="209" w="287">
                  <a:moveTo>
                    <a:pt x="235" y="209"/>
                  </a:moveTo>
                  <a:cubicBezTo>
                    <a:pt x="218" y="209"/>
                    <a:pt x="200" y="196"/>
                    <a:pt x="196" y="178"/>
                  </a:cubicBezTo>
                  <a:cubicBezTo>
                    <a:pt x="192" y="170"/>
                    <a:pt x="157" y="92"/>
                    <a:pt x="57" y="113"/>
                  </a:cubicBezTo>
                  <a:cubicBezTo>
                    <a:pt x="31" y="118"/>
                    <a:pt x="9" y="100"/>
                    <a:pt x="5" y="74"/>
                  </a:cubicBezTo>
                  <a:cubicBezTo>
                    <a:pt x="1" y="53"/>
                    <a:pt x="18" y="31"/>
                    <a:pt x="40" y="27"/>
                  </a:cubicBezTo>
                  <a:cubicBezTo>
                    <a:pt x="183" y="1"/>
                    <a:pt x="257" y="96"/>
                    <a:pt x="278" y="152"/>
                  </a:cubicBezTo>
                  <a:cubicBezTo>
                    <a:pt x="287" y="174"/>
                    <a:pt x="274" y="200"/>
                    <a:pt x="248" y="209"/>
                  </a:cubicBezTo>
                  <a:cubicBezTo>
                    <a:pt x="244" y="209"/>
                    <a:pt x="239" y="209"/>
                    <a:pt x="235" y="2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5296122" y="2946022"/>
              <a:ext cx="51095" cy="37921"/>
            </a:xfrm>
            <a:custGeom>
              <a:rect b="b" l="l" r="r" t="t"/>
              <a:pathLst>
                <a:path extrusionOk="0" h="213" w="287">
                  <a:moveTo>
                    <a:pt x="48" y="213"/>
                  </a:moveTo>
                  <a:cubicBezTo>
                    <a:pt x="44" y="213"/>
                    <a:pt x="40" y="208"/>
                    <a:pt x="35" y="208"/>
                  </a:cubicBezTo>
                  <a:cubicBezTo>
                    <a:pt x="14" y="200"/>
                    <a:pt x="1" y="178"/>
                    <a:pt x="9" y="152"/>
                  </a:cubicBezTo>
                  <a:cubicBezTo>
                    <a:pt x="27" y="100"/>
                    <a:pt x="101" y="0"/>
                    <a:pt x="244" y="26"/>
                  </a:cubicBezTo>
                  <a:cubicBezTo>
                    <a:pt x="270" y="31"/>
                    <a:pt x="287" y="52"/>
                    <a:pt x="283" y="78"/>
                  </a:cubicBezTo>
                  <a:cubicBezTo>
                    <a:pt x="278" y="100"/>
                    <a:pt x="252" y="117"/>
                    <a:pt x="231" y="113"/>
                  </a:cubicBezTo>
                  <a:cubicBezTo>
                    <a:pt x="122" y="96"/>
                    <a:pt x="92" y="178"/>
                    <a:pt x="92" y="182"/>
                  </a:cubicBezTo>
                  <a:cubicBezTo>
                    <a:pt x="88" y="200"/>
                    <a:pt x="70" y="213"/>
                    <a:pt x="48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5497655" y="2991598"/>
              <a:ext cx="17091" cy="34895"/>
            </a:xfrm>
            <a:custGeom>
              <a:rect b="b" l="l" r="r" t="t"/>
              <a:pathLst>
                <a:path extrusionOk="0" h="196" w="96">
                  <a:moveTo>
                    <a:pt x="0" y="100"/>
                  </a:moveTo>
                  <a:cubicBezTo>
                    <a:pt x="0" y="152"/>
                    <a:pt x="22" y="195"/>
                    <a:pt x="48" y="195"/>
                  </a:cubicBezTo>
                  <a:cubicBezTo>
                    <a:pt x="74" y="195"/>
                    <a:pt x="96" y="152"/>
                    <a:pt x="96" y="100"/>
                  </a:cubicBezTo>
                  <a:cubicBezTo>
                    <a:pt x="96" y="43"/>
                    <a:pt x="74" y="0"/>
                    <a:pt x="48" y="0"/>
                  </a:cubicBezTo>
                  <a:cubicBezTo>
                    <a:pt x="22" y="0"/>
                    <a:pt x="0" y="43"/>
                    <a:pt x="0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5323896" y="2991598"/>
              <a:ext cx="16379" cy="34895"/>
            </a:xfrm>
            <a:custGeom>
              <a:rect b="b" l="l" r="r" t="t"/>
              <a:pathLst>
                <a:path extrusionOk="0" h="196" w="92">
                  <a:moveTo>
                    <a:pt x="1" y="100"/>
                  </a:moveTo>
                  <a:cubicBezTo>
                    <a:pt x="1" y="152"/>
                    <a:pt x="23" y="195"/>
                    <a:pt x="44" y="195"/>
                  </a:cubicBezTo>
                  <a:cubicBezTo>
                    <a:pt x="70" y="195"/>
                    <a:pt x="92" y="152"/>
                    <a:pt x="92" y="100"/>
                  </a:cubicBezTo>
                  <a:cubicBezTo>
                    <a:pt x="92" y="43"/>
                    <a:pt x="70" y="0"/>
                    <a:pt x="44" y="0"/>
                  </a:cubicBezTo>
                  <a:cubicBezTo>
                    <a:pt x="23" y="0"/>
                    <a:pt x="1" y="43"/>
                    <a:pt x="1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5587206" y="3006908"/>
              <a:ext cx="21720" cy="42728"/>
            </a:xfrm>
            <a:custGeom>
              <a:rect b="b" l="l" r="r" t="t"/>
              <a:pathLst>
                <a:path extrusionOk="0" h="240" w="122">
                  <a:moveTo>
                    <a:pt x="18" y="109"/>
                  </a:moveTo>
                  <a:cubicBezTo>
                    <a:pt x="0" y="170"/>
                    <a:pt x="9" y="226"/>
                    <a:pt x="35" y="235"/>
                  </a:cubicBezTo>
                  <a:cubicBezTo>
                    <a:pt x="61" y="239"/>
                    <a:pt x="52" y="183"/>
                    <a:pt x="70" y="122"/>
                  </a:cubicBezTo>
                  <a:cubicBezTo>
                    <a:pt x="87" y="57"/>
                    <a:pt x="122" y="14"/>
                    <a:pt x="96" y="9"/>
                  </a:cubicBezTo>
                  <a:cubicBezTo>
                    <a:pt x="65" y="1"/>
                    <a:pt x="31" y="44"/>
                    <a:pt x="18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5233633" y="3006908"/>
              <a:ext cx="21720" cy="42728"/>
            </a:xfrm>
            <a:custGeom>
              <a:rect b="b" l="l" r="r" t="t"/>
              <a:pathLst>
                <a:path extrusionOk="0" h="240" w="122">
                  <a:moveTo>
                    <a:pt x="105" y="109"/>
                  </a:moveTo>
                  <a:cubicBezTo>
                    <a:pt x="122" y="170"/>
                    <a:pt x="113" y="226"/>
                    <a:pt x="87" y="235"/>
                  </a:cubicBezTo>
                  <a:cubicBezTo>
                    <a:pt x="61" y="239"/>
                    <a:pt x="66" y="183"/>
                    <a:pt x="53" y="122"/>
                  </a:cubicBezTo>
                  <a:cubicBezTo>
                    <a:pt x="35" y="57"/>
                    <a:pt x="1" y="14"/>
                    <a:pt x="27" y="9"/>
                  </a:cubicBezTo>
                  <a:cubicBezTo>
                    <a:pt x="53" y="1"/>
                    <a:pt x="87" y="44"/>
                    <a:pt x="105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5488398" y="3059427"/>
              <a:ext cx="66584" cy="21008"/>
            </a:xfrm>
            <a:custGeom>
              <a:rect b="b" l="l" r="r" t="t"/>
              <a:pathLst>
                <a:path extrusionOk="0" h="118" w="374">
                  <a:moveTo>
                    <a:pt x="0" y="57"/>
                  </a:moveTo>
                  <a:cubicBezTo>
                    <a:pt x="0" y="92"/>
                    <a:pt x="83" y="118"/>
                    <a:pt x="187" y="118"/>
                  </a:cubicBezTo>
                  <a:cubicBezTo>
                    <a:pt x="291" y="118"/>
                    <a:pt x="373" y="92"/>
                    <a:pt x="373" y="57"/>
                  </a:cubicBezTo>
                  <a:cubicBezTo>
                    <a:pt x="373" y="27"/>
                    <a:pt x="291" y="1"/>
                    <a:pt x="187" y="1"/>
                  </a:cubicBezTo>
                  <a:cubicBezTo>
                    <a:pt x="83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5283126" y="3059427"/>
              <a:ext cx="67296" cy="21008"/>
            </a:xfrm>
            <a:custGeom>
              <a:rect b="b" l="l" r="r" t="t"/>
              <a:pathLst>
                <a:path extrusionOk="0" h="118" w="378">
                  <a:moveTo>
                    <a:pt x="0" y="57"/>
                  </a:moveTo>
                  <a:cubicBezTo>
                    <a:pt x="0" y="92"/>
                    <a:pt x="87" y="118"/>
                    <a:pt x="187" y="118"/>
                  </a:cubicBezTo>
                  <a:cubicBezTo>
                    <a:pt x="291" y="118"/>
                    <a:pt x="377" y="92"/>
                    <a:pt x="377" y="57"/>
                  </a:cubicBezTo>
                  <a:cubicBezTo>
                    <a:pt x="377" y="27"/>
                    <a:pt x="291" y="1"/>
                    <a:pt x="187" y="1"/>
                  </a:cubicBezTo>
                  <a:cubicBezTo>
                    <a:pt x="87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385673" y="3118889"/>
              <a:ext cx="76554" cy="40236"/>
            </a:xfrm>
            <a:custGeom>
              <a:rect b="b" l="l" r="r" t="t"/>
              <a:pathLst>
                <a:path extrusionOk="0" h="226" w="430">
                  <a:moveTo>
                    <a:pt x="1" y="26"/>
                  </a:moveTo>
                  <a:cubicBezTo>
                    <a:pt x="5" y="57"/>
                    <a:pt x="18" y="109"/>
                    <a:pt x="53" y="152"/>
                  </a:cubicBezTo>
                  <a:cubicBezTo>
                    <a:pt x="79" y="183"/>
                    <a:pt x="118" y="213"/>
                    <a:pt x="183" y="217"/>
                  </a:cubicBezTo>
                  <a:cubicBezTo>
                    <a:pt x="257" y="226"/>
                    <a:pt x="309" y="209"/>
                    <a:pt x="343" y="183"/>
                  </a:cubicBezTo>
                  <a:cubicBezTo>
                    <a:pt x="395" y="148"/>
                    <a:pt x="417" y="100"/>
                    <a:pt x="430" y="70"/>
                  </a:cubicBezTo>
                  <a:cubicBezTo>
                    <a:pt x="430" y="57"/>
                    <a:pt x="421" y="44"/>
                    <a:pt x="408" y="39"/>
                  </a:cubicBezTo>
                  <a:lnTo>
                    <a:pt x="27" y="0"/>
                  </a:lnTo>
                  <a:cubicBezTo>
                    <a:pt x="14" y="0"/>
                    <a:pt x="1" y="13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5225087" y="2843299"/>
              <a:ext cx="397725" cy="150796"/>
            </a:xfrm>
            <a:custGeom>
              <a:rect b="b" l="l" r="r" t="t"/>
              <a:pathLst>
                <a:path extrusionOk="0" h="847" w="2234">
                  <a:moveTo>
                    <a:pt x="1479" y="282"/>
                  </a:moveTo>
                  <a:cubicBezTo>
                    <a:pt x="1479" y="282"/>
                    <a:pt x="1943" y="495"/>
                    <a:pt x="2060" y="833"/>
                  </a:cubicBezTo>
                  <a:cubicBezTo>
                    <a:pt x="2060" y="833"/>
                    <a:pt x="2234" y="677"/>
                    <a:pt x="2078" y="339"/>
                  </a:cubicBezTo>
                  <a:cubicBezTo>
                    <a:pt x="1922" y="1"/>
                    <a:pt x="1120" y="27"/>
                    <a:pt x="794" y="57"/>
                  </a:cubicBezTo>
                  <a:cubicBezTo>
                    <a:pt x="469" y="92"/>
                    <a:pt x="1" y="170"/>
                    <a:pt x="114" y="846"/>
                  </a:cubicBezTo>
                  <a:cubicBezTo>
                    <a:pt x="114" y="846"/>
                    <a:pt x="673" y="386"/>
                    <a:pt x="1479" y="282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5421992" y="3250809"/>
              <a:ext cx="92043" cy="82074"/>
            </a:xfrm>
            <a:custGeom>
              <a:rect b="b" l="l" r="r" t="t"/>
              <a:pathLst>
                <a:path extrusionOk="0" h="461" w="517">
                  <a:moveTo>
                    <a:pt x="230" y="1"/>
                  </a:moveTo>
                  <a:cubicBezTo>
                    <a:pt x="230" y="1"/>
                    <a:pt x="382" y="44"/>
                    <a:pt x="451" y="105"/>
                  </a:cubicBezTo>
                  <a:cubicBezTo>
                    <a:pt x="516" y="166"/>
                    <a:pt x="243" y="460"/>
                    <a:pt x="243" y="460"/>
                  </a:cubicBezTo>
                  <a:lnTo>
                    <a:pt x="1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5331729" y="3250809"/>
              <a:ext cx="92043" cy="82074"/>
            </a:xfrm>
            <a:custGeom>
              <a:rect b="b" l="l" r="r" t="t"/>
              <a:pathLst>
                <a:path extrusionOk="0" h="461" w="517">
                  <a:moveTo>
                    <a:pt x="286" y="1"/>
                  </a:moveTo>
                  <a:cubicBezTo>
                    <a:pt x="286" y="1"/>
                    <a:pt x="135" y="44"/>
                    <a:pt x="65" y="105"/>
                  </a:cubicBezTo>
                  <a:cubicBezTo>
                    <a:pt x="0" y="166"/>
                    <a:pt x="273" y="460"/>
                    <a:pt x="273" y="460"/>
                  </a:cubicBezTo>
                  <a:lnTo>
                    <a:pt x="516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5627263" y="3427592"/>
              <a:ext cx="30266" cy="179281"/>
            </a:xfrm>
            <a:custGeom>
              <a:rect b="b" l="l" r="r" t="t"/>
              <a:pathLst>
                <a:path extrusionOk="0" h="1007" w="170">
                  <a:moveTo>
                    <a:pt x="40" y="1"/>
                  </a:moveTo>
                  <a:lnTo>
                    <a:pt x="170" y="1007"/>
                  </a:lnTo>
                  <a:lnTo>
                    <a:pt x="1" y="751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5781617" y="3144347"/>
              <a:ext cx="120706" cy="173050"/>
            </a:xfrm>
            <a:custGeom>
              <a:rect b="b" l="l" r="r" t="t"/>
              <a:pathLst>
                <a:path extrusionOk="0" h="972" w="678">
                  <a:moveTo>
                    <a:pt x="677" y="764"/>
                  </a:moveTo>
                  <a:cubicBezTo>
                    <a:pt x="677" y="764"/>
                    <a:pt x="404" y="0"/>
                    <a:pt x="205" y="87"/>
                  </a:cubicBezTo>
                  <a:cubicBezTo>
                    <a:pt x="1" y="178"/>
                    <a:pt x="296" y="972"/>
                    <a:pt x="296" y="97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758473" y="3191347"/>
              <a:ext cx="146165" cy="157739"/>
            </a:xfrm>
            <a:custGeom>
              <a:rect b="b" l="l" r="r" t="t"/>
              <a:pathLst>
                <a:path extrusionOk="0" h="886" w="821">
                  <a:moveTo>
                    <a:pt x="573" y="885"/>
                  </a:moveTo>
                  <a:cubicBezTo>
                    <a:pt x="573" y="885"/>
                    <a:pt x="820" y="543"/>
                    <a:pt x="803" y="482"/>
                  </a:cubicBezTo>
                  <a:cubicBezTo>
                    <a:pt x="790" y="426"/>
                    <a:pt x="742" y="426"/>
                    <a:pt x="729" y="378"/>
                  </a:cubicBezTo>
                  <a:cubicBezTo>
                    <a:pt x="712" y="330"/>
                    <a:pt x="643" y="322"/>
                    <a:pt x="604" y="261"/>
                  </a:cubicBezTo>
                  <a:cubicBezTo>
                    <a:pt x="565" y="200"/>
                    <a:pt x="426" y="122"/>
                    <a:pt x="391" y="92"/>
                  </a:cubicBezTo>
                  <a:cubicBezTo>
                    <a:pt x="356" y="62"/>
                    <a:pt x="400" y="1"/>
                    <a:pt x="400" y="1"/>
                  </a:cubicBezTo>
                  <a:lnTo>
                    <a:pt x="326" y="105"/>
                  </a:lnTo>
                  <a:cubicBezTo>
                    <a:pt x="326" y="105"/>
                    <a:pt x="265" y="300"/>
                    <a:pt x="252" y="352"/>
                  </a:cubicBezTo>
                  <a:cubicBezTo>
                    <a:pt x="235" y="400"/>
                    <a:pt x="213" y="374"/>
                    <a:pt x="196" y="317"/>
                  </a:cubicBezTo>
                  <a:cubicBezTo>
                    <a:pt x="183" y="261"/>
                    <a:pt x="83" y="179"/>
                    <a:pt x="40" y="179"/>
                  </a:cubicBezTo>
                  <a:cubicBezTo>
                    <a:pt x="1" y="183"/>
                    <a:pt x="1" y="248"/>
                    <a:pt x="57" y="317"/>
                  </a:cubicBezTo>
                  <a:cubicBezTo>
                    <a:pt x="118" y="387"/>
                    <a:pt x="148" y="595"/>
                    <a:pt x="174" y="643"/>
                  </a:cubicBezTo>
                  <a:cubicBezTo>
                    <a:pt x="196" y="695"/>
                    <a:pt x="265" y="868"/>
                    <a:pt x="265" y="868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5697586" y="3323445"/>
              <a:ext cx="163790" cy="340581"/>
            </a:xfrm>
            <a:custGeom>
              <a:rect b="b" l="l" r="r" t="t"/>
              <a:pathLst>
                <a:path extrusionOk="0" h="1913" w="920">
                  <a:moveTo>
                    <a:pt x="156" y="1847"/>
                  </a:moveTo>
                  <a:cubicBezTo>
                    <a:pt x="156" y="1847"/>
                    <a:pt x="469" y="1912"/>
                    <a:pt x="560" y="1743"/>
                  </a:cubicBezTo>
                  <a:cubicBezTo>
                    <a:pt x="724" y="1435"/>
                    <a:pt x="920" y="156"/>
                    <a:pt x="920" y="156"/>
                  </a:cubicBezTo>
                  <a:cubicBezTo>
                    <a:pt x="881" y="117"/>
                    <a:pt x="798" y="52"/>
                    <a:pt x="677" y="22"/>
                  </a:cubicBezTo>
                  <a:cubicBezTo>
                    <a:pt x="577" y="0"/>
                    <a:pt x="490" y="5"/>
                    <a:pt x="443" y="13"/>
                  </a:cubicBezTo>
                  <a:cubicBezTo>
                    <a:pt x="295" y="547"/>
                    <a:pt x="148" y="1076"/>
                    <a:pt x="0" y="1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5763102" y="3323445"/>
              <a:ext cx="98274" cy="68009"/>
            </a:xfrm>
            <a:custGeom>
              <a:rect b="b" l="l" r="r" t="t"/>
              <a:pathLst>
                <a:path extrusionOk="0" h="382" w="552">
                  <a:moveTo>
                    <a:pt x="504" y="373"/>
                  </a:moveTo>
                  <a:cubicBezTo>
                    <a:pt x="504" y="373"/>
                    <a:pt x="504" y="373"/>
                    <a:pt x="504" y="378"/>
                  </a:cubicBezTo>
                  <a:cubicBezTo>
                    <a:pt x="508" y="378"/>
                    <a:pt x="513" y="378"/>
                    <a:pt x="517" y="382"/>
                  </a:cubicBezTo>
                  <a:cubicBezTo>
                    <a:pt x="539" y="243"/>
                    <a:pt x="552" y="156"/>
                    <a:pt x="552" y="156"/>
                  </a:cubicBezTo>
                  <a:cubicBezTo>
                    <a:pt x="513" y="117"/>
                    <a:pt x="430" y="52"/>
                    <a:pt x="309" y="22"/>
                  </a:cubicBezTo>
                  <a:cubicBezTo>
                    <a:pt x="209" y="0"/>
                    <a:pt x="122" y="5"/>
                    <a:pt x="75" y="13"/>
                  </a:cubicBezTo>
                  <a:cubicBezTo>
                    <a:pt x="49" y="104"/>
                    <a:pt x="27" y="191"/>
                    <a:pt x="1" y="278"/>
                  </a:cubicBezTo>
                  <a:cubicBezTo>
                    <a:pt x="5" y="278"/>
                    <a:pt x="10" y="282"/>
                    <a:pt x="14" y="282"/>
                  </a:cubicBezTo>
                  <a:lnTo>
                    <a:pt x="27" y="230"/>
                  </a:lnTo>
                  <a:cubicBezTo>
                    <a:pt x="75" y="221"/>
                    <a:pt x="161" y="217"/>
                    <a:pt x="261" y="239"/>
                  </a:cubicBezTo>
                  <a:cubicBezTo>
                    <a:pt x="382" y="269"/>
                    <a:pt x="465" y="334"/>
                    <a:pt x="504" y="373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4847658" y="3259354"/>
              <a:ext cx="94357" cy="160766"/>
            </a:xfrm>
            <a:custGeom>
              <a:rect b="b" l="l" r="r" t="t"/>
              <a:pathLst>
                <a:path extrusionOk="0" h="903" w="530">
                  <a:moveTo>
                    <a:pt x="296" y="217"/>
                  </a:moveTo>
                  <a:cubicBezTo>
                    <a:pt x="313" y="278"/>
                    <a:pt x="309" y="313"/>
                    <a:pt x="270" y="274"/>
                  </a:cubicBezTo>
                  <a:cubicBezTo>
                    <a:pt x="239" y="252"/>
                    <a:pt x="152" y="178"/>
                    <a:pt x="105" y="135"/>
                  </a:cubicBezTo>
                  <a:lnTo>
                    <a:pt x="1" y="759"/>
                  </a:lnTo>
                  <a:cubicBezTo>
                    <a:pt x="57" y="820"/>
                    <a:pt x="278" y="902"/>
                    <a:pt x="278" y="902"/>
                  </a:cubicBezTo>
                  <a:lnTo>
                    <a:pt x="530" y="720"/>
                  </a:lnTo>
                  <a:cubicBezTo>
                    <a:pt x="530" y="720"/>
                    <a:pt x="495" y="534"/>
                    <a:pt x="491" y="482"/>
                  </a:cubicBezTo>
                  <a:cubicBezTo>
                    <a:pt x="482" y="430"/>
                    <a:pt x="400" y="235"/>
                    <a:pt x="413" y="144"/>
                  </a:cubicBezTo>
                  <a:cubicBezTo>
                    <a:pt x="426" y="57"/>
                    <a:pt x="391" y="1"/>
                    <a:pt x="352" y="18"/>
                  </a:cubicBezTo>
                  <a:cubicBezTo>
                    <a:pt x="317" y="40"/>
                    <a:pt x="278" y="161"/>
                    <a:pt x="296" y="217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4891632" y="3363501"/>
              <a:ext cx="289659" cy="284322"/>
            </a:xfrm>
            <a:custGeom>
              <a:rect b="b" l="l" r="r" t="t"/>
              <a:pathLst>
                <a:path extrusionOk="0" h="1597" w="1627">
                  <a:moveTo>
                    <a:pt x="1627" y="1254"/>
                  </a:moveTo>
                  <a:cubicBezTo>
                    <a:pt x="1627" y="1254"/>
                    <a:pt x="1319" y="1596"/>
                    <a:pt x="1154" y="1505"/>
                  </a:cubicBezTo>
                  <a:cubicBezTo>
                    <a:pt x="846" y="1341"/>
                    <a:pt x="1" y="382"/>
                    <a:pt x="1" y="382"/>
                  </a:cubicBezTo>
                  <a:cubicBezTo>
                    <a:pt x="14" y="326"/>
                    <a:pt x="53" y="231"/>
                    <a:pt x="144" y="140"/>
                  </a:cubicBezTo>
                  <a:cubicBezTo>
                    <a:pt x="218" y="62"/>
                    <a:pt x="296" y="23"/>
                    <a:pt x="343" y="1"/>
                  </a:cubicBezTo>
                  <a:cubicBezTo>
                    <a:pt x="751" y="361"/>
                    <a:pt x="1154" y="721"/>
                    <a:pt x="1562" y="1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4891632" y="3363501"/>
              <a:ext cx="88304" cy="92044"/>
            </a:xfrm>
            <a:custGeom>
              <a:rect b="b" l="l" r="r" t="t"/>
              <a:pathLst>
                <a:path extrusionOk="0" h="517" w="496">
                  <a:moveTo>
                    <a:pt x="131" y="512"/>
                  </a:moveTo>
                  <a:cubicBezTo>
                    <a:pt x="118" y="499"/>
                    <a:pt x="109" y="486"/>
                    <a:pt x="109" y="486"/>
                  </a:cubicBezTo>
                  <a:cubicBezTo>
                    <a:pt x="122" y="434"/>
                    <a:pt x="161" y="339"/>
                    <a:pt x="252" y="244"/>
                  </a:cubicBezTo>
                  <a:cubicBezTo>
                    <a:pt x="326" y="170"/>
                    <a:pt x="404" y="131"/>
                    <a:pt x="452" y="109"/>
                  </a:cubicBezTo>
                  <a:lnTo>
                    <a:pt x="491" y="144"/>
                  </a:lnTo>
                  <a:cubicBezTo>
                    <a:pt x="491" y="144"/>
                    <a:pt x="495" y="140"/>
                    <a:pt x="495" y="140"/>
                  </a:cubicBezTo>
                  <a:lnTo>
                    <a:pt x="343" y="1"/>
                  </a:lnTo>
                  <a:cubicBezTo>
                    <a:pt x="296" y="23"/>
                    <a:pt x="218" y="62"/>
                    <a:pt x="144" y="140"/>
                  </a:cubicBezTo>
                  <a:cubicBezTo>
                    <a:pt x="53" y="231"/>
                    <a:pt x="14" y="326"/>
                    <a:pt x="1" y="378"/>
                  </a:cubicBezTo>
                  <a:cubicBezTo>
                    <a:pt x="1" y="378"/>
                    <a:pt x="49" y="434"/>
                    <a:pt x="122" y="517"/>
                  </a:cubicBezTo>
                  <a:cubicBezTo>
                    <a:pt x="127" y="517"/>
                    <a:pt x="127" y="517"/>
                    <a:pt x="131" y="512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4796029" y="3239237"/>
              <a:ext cx="95781" cy="165395"/>
            </a:xfrm>
            <a:custGeom>
              <a:rect b="b" l="l" r="r" t="t"/>
              <a:pathLst>
                <a:path extrusionOk="0" h="929" w="538">
                  <a:moveTo>
                    <a:pt x="373" y="929"/>
                  </a:moveTo>
                  <a:cubicBezTo>
                    <a:pt x="373" y="929"/>
                    <a:pt x="109" y="786"/>
                    <a:pt x="78" y="694"/>
                  </a:cubicBezTo>
                  <a:cubicBezTo>
                    <a:pt x="44" y="603"/>
                    <a:pt x="109" y="599"/>
                    <a:pt x="109" y="599"/>
                  </a:cubicBezTo>
                  <a:cubicBezTo>
                    <a:pt x="109" y="599"/>
                    <a:pt x="9" y="482"/>
                    <a:pt x="9" y="434"/>
                  </a:cubicBezTo>
                  <a:cubicBezTo>
                    <a:pt x="0" y="339"/>
                    <a:pt x="48" y="326"/>
                    <a:pt x="48" y="326"/>
                  </a:cubicBezTo>
                  <a:cubicBezTo>
                    <a:pt x="48" y="326"/>
                    <a:pt x="9" y="278"/>
                    <a:pt x="31" y="192"/>
                  </a:cubicBezTo>
                  <a:cubicBezTo>
                    <a:pt x="52" y="105"/>
                    <a:pt x="87" y="87"/>
                    <a:pt x="117" y="109"/>
                  </a:cubicBezTo>
                  <a:cubicBezTo>
                    <a:pt x="143" y="131"/>
                    <a:pt x="161" y="244"/>
                    <a:pt x="286" y="361"/>
                  </a:cubicBezTo>
                  <a:cubicBezTo>
                    <a:pt x="286" y="361"/>
                    <a:pt x="195" y="209"/>
                    <a:pt x="200" y="109"/>
                  </a:cubicBezTo>
                  <a:cubicBezTo>
                    <a:pt x="204" y="9"/>
                    <a:pt x="265" y="1"/>
                    <a:pt x="295" y="40"/>
                  </a:cubicBezTo>
                  <a:cubicBezTo>
                    <a:pt x="325" y="83"/>
                    <a:pt x="273" y="96"/>
                    <a:pt x="538" y="369"/>
                  </a:cubicBezTo>
                  <a:lnTo>
                    <a:pt x="503" y="907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5792477" y="3054086"/>
              <a:ext cx="124445" cy="232514"/>
            </a:xfrm>
            <a:custGeom>
              <a:rect b="b" l="l" r="r" t="t"/>
              <a:pathLst>
                <a:path extrusionOk="0" h="1306" w="699">
                  <a:moveTo>
                    <a:pt x="699" y="1227"/>
                  </a:moveTo>
                  <a:cubicBezTo>
                    <a:pt x="699" y="1271"/>
                    <a:pt x="660" y="1305"/>
                    <a:pt x="616" y="1305"/>
                  </a:cubicBezTo>
                  <a:lnTo>
                    <a:pt x="83" y="1305"/>
                  </a:lnTo>
                  <a:cubicBezTo>
                    <a:pt x="40" y="1305"/>
                    <a:pt x="1" y="1271"/>
                    <a:pt x="1" y="1227"/>
                  </a:cubicBezTo>
                  <a:lnTo>
                    <a:pt x="1" y="78"/>
                  </a:lnTo>
                  <a:cubicBezTo>
                    <a:pt x="1" y="35"/>
                    <a:pt x="40" y="0"/>
                    <a:pt x="83" y="0"/>
                  </a:cubicBezTo>
                  <a:lnTo>
                    <a:pt x="616" y="0"/>
                  </a:lnTo>
                  <a:cubicBezTo>
                    <a:pt x="660" y="0"/>
                    <a:pt x="699" y="35"/>
                    <a:pt x="699" y="78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5798709" y="3068685"/>
              <a:ext cx="112160" cy="203138"/>
            </a:xfrm>
            <a:custGeom>
              <a:rect b="b" l="l" r="r" t="t"/>
              <a:pathLst>
                <a:path extrusionOk="0" h="1141" w="630">
                  <a:moveTo>
                    <a:pt x="629" y="1141"/>
                  </a:moveTo>
                  <a:lnTo>
                    <a:pt x="0" y="114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749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5798709" y="3074025"/>
              <a:ext cx="112160" cy="192456"/>
            </a:xfrm>
            <a:custGeom>
              <a:rect b="b" l="l" r="r" t="t"/>
              <a:pathLst>
                <a:path extrusionOk="0" h="1081" w="630">
                  <a:moveTo>
                    <a:pt x="629" y="1081"/>
                  </a:moveTo>
                  <a:lnTo>
                    <a:pt x="0" y="108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216195" y="1340375"/>
              <a:ext cx="1733146" cy="3266230"/>
            </a:xfrm>
            <a:custGeom>
              <a:rect b="b" l="l" r="r" t="t"/>
              <a:pathLst>
                <a:path extrusionOk="0" h="18346" w="9735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301117" y="1626112"/>
              <a:ext cx="1563303" cy="2695628"/>
            </a:xfrm>
            <a:custGeom>
              <a:rect b="b" l="l" r="r" t="t"/>
              <a:pathLst>
                <a:path extrusionOk="0" h="15141" w="8781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6651663" y="2394843"/>
              <a:ext cx="1035971" cy="774452"/>
            </a:xfrm>
            <a:custGeom>
              <a:rect b="b" l="l" r="r" t="t"/>
              <a:pathLst>
                <a:path extrusionOk="0" h="4350" w="5819">
                  <a:moveTo>
                    <a:pt x="165" y="2021"/>
                  </a:moveTo>
                  <a:lnTo>
                    <a:pt x="438" y="3625"/>
                  </a:lnTo>
                  <a:cubicBezTo>
                    <a:pt x="443" y="3634"/>
                    <a:pt x="508" y="4232"/>
                    <a:pt x="863" y="4206"/>
                  </a:cubicBezTo>
                  <a:cubicBezTo>
                    <a:pt x="1288" y="4171"/>
                    <a:pt x="3551" y="4171"/>
                    <a:pt x="3647" y="4171"/>
                  </a:cubicBezTo>
                  <a:cubicBezTo>
                    <a:pt x="3668" y="4171"/>
                    <a:pt x="4128" y="4193"/>
                    <a:pt x="4254" y="3760"/>
                  </a:cubicBezTo>
                  <a:cubicBezTo>
                    <a:pt x="4345" y="3434"/>
                    <a:pt x="4488" y="2138"/>
                    <a:pt x="4570" y="1297"/>
                  </a:cubicBezTo>
                  <a:close/>
                  <a:moveTo>
                    <a:pt x="833" y="4349"/>
                  </a:moveTo>
                  <a:cubicBezTo>
                    <a:pt x="378" y="4349"/>
                    <a:pt x="299" y="3673"/>
                    <a:pt x="295" y="3643"/>
                  </a:cubicBezTo>
                  <a:lnTo>
                    <a:pt x="0" y="1904"/>
                  </a:lnTo>
                  <a:lnTo>
                    <a:pt x="4588" y="1149"/>
                  </a:lnTo>
                  <a:cubicBezTo>
                    <a:pt x="4622" y="807"/>
                    <a:pt x="4644" y="573"/>
                    <a:pt x="4644" y="564"/>
                  </a:cubicBezTo>
                  <a:lnTo>
                    <a:pt x="4644" y="555"/>
                  </a:lnTo>
                  <a:cubicBezTo>
                    <a:pt x="4683" y="365"/>
                    <a:pt x="4865" y="1"/>
                    <a:pt x="5251" y="1"/>
                  </a:cubicBezTo>
                  <a:lnTo>
                    <a:pt x="5819" y="1"/>
                  </a:lnTo>
                  <a:lnTo>
                    <a:pt x="5819" y="148"/>
                  </a:lnTo>
                  <a:lnTo>
                    <a:pt x="5251" y="148"/>
                  </a:lnTo>
                  <a:cubicBezTo>
                    <a:pt x="4900" y="148"/>
                    <a:pt x="4796" y="542"/>
                    <a:pt x="4787" y="586"/>
                  </a:cubicBezTo>
                  <a:cubicBezTo>
                    <a:pt x="4770" y="751"/>
                    <a:pt x="4531" y="3304"/>
                    <a:pt x="4392" y="3799"/>
                  </a:cubicBezTo>
                  <a:cubicBezTo>
                    <a:pt x="4236" y="4345"/>
                    <a:pt x="3647" y="4315"/>
                    <a:pt x="3642" y="4315"/>
                  </a:cubicBezTo>
                  <a:cubicBezTo>
                    <a:pt x="3621" y="4315"/>
                    <a:pt x="1292" y="4315"/>
                    <a:pt x="872" y="4349"/>
                  </a:cubicBezTo>
                  <a:cubicBezTo>
                    <a:pt x="859" y="4349"/>
                    <a:pt x="846" y="4349"/>
                    <a:pt x="833" y="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7256084" y="2636429"/>
              <a:ext cx="25637" cy="507400"/>
            </a:xfrm>
            <a:custGeom>
              <a:rect b="b" l="l" r="r" t="t"/>
              <a:pathLst>
                <a:path extrusionOk="0" h="2850" w="144">
                  <a:moveTo>
                    <a:pt x="143" y="2849"/>
                  </a:moveTo>
                  <a:lnTo>
                    <a:pt x="0" y="2849"/>
                  </a:lnTo>
                  <a:lnTo>
                    <a:pt x="0" y="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7052949" y="2674349"/>
              <a:ext cx="25637" cy="469478"/>
            </a:xfrm>
            <a:custGeom>
              <a:rect b="b" l="l" r="r" t="t"/>
              <a:pathLst>
                <a:path extrusionOk="0" h="2637" w="144">
                  <a:moveTo>
                    <a:pt x="144" y="2636"/>
                  </a:moveTo>
                  <a:lnTo>
                    <a:pt x="1" y="2636"/>
                  </a:lnTo>
                  <a:lnTo>
                    <a:pt x="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6849991" y="2699807"/>
              <a:ext cx="26527" cy="456304"/>
            </a:xfrm>
            <a:custGeom>
              <a:rect b="b" l="l" r="r" t="t"/>
              <a:pathLst>
                <a:path extrusionOk="0" h="2563" w="149">
                  <a:moveTo>
                    <a:pt x="148" y="2563"/>
                  </a:moveTo>
                  <a:lnTo>
                    <a:pt x="1" y="2563"/>
                  </a:lnTo>
                  <a:lnTo>
                    <a:pt x="1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6771301" y="3142745"/>
              <a:ext cx="599079" cy="154534"/>
            </a:xfrm>
            <a:custGeom>
              <a:rect b="b" l="l" r="r" t="t"/>
              <a:pathLst>
                <a:path extrusionOk="0" h="868" w="3365">
                  <a:moveTo>
                    <a:pt x="2927" y="868"/>
                  </a:moveTo>
                  <a:lnTo>
                    <a:pt x="0" y="868"/>
                  </a:lnTo>
                  <a:lnTo>
                    <a:pt x="0" y="725"/>
                  </a:lnTo>
                  <a:lnTo>
                    <a:pt x="2927" y="725"/>
                  </a:lnTo>
                  <a:cubicBezTo>
                    <a:pt x="3139" y="725"/>
                    <a:pt x="3209" y="473"/>
                    <a:pt x="3222" y="426"/>
                  </a:cubicBezTo>
                  <a:lnTo>
                    <a:pt x="3204" y="9"/>
                  </a:lnTo>
                  <a:lnTo>
                    <a:pt x="3348" y="1"/>
                  </a:lnTo>
                  <a:lnTo>
                    <a:pt x="3365" y="439"/>
                  </a:lnTo>
                  <a:lnTo>
                    <a:pt x="3365" y="447"/>
                  </a:lnTo>
                  <a:cubicBezTo>
                    <a:pt x="3335" y="595"/>
                    <a:pt x="3209" y="868"/>
                    <a:pt x="2927" y="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6829874" y="3297096"/>
              <a:ext cx="92043" cy="92044"/>
            </a:xfrm>
            <a:custGeom>
              <a:rect b="b" l="l" r="r" t="t"/>
              <a:pathLst>
                <a:path extrusionOk="0" h="517" w="517">
                  <a:moveTo>
                    <a:pt x="517" y="261"/>
                  </a:moveTo>
                  <a:cubicBezTo>
                    <a:pt x="517" y="404"/>
                    <a:pt x="400" y="517"/>
                    <a:pt x="257" y="517"/>
                  </a:cubicBezTo>
                  <a:cubicBezTo>
                    <a:pt x="114" y="517"/>
                    <a:pt x="1" y="404"/>
                    <a:pt x="1" y="261"/>
                  </a:cubicBezTo>
                  <a:cubicBezTo>
                    <a:pt x="1" y="118"/>
                    <a:pt x="114" y="1"/>
                    <a:pt x="257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7178818" y="3297096"/>
              <a:ext cx="92043" cy="92044"/>
            </a:xfrm>
            <a:custGeom>
              <a:rect b="b" l="l" r="r" t="t"/>
              <a:pathLst>
                <a:path extrusionOk="0" h="517" w="517">
                  <a:moveTo>
                    <a:pt x="517" y="261"/>
                  </a:moveTo>
                  <a:cubicBezTo>
                    <a:pt x="517" y="404"/>
                    <a:pt x="400" y="517"/>
                    <a:pt x="256" y="517"/>
                  </a:cubicBezTo>
                  <a:cubicBezTo>
                    <a:pt x="113" y="517"/>
                    <a:pt x="1" y="404"/>
                    <a:pt x="1" y="261"/>
                  </a:cubicBezTo>
                  <a:cubicBezTo>
                    <a:pt x="1" y="118"/>
                    <a:pt x="113" y="1"/>
                    <a:pt x="256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6446391" y="2532282"/>
              <a:ext cx="402175" cy="402359"/>
            </a:xfrm>
            <a:custGeom>
              <a:rect b="b" l="l" r="r" t="t"/>
              <a:pathLst>
                <a:path extrusionOk="0" h="2260" w="2259">
                  <a:moveTo>
                    <a:pt x="2259" y="1128"/>
                  </a:moveTo>
                  <a:cubicBezTo>
                    <a:pt x="2259" y="1752"/>
                    <a:pt x="1756" y="2259"/>
                    <a:pt x="1132" y="2259"/>
                  </a:cubicBezTo>
                  <a:cubicBezTo>
                    <a:pt x="507" y="2259"/>
                    <a:pt x="0" y="1752"/>
                    <a:pt x="0" y="1128"/>
                  </a:cubicBezTo>
                  <a:cubicBezTo>
                    <a:pt x="0" y="503"/>
                    <a:pt x="507" y="0"/>
                    <a:pt x="1132" y="0"/>
                  </a:cubicBezTo>
                  <a:cubicBezTo>
                    <a:pt x="1756" y="0"/>
                    <a:pt x="2259" y="503"/>
                    <a:pt x="2259" y="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6551253" y="2681292"/>
              <a:ext cx="188536" cy="145989"/>
            </a:xfrm>
            <a:custGeom>
              <a:rect b="b" l="l" r="r" t="t"/>
              <a:pathLst>
                <a:path extrusionOk="0" h="820" w="1059">
                  <a:moveTo>
                    <a:pt x="473" y="820"/>
                  </a:moveTo>
                  <a:cubicBezTo>
                    <a:pt x="443" y="820"/>
                    <a:pt x="413" y="807"/>
                    <a:pt x="391" y="785"/>
                  </a:cubicBezTo>
                  <a:lnTo>
                    <a:pt x="53" y="473"/>
                  </a:lnTo>
                  <a:cubicBezTo>
                    <a:pt x="5" y="429"/>
                    <a:pt x="1" y="356"/>
                    <a:pt x="44" y="308"/>
                  </a:cubicBezTo>
                  <a:cubicBezTo>
                    <a:pt x="87" y="260"/>
                    <a:pt x="165" y="256"/>
                    <a:pt x="213" y="299"/>
                  </a:cubicBezTo>
                  <a:lnTo>
                    <a:pt x="460" y="525"/>
                  </a:lnTo>
                  <a:lnTo>
                    <a:pt x="833" y="56"/>
                  </a:lnTo>
                  <a:cubicBezTo>
                    <a:pt x="872" y="4"/>
                    <a:pt x="950" y="0"/>
                    <a:pt x="998" y="39"/>
                  </a:cubicBezTo>
                  <a:cubicBezTo>
                    <a:pt x="1050" y="82"/>
                    <a:pt x="1059" y="156"/>
                    <a:pt x="1020" y="208"/>
                  </a:cubicBezTo>
                  <a:lnTo>
                    <a:pt x="564" y="772"/>
                  </a:lnTo>
                  <a:cubicBezTo>
                    <a:pt x="543" y="798"/>
                    <a:pt x="512" y="815"/>
                    <a:pt x="482" y="815"/>
                  </a:cubicBezTo>
                  <a:cubicBezTo>
                    <a:pt x="478" y="815"/>
                    <a:pt x="473" y="820"/>
                    <a:pt x="473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694035" y="1880694"/>
              <a:ext cx="758953" cy="270435"/>
            </a:xfrm>
            <a:custGeom>
              <a:rect b="b" l="l" r="r" t="t"/>
              <a:pathLst>
                <a:path extrusionOk="0" h="1519" w="4263">
                  <a:moveTo>
                    <a:pt x="4263" y="760"/>
                  </a:moveTo>
                  <a:cubicBezTo>
                    <a:pt x="4263" y="1176"/>
                    <a:pt x="3968" y="1518"/>
                    <a:pt x="3604" y="1518"/>
                  </a:cubicBezTo>
                  <a:lnTo>
                    <a:pt x="660" y="1518"/>
                  </a:lnTo>
                  <a:cubicBezTo>
                    <a:pt x="296" y="1518"/>
                    <a:pt x="1" y="1176"/>
                    <a:pt x="1" y="760"/>
                  </a:cubicBezTo>
                  <a:cubicBezTo>
                    <a:pt x="1" y="339"/>
                    <a:pt x="296" y="1"/>
                    <a:pt x="660" y="1"/>
                  </a:cubicBezTo>
                  <a:lnTo>
                    <a:pt x="3604" y="1"/>
                  </a:lnTo>
                  <a:cubicBezTo>
                    <a:pt x="3968" y="1"/>
                    <a:pt x="4263" y="339"/>
                    <a:pt x="4263" y="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6866904" y="1946387"/>
              <a:ext cx="127649" cy="149905"/>
            </a:xfrm>
            <a:custGeom>
              <a:rect b="b" l="l" r="r" t="t"/>
              <a:pathLst>
                <a:path extrusionOk="0" h="842" w="717">
                  <a:moveTo>
                    <a:pt x="482" y="581"/>
                  </a:moveTo>
                  <a:cubicBezTo>
                    <a:pt x="482" y="560"/>
                    <a:pt x="474" y="542"/>
                    <a:pt x="465" y="529"/>
                  </a:cubicBezTo>
                  <a:cubicBezTo>
                    <a:pt x="452" y="516"/>
                    <a:pt x="439" y="508"/>
                    <a:pt x="422" y="508"/>
                  </a:cubicBezTo>
                  <a:lnTo>
                    <a:pt x="231" y="508"/>
                  </a:lnTo>
                  <a:lnTo>
                    <a:pt x="231" y="651"/>
                  </a:lnTo>
                  <a:lnTo>
                    <a:pt x="413" y="651"/>
                  </a:lnTo>
                  <a:cubicBezTo>
                    <a:pt x="430" y="651"/>
                    <a:pt x="448" y="642"/>
                    <a:pt x="461" y="629"/>
                  </a:cubicBezTo>
                  <a:cubicBezTo>
                    <a:pt x="474" y="620"/>
                    <a:pt x="482" y="603"/>
                    <a:pt x="482" y="581"/>
                  </a:cubicBezTo>
                  <a:close/>
                  <a:moveTo>
                    <a:pt x="231" y="200"/>
                  </a:moveTo>
                  <a:lnTo>
                    <a:pt x="231" y="330"/>
                  </a:lnTo>
                  <a:lnTo>
                    <a:pt x="387" y="330"/>
                  </a:lnTo>
                  <a:cubicBezTo>
                    <a:pt x="404" y="330"/>
                    <a:pt x="417" y="321"/>
                    <a:pt x="430" y="313"/>
                  </a:cubicBezTo>
                  <a:cubicBezTo>
                    <a:pt x="443" y="304"/>
                    <a:pt x="452" y="287"/>
                    <a:pt x="452" y="261"/>
                  </a:cubicBezTo>
                  <a:cubicBezTo>
                    <a:pt x="452" y="239"/>
                    <a:pt x="448" y="222"/>
                    <a:pt x="435" y="213"/>
                  </a:cubicBezTo>
                  <a:cubicBezTo>
                    <a:pt x="422" y="204"/>
                    <a:pt x="409" y="200"/>
                    <a:pt x="396" y="200"/>
                  </a:cubicBezTo>
                  <a:close/>
                  <a:moveTo>
                    <a:pt x="716" y="629"/>
                  </a:moveTo>
                  <a:cubicBezTo>
                    <a:pt x="716" y="664"/>
                    <a:pt x="708" y="699"/>
                    <a:pt x="690" y="725"/>
                  </a:cubicBezTo>
                  <a:cubicBezTo>
                    <a:pt x="677" y="751"/>
                    <a:pt x="656" y="777"/>
                    <a:pt x="625" y="794"/>
                  </a:cubicBezTo>
                  <a:cubicBezTo>
                    <a:pt x="599" y="811"/>
                    <a:pt x="565" y="824"/>
                    <a:pt x="530" y="829"/>
                  </a:cubicBezTo>
                  <a:cubicBezTo>
                    <a:pt x="495" y="837"/>
                    <a:pt x="456" y="842"/>
                    <a:pt x="413" y="842"/>
                  </a:cubicBezTo>
                  <a:lnTo>
                    <a:pt x="1" y="842"/>
                  </a:lnTo>
                  <a:lnTo>
                    <a:pt x="1" y="0"/>
                  </a:lnTo>
                  <a:lnTo>
                    <a:pt x="487" y="0"/>
                  </a:lnTo>
                  <a:cubicBezTo>
                    <a:pt x="517" y="0"/>
                    <a:pt x="543" y="9"/>
                    <a:pt x="569" y="22"/>
                  </a:cubicBezTo>
                  <a:cubicBezTo>
                    <a:pt x="591" y="35"/>
                    <a:pt x="612" y="48"/>
                    <a:pt x="630" y="70"/>
                  </a:cubicBezTo>
                  <a:cubicBezTo>
                    <a:pt x="643" y="92"/>
                    <a:pt x="656" y="113"/>
                    <a:pt x="664" y="139"/>
                  </a:cubicBezTo>
                  <a:cubicBezTo>
                    <a:pt x="677" y="165"/>
                    <a:pt x="682" y="191"/>
                    <a:pt x="682" y="217"/>
                  </a:cubicBezTo>
                  <a:cubicBezTo>
                    <a:pt x="682" y="256"/>
                    <a:pt x="669" y="295"/>
                    <a:pt x="651" y="330"/>
                  </a:cubicBezTo>
                  <a:cubicBezTo>
                    <a:pt x="630" y="365"/>
                    <a:pt x="599" y="395"/>
                    <a:pt x="560" y="412"/>
                  </a:cubicBezTo>
                  <a:cubicBezTo>
                    <a:pt x="608" y="425"/>
                    <a:pt x="647" y="451"/>
                    <a:pt x="673" y="486"/>
                  </a:cubicBezTo>
                  <a:cubicBezTo>
                    <a:pt x="703" y="521"/>
                    <a:pt x="716" y="568"/>
                    <a:pt x="716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7010577" y="1946387"/>
              <a:ext cx="135305" cy="151508"/>
            </a:xfrm>
            <a:custGeom>
              <a:rect b="b" l="l" r="r" t="t"/>
              <a:pathLst>
                <a:path extrusionOk="0" h="851" w="760">
                  <a:moveTo>
                    <a:pt x="378" y="646"/>
                  </a:moveTo>
                  <a:cubicBezTo>
                    <a:pt x="404" y="646"/>
                    <a:pt x="425" y="638"/>
                    <a:pt x="447" y="629"/>
                  </a:cubicBezTo>
                  <a:cubicBezTo>
                    <a:pt x="464" y="616"/>
                    <a:pt x="482" y="599"/>
                    <a:pt x="490" y="581"/>
                  </a:cubicBezTo>
                  <a:cubicBezTo>
                    <a:pt x="503" y="560"/>
                    <a:pt x="512" y="538"/>
                    <a:pt x="516" y="512"/>
                  </a:cubicBezTo>
                  <a:cubicBezTo>
                    <a:pt x="525" y="490"/>
                    <a:pt x="525" y="460"/>
                    <a:pt x="525" y="434"/>
                  </a:cubicBezTo>
                  <a:lnTo>
                    <a:pt x="525" y="0"/>
                  </a:lnTo>
                  <a:lnTo>
                    <a:pt x="759" y="0"/>
                  </a:lnTo>
                  <a:lnTo>
                    <a:pt x="759" y="434"/>
                  </a:lnTo>
                  <a:cubicBezTo>
                    <a:pt x="759" y="495"/>
                    <a:pt x="751" y="547"/>
                    <a:pt x="733" y="599"/>
                  </a:cubicBezTo>
                  <a:cubicBezTo>
                    <a:pt x="720" y="651"/>
                    <a:pt x="698" y="694"/>
                    <a:pt x="664" y="729"/>
                  </a:cubicBezTo>
                  <a:cubicBezTo>
                    <a:pt x="633" y="768"/>
                    <a:pt x="594" y="798"/>
                    <a:pt x="547" y="820"/>
                  </a:cubicBezTo>
                  <a:cubicBezTo>
                    <a:pt x="499" y="837"/>
                    <a:pt x="443" y="850"/>
                    <a:pt x="378" y="850"/>
                  </a:cubicBezTo>
                  <a:cubicBezTo>
                    <a:pt x="308" y="850"/>
                    <a:pt x="252" y="837"/>
                    <a:pt x="204" y="816"/>
                  </a:cubicBezTo>
                  <a:cubicBezTo>
                    <a:pt x="157" y="794"/>
                    <a:pt x="118" y="764"/>
                    <a:pt x="87" y="725"/>
                  </a:cubicBezTo>
                  <a:cubicBezTo>
                    <a:pt x="57" y="690"/>
                    <a:pt x="35" y="642"/>
                    <a:pt x="18" y="594"/>
                  </a:cubicBezTo>
                  <a:cubicBezTo>
                    <a:pt x="5" y="542"/>
                    <a:pt x="0" y="490"/>
                    <a:pt x="0" y="434"/>
                  </a:cubicBezTo>
                  <a:lnTo>
                    <a:pt x="0" y="0"/>
                  </a:lnTo>
                  <a:lnTo>
                    <a:pt x="230" y="0"/>
                  </a:lnTo>
                  <a:lnTo>
                    <a:pt x="230" y="434"/>
                  </a:lnTo>
                  <a:cubicBezTo>
                    <a:pt x="230" y="460"/>
                    <a:pt x="230" y="490"/>
                    <a:pt x="239" y="516"/>
                  </a:cubicBezTo>
                  <a:cubicBezTo>
                    <a:pt x="243" y="538"/>
                    <a:pt x="252" y="564"/>
                    <a:pt x="265" y="581"/>
                  </a:cubicBezTo>
                  <a:cubicBezTo>
                    <a:pt x="274" y="603"/>
                    <a:pt x="291" y="616"/>
                    <a:pt x="308" y="629"/>
                  </a:cubicBezTo>
                  <a:cubicBezTo>
                    <a:pt x="326" y="638"/>
                    <a:pt x="352" y="646"/>
                    <a:pt x="378" y="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7154961" y="1946387"/>
              <a:ext cx="143672" cy="149905"/>
            </a:xfrm>
            <a:custGeom>
              <a:rect b="b" l="l" r="r" t="t"/>
              <a:pathLst>
                <a:path extrusionOk="0" h="842" w="807">
                  <a:moveTo>
                    <a:pt x="252" y="0"/>
                  </a:moveTo>
                  <a:lnTo>
                    <a:pt x="399" y="365"/>
                  </a:lnTo>
                  <a:lnTo>
                    <a:pt x="555" y="0"/>
                  </a:lnTo>
                  <a:lnTo>
                    <a:pt x="807" y="0"/>
                  </a:lnTo>
                  <a:lnTo>
                    <a:pt x="516" y="564"/>
                  </a:lnTo>
                  <a:lnTo>
                    <a:pt x="516" y="842"/>
                  </a:lnTo>
                  <a:lnTo>
                    <a:pt x="286" y="842"/>
                  </a:lnTo>
                  <a:lnTo>
                    <a:pt x="28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8187016" y="3747155"/>
              <a:ext cx="228594" cy="566863"/>
            </a:xfrm>
            <a:custGeom>
              <a:rect b="b" l="l" r="r" t="t"/>
              <a:pathLst>
                <a:path extrusionOk="0" h="3184" w="1284">
                  <a:moveTo>
                    <a:pt x="1283" y="1"/>
                  </a:moveTo>
                  <a:lnTo>
                    <a:pt x="91" y="35"/>
                  </a:lnTo>
                  <a:cubicBezTo>
                    <a:pt x="91" y="35"/>
                    <a:pt x="0" y="2099"/>
                    <a:pt x="174" y="2550"/>
                  </a:cubicBezTo>
                  <a:cubicBezTo>
                    <a:pt x="347" y="3001"/>
                    <a:pt x="1266" y="3183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8071117" y="4627866"/>
              <a:ext cx="261174" cy="119105"/>
            </a:xfrm>
            <a:custGeom>
              <a:rect b="b" l="l" r="r" t="t"/>
              <a:pathLst>
                <a:path extrusionOk="0" h="669" w="1467">
                  <a:moveTo>
                    <a:pt x="1414" y="96"/>
                  </a:moveTo>
                  <a:cubicBezTo>
                    <a:pt x="1414" y="96"/>
                    <a:pt x="1436" y="74"/>
                    <a:pt x="1453" y="148"/>
                  </a:cubicBezTo>
                  <a:cubicBezTo>
                    <a:pt x="1466" y="222"/>
                    <a:pt x="1466" y="391"/>
                    <a:pt x="1414" y="447"/>
                  </a:cubicBezTo>
                  <a:cubicBezTo>
                    <a:pt x="1362" y="508"/>
                    <a:pt x="83" y="668"/>
                    <a:pt x="40" y="547"/>
                  </a:cubicBezTo>
                  <a:cubicBezTo>
                    <a:pt x="1" y="434"/>
                    <a:pt x="101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8251820" y="4602408"/>
              <a:ext cx="74952" cy="62668"/>
            </a:xfrm>
            <a:custGeom>
              <a:rect b="b" l="l" r="r" t="t"/>
              <a:pathLst>
                <a:path extrusionOk="0" h="352" w="421">
                  <a:moveTo>
                    <a:pt x="26" y="1"/>
                  </a:moveTo>
                  <a:lnTo>
                    <a:pt x="0" y="213"/>
                  </a:lnTo>
                  <a:cubicBezTo>
                    <a:pt x="0" y="213"/>
                    <a:pt x="161" y="352"/>
                    <a:pt x="395" y="261"/>
                  </a:cubicBezTo>
                  <a:lnTo>
                    <a:pt x="421" y="18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8202327" y="3991945"/>
              <a:ext cx="198684" cy="613687"/>
            </a:xfrm>
            <a:custGeom>
              <a:rect b="b" l="l" r="r" t="t"/>
              <a:pathLst>
                <a:path extrusionOk="0" h="3447" w="1116">
                  <a:moveTo>
                    <a:pt x="1" y="451"/>
                  </a:moveTo>
                  <a:cubicBezTo>
                    <a:pt x="1" y="451"/>
                    <a:pt x="57" y="1600"/>
                    <a:pt x="109" y="2372"/>
                  </a:cubicBezTo>
                  <a:cubicBezTo>
                    <a:pt x="166" y="3143"/>
                    <a:pt x="205" y="3425"/>
                    <a:pt x="205" y="3425"/>
                  </a:cubicBezTo>
                  <a:lnTo>
                    <a:pt x="751" y="3447"/>
                  </a:lnTo>
                  <a:cubicBezTo>
                    <a:pt x="751" y="3447"/>
                    <a:pt x="1020" y="598"/>
                    <a:pt x="1067" y="299"/>
                  </a:cubicBezTo>
                  <a:cubicBezTo>
                    <a:pt x="1115" y="0"/>
                    <a:pt x="1" y="451"/>
                    <a:pt x="1" y="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8403148" y="3762643"/>
              <a:ext cx="244795" cy="572204"/>
            </a:xfrm>
            <a:custGeom>
              <a:rect b="b" l="l" r="r" t="t"/>
              <a:pathLst>
                <a:path extrusionOk="0" h="3214" w="1375">
                  <a:moveTo>
                    <a:pt x="0" y="35"/>
                  </a:moveTo>
                  <a:lnTo>
                    <a:pt x="1179" y="0"/>
                  </a:lnTo>
                  <a:cubicBezTo>
                    <a:pt x="1179" y="0"/>
                    <a:pt x="1375" y="2069"/>
                    <a:pt x="1223" y="2528"/>
                  </a:cubicBezTo>
                  <a:cubicBezTo>
                    <a:pt x="1071" y="2988"/>
                    <a:pt x="165" y="3213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8528127" y="4640329"/>
              <a:ext cx="262598" cy="111984"/>
            </a:xfrm>
            <a:custGeom>
              <a:rect b="b" l="l" r="r" t="t"/>
              <a:pathLst>
                <a:path extrusionOk="0" h="629" w="1475">
                  <a:moveTo>
                    <a:pt x="48" y="117"/>
                  </a:moveTo>
                  <a:cubicBezTo>
                    <a:pt x="48" y="117"/>
                    <a:pt x="26" y="100"/>
                    <a:pt x="13" y="174"/>
                  </a:cubicBezTo>
                  <a:cubicBezTo>
                    <a:pt x="0" y="247"/>
                    <a:pt x="9" y="412"/>
                    <a:pt x="65" y="468"/>
                  </a:cubicBezTo>
                  <a:cubicBezTo>
                    <a:pt x="122" y="525"/>
                    <a:pt x="1405" y="629"/>
                    <a:pt x="1444" y="503"/>
                  </a:cubicBezTo>
                  <a:cubicBezTo>
                    <a:pt x="1475" y="390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8530441" y="4615582"/>
              <a:ext cx="77444" cy="63380"/>
            </a:xfrm>
            <a:custGeom>
              <a:rect b="b" l="l" r="r" t="t"/>
              <a:pathLst>
                <a:path extrusionOk="0" h="356" w="435">
                  <a:moveTo>
                    <a:pt x="395" y="0"/>
                  </a:moveTo>
                  <a:lnTo>
                    <a:pt x="434" y="213"/>
                  </a:lnTo>
                  <a:cubicBezTo>
                    <a:pt x="434" y="213"/>
                    <a:pt x="282" y="356"/>
                    <a:pt x="39" y="278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8428607" y="4011885"/>
              <a:ext cx="201533" cy="610838"/>
            </a:xfrm>
            <a:custGeom>
              <a:rect b="b" l="l" r="r" t="t"/>
              <a:pathLst>
                <a:path extrusionOk="0" h="3431" w="1132">
                  <a:moveTo>
                    <a:pt x="1132" y="400"/>
                  </a:moveTo>
                  <a:cubicBezTo>
                    <a:pt x="1132" y="400"/>
                    <a:pt x="1132" y="1553"/>
                    <a:pt x="1114" y="2329"/>
                  </a:cubicBezTo>
                  <a:cubicBezTo>
                    <a:pt x="1097" y="3101"/>
                    <a:pt x="1071" y="3383"/>
                    <a:pt x="1071" y="3383"/>
                  </a:cubicBezTo>
                  <a:lnTo>
                    <a:pt x="525" y="3430"/>
                  </a:lnTo>
                  <a:cubicBezTo>
                    <a:pt x="525" y="3430"/>
                    <a:pt x="126" y="595"/>
                    <a:pt x="65" y="300"/>
                  </a:cubicBezTo>
                  <a:cubicBezTo>
                    <a:pt x="0" y="1"/>
                    <a:pt x="1132" y="400"/>
                    <a:pt x="1132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8360598" y="3042514"/>
              <a:ext cx="93645" cy="155959"/>
            </a:xfrm>
            <a:custGeom>
              <a:rect b="b" l="l" r="r" t="t"/>
              <a:pathLst>
                <a:path extrusionOk="0" h="876" w="526">
                  <a:moveTo>
                    <a:pt x="473" y="360"/>
                  </a:moveTo>
                  <a:cubicBezTo>
                    <a:pt x="482" y="460"/>
                    <a:pt x="525" y="599"/>
                    <a:pt x="525" y="599"/>
                  </a:cubicBezTo>
                  <a:cubicBezTo>
                    <a:pt x="512" y="612"/>
                    <a:pt x="417" y="876"/>
                    <a:pt x="256" y="872"/>
                  </a:cubicBezTo>
                  <a:cubicBezTo>
                    <a:pt x="109" y="872"/>
                    <a:pt x="14" y="616"/>
                    <a:pt x="1" y="599"/>
                  </a:cubicBezTo>
                  <a:cubicBezTo>
                    <a:pt x="5" y="585"/>
                    <a:pt x="9" y="568"/>
                    <a:pt x="14" y="551"/>
                  </a:cubicBezTo>
                  <a:cubicBezTo>
                    <a:pt x="22" y="533"/>
                    <a:pt x="27" y="512"/>
                    <a:pt x="31" y="494"/>
                  </a:cubicBezTo>
                  <a:cubicBezTo>
                    <a:pt x="40" y="451"/>
                    <a:pt x="48" y="403"/>
                    <a:pt x="53" y="351"/>
                  </a:cubicBezTo>
                  <a:cubicBezTo>
                    <a:pt x="57" y="230"/>
                    <a:pt x="40" y="130"/>
                    <a:pt x="18" y="57"/>
                  </a:cubicBezTo>
                  <a:cubicBezTo>
                    <a:pt x="14" y="35"/>
                    <a:pt x="5" y="18"/>
                    <a:pt x="1" y="0"/>
                  </a:cubicBezTo>
                  <a:lnTo>
                    <a:pt x="525" y="0"/>
                  </a:lnTo>
                  <a:cubicBezTo>
                    <a:pt x="517" y="22"/>
                    <a:pt x="508" y="52"/>
                    <a:pt x="499" y="83"/>
                  </a:cubicBezTo>
                  <a:cubicBezTo>
                    <a:pt x="482" y="139"/>
                    <a:pt x="473" y="208"/>
                    <a:pt x="469" y="291"/>
                  </a:cubicBezTo>
                  <a:cubicBezTo>
                    <a:pt x="469" y="312"/>
                    <a:pt x="473" y="338"/>
                    <a:pt x="473" y="360"/>
                  </a:cubicBez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8363625" y="3038598"/>
              <a:ext cx="85990" cy="92044"/>
            </a:xfrm>
            <a:custGeom>
              <a:rect b="b" l="l" r="r" t="t"/>
              <a:pathLst>
                <a:path extrusionOk="0" h="517" w="483">
                  <a:moveTo>
                    <a:pt x="482" y="105"/>
                  </a:moveTo>
                  <a:cubicBezTo>
                    <a:pt x="465" y="161"/>
                    <a:pt x="456" y="230"/>
                    <a:pt x="452" y="313"/>
                  </a:cubicBezTo>
                  <a:cubicBezTo>
                    <a:pt x="330" y="391"/>
                    <a:pt x="174" y="473"/>
                    <a:pt x="14" y="516"/>
                  </a:cubicBezTo>
                  <a:cubicBezTo>
                    <a:pt x="23" y="473"/>
                    <a:pt x="31" y="425"/>
                    <a:pt x="36" y="373"/>
                  </a:cubicBezTo>
                  <a:cubicBezTo>
                    <a:pt x="40" y="252"/>
                    <a:pt x="23" y="152"/>
                    <a:pt x="1" y="79"/>
                  </a:cubicBezTo>
                  <a:cubicBezTo>
                    <a:pt x="14" y="53"/>
                    <a:pt x="27" y="35"/>
                    <a:pt x="36" y="22"/>
                  </a:cubicBezTo>
                  <a:cubicBezTo>
                    <a:pt x="44" y="5"/>
                    <a:pt x="53" y="0"/>
                    <a:pt x="53" y="0"/>
                  </a:cubicBezTo>
                  <a:lnTo>
                    <a:pt x="144" y="22"/>
                  </a:ln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8229388" y="2723663"/>
              <a:ext cx="420157" cy="388472"/>
            </a:xfrm>
            <a:custGeom>
              <a:rect b="b" l="l" r="r" t="t"/>
              <a:pathLst>
                <a:path extrusionOk="0" h="2182" w="2360">
                  <a:moveTo>
                    <a:pt x="1557" y="1982"/>
                  </a:moveTo>
                  <a:cubicBezTo>
                    <a:pt x="1219" y="2181"/>
                    <a:pt x="642" y="2090"/>
                    <a:pt x="382" y="1800"/>
                  </a:cubicBezTo>
                  <a:cubicBezTo>
                    <a:pt x="92" y="1470"/>
                    <a:pt x="1" y="425"/>
                    <a:pt x="382" y="200"/>
                  </a:cubicBezTo>
                  <a:cubicBezTo>
                    <a:pt x="716" y="1"/>
                    <a:pt x="1804" y="165"/>
                    <a:pt x="2064" y="460"/>
                  </a:cubicBezTo>
                  <a:cubicBezTo>
                    <a:pt x="2359" y="790"/>
                    <a:pt x="1934" y="1756"/>
                    <a:pt x="1557" y="198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8244877" y="2723663"/>
              <a:ext cx="382236" cy="254056"/>
            </a:xfrm>
            <a:custGeom>
              <a:rect b="b" l="l" r="r" t="t"/>
              <a:pathLst>
                <a:path extrusionOk="0" h="1427" w="2147">
                  <a:moveTo>
                    <a:pt x="1977" y="460"/>
                  </a:moveTo>
                  <a:cubicBezTo>
                    <a:pt x="1717" y="165"/>
                    <a:pt x="629" y="1"/>
                    <a:pt x="295" y="200"/>
                  </a:cubicBezTo>
                  <a:cubicBezTo>
                    <a:pt x="57" y="343"/>
                    <a:pt x="0" y="807"/>
                    <a:pt x="70" y="1215"/>
                  </a:cubicBezTo>
                  <a:cubicBezTo>
                    <a:pt x="78" y="1223"/>
                    <a:pt x="91" y="1215"/>
                    <a:pt x="91" y="1202"/>
                  </a:cubicBezTo>
                  <a:cubicBezTo>
                    <a:pt x="87" y="1093"/>
                    <a:pt x="87" y="738"/>
                    <a:pt x="217" y="430"/>
                  </a:cubicBezTo>
                  <a:cubicBezTo>
                    <a:pt x="217" y="430"/>
                    <a:pt x="577" y="629"/>
                    <a:pt x="1102" y="616"/>
                  </a:cubicBezTo>
                  <a:cubicBezTo>
                    <a:pt x="1626" y="603"/>
                    <a:pt x="1787" y="573"/>
                    <a:pt x="1787" y="573"/>
                  </a:cubicBezTo>
                  <a:cubicBezTo>
                    <a:pt x="1787" y="573"/>
                    <a:pt x="1865" y="703"/>
                    <a:pt x="1930" y="781"/>
                  </a:cubicBezTo>
                  <a:cubicBezTo>
                    <a:pt x="2012" y="876"/>
                    <a:pt x="2003" y="1054"/>
                    <a:pt x="1873" y="1405"/>
                  </a:cubicBezTo>
                  <a:cubicBezTo>
                    <a:pt x="1869" y="1418"/>
                    <a:pt x="1882" y="1427"/>
                    <a:pt x="1891" y="1418"/>
                  </a:cubicBezTo>
                  <a:cubicBezTo>
                    <a:pt x="1899" y="1410"/>
                    <a:pt x="1912" y="1397"/>
                    <a:pt x="1925" y="1388"/>
                  </a:cubicBezTo>
                  <a:cubicBezTo>
                    <a:pt x="2081" y="1041"/>
                    <a:pt x="2146" y="647"/>
                    <a:pt x="1977" y="460"/>
                  </a:cubicBez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8196986" y="2846326"/>
              <a:ext cx="75842" cy="98987"/>
            </a:xfrm>
            <a:custGeom>
              <a:rect b="b" l="l" r="r" t="t"/>
              <a:pathLst>
                <a:path extrusionOk="0" h="556" w="426">
                  <a:moveTo>
                    <a:pt x="395" y="101"/>
                  </a:moveTo>
                  <a:cubicBezTo>
                    <a:pt x="378" y="40"/>
                    <a:pt x="217" y="1"/>
                    <a:pt x="109" y="57"/>
                  </a:cubicBezTo>
                  <a:cubicBezTo>
                    <a:pt x="0" y="109"/>
                    <a:pt x="57" y="434"/>
                    <a:pt x="157" y="491"/>
                  </a:cubicBezTo>
                  <a:cubicBezTo>
                    <a:pt x="239" y="539"/>
                    <a:pt x="326" y="556"/>
                    <a:pt x="365" y="521"/>
                  </a:cubicBezTo>
                  <a:cubicBezTo>
                    <a:pt x="404" y="487"/>
                    <a:pt x="425" y="209"/>
                    <a:pt x="395" y="10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8565870" y="2908102"/>
              <a:ext cx="89728" cy="92044"/>
            </a:xfrm>
            <a:custGeom>
              <a:rect b="b" l="l" r="r" t="t"/>
              <a:pathLst>
                <a:path extrusionOk="0" h="517" w="504">
                  <a:moveTo>
                    <a:pt x="127" y="53"/>
                  </a:moveTo>
                  <a:cubicBezTo>
                    <a:pt x="161" y="1"/>
                    <a:pt x="326" y="14"/>
                    <a:pt x="413" y="96"/>
                  </a:cubicBezTo>
                  <a:cubicBezTo>
                    <a:pt x="504" y="183"/>
                    <a:pt x="352" y="473"/>
                    <a:pt x="239" y="495"/>
                  </a:cubicBezTo>
                  <a:cubicBezTo>
                    <a:pt x="148" y="517"/>
                    <a:pt x="57" y="508"/>
                    <a:pt x="31" y="465"/>
                  </a:cubicBezTo>
                  <a:cubicBezTo>
                    <a:pt x="1" y="421"/>
                    <a:pt x="66" y="148"/>
                    <a:pt x="127" y="53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8366829" y="2891901"/>
              <a:ext cx="74952" cy="85101"/>
            </a:xfrm>
            <a:custGeom>
              <a:rect b="b" l="l" r="r" t="t"/>
              <a:pathLst>
                <a:path extrusionOk="0" h="478" w="421">
                  <a:moveTo>
                    <a:pt x="195" y="478"/>
                  </a:moveTo>
                  <a:cubicBezTo>
                    <a:pt x="187" y="478"/>
                    <a:pt x="178" y="473"/>
                    <a:pt x="174" y="469"/>
                  </a:cubicBezTo>
                  <a:cubicBezTo>
                    <a:pt x="104" y="430"/>
                    <a:pt x="0" y="317"/>
                    <a:pt x="57" y="174"/>
                  </a:cubicBezTo>
                  <a:cubicBezTo>
                    <a:pt x="74" y="131"/>
                    <a:pt x="104" y="100"/>
                    <a:pt x="143" y="87"/>
                  </a:cubicBezTo>
                  <a:cubicBezTo>
                    <a:pt x="204" y="61"/>
                    <a:pt x="269" y="74"/>
                    <a:pt x="312" y="87"/>
                  </a:cubicBezTo>
                  <a:cubicBezTo>
                    <a:pt x="317" y="79"/>
                    <a:pt x="321" y="61"/>
                    <a:pt x="330" y="35"/>
                  </a:cubicBezTo>
                  <a:cubicBezTo>
                    <a:pt x="334" y="14"/>
                    <a:pt x="360" y="1"/>
                    <a:pt x="382" y="5"/>
                  </a:cubicBezTo>
                  <a:cubicBezTo>
                    <a:pt x="408" y="14"/>
                    <a:pt x="421" y="35"/>
                    <a:pt x="412" y="61"/>
                  </a:cubicBezTo>
                  <a:cubicBezTo>
                    <a:pt x="395" y="131"/>
                    <a:pt x="382" y="157"/>
                    <a:pt x="378" y="165"/>
                  </a:cubicBezTo>
                  <a:cubicBezTo>
                    <a:pt x="364" y="187"/>
                    <a:pt x="343" y="196"/>
                    <a:pt x="321" y="187"/>
                  </a:cubicBezTo>
                  <a:cubicBezTo>
                    <a:pt x="295" y="174"/>
                    <a:pt x="221" y="152"/>
                    <a:pt x="174" y="170"/>
                  </a:cubicBezTo>
                  <a:cubicBezTo>
                    <a:pt x="161" y="174"/>
                    <a:pt x="148" y="187"/>
                    <a:pt x="139" y="204"/>
                  </a:cubicBezTo>
                  <a:cubicBezTo>
                    <a:pt x="96" y="317"/>
                    <a:pt x="213" y="391"/>
                    <a:pt x="217" y="395"/>
                  </a:cubicBezTo>
                  <a:cubicBezTo>
                    <a:pt x="239" y="408"/>
                    <a:pt x="243" y="434"/>
                    <a:pt x="234" y="456"/>
                  </a:cubicBezTo>
                  <a:cubicBezTo>
                    <a:pt x="226" y="469"/>
                    <a:pt x="208" y="478"/>
                    <a:pt x="195" y="47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8313598" y="2815527"/>
              <a:ext cx="54834" cy="36497"/>
            </a:xfrm>
            <a:custGeom>
              <a:rect b="b" l="l" r="r" t="t"/>
              <a:pathLst>
                <a:path extrusionOk="0" h="205" w="308">
                  <a:moveTo>
                    <a:pt x="52" y="204"/>
                  </a:moveTo>
                  <a:cubicBezTo>
                    <a:pt x="43" y="204"/>
                    <a:pt x="39" y="204"/>
                    <a:pt x="30" y="200"/>
                  </a:cubicBezTo>
                  <a:cubicBezTo>
                    <a:pt x="9" y="187"/>
                    <a:pt x="0" y="161"/>
                    <a:pt x="13" y="139"/>
                  </a:cubicBezTo>
                  <a:cubicBezTo>
                    <a:pt x="39" y="87"/>
                    <a:pt x="130" y="0"/>
                    <a:pt x="269" y="48"/>
                  </a:cubicBezTo>
                  <a:cubicBezTo>
                    <a:pt x="295" y="57"/>
                    <a:pt x="308" y="83"/>
                    <a:pt x="299" y="105"/>
                  </a:cubicBezTo>
                  <a:cubicBezTo>
                    <a:pt x="291" y="131"/>
                    <a:pt x="265" y="144"/>
                    <a:pt x="243" y="135"/>
                  </a:cubicBezTo>
                  <a:cubicBezTo>
                    <a:pt x="135" y="96"/>
                    <a:pt x="91" y="178"/>
                    <a:pt x="91" y="183"/>
                  </a:cubicBezTo>
                  <a:cubicBezTo>
                    <a:pt x="83" y="196"/>
                    <a:pt x="70" y="204"/>
                    <a:pt x="52" y="20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8513528" y="2846326"/>
              <a:ext cx="47891" cy="38099"/>
            </a:xfrm>
            <a:custGeom>
              <a:rect b="b" l="l" r="r" t="t"/>
              <a:pathLst>
                <a:path extrusionOk="0" h="214" w="269">
                  <a:moveTo>
                    <a:pt x="221" y="213"/>
                  </a:moveTo>
                  <a:cubicBezTo>
                    <a:pt x="200" y="213"/>
                    <a:pt x="182" y="200"/>
                    <a:pt x="178" y="179"/>
                  </a:cubicBezTo>
                  <a:cubicBezTo>
                    <a:pt x="174" y="170"/>
                    <a:pt x="152" y="83"/>
                    <a:pt x="48" y="88"/>
                  </a:cubicBezTo>
                  <a:cubicBezTo>
                    <a:pt x="22" y="88"/>
                    <a:pt x="0" y="70"/>
                    <a:pt x="0" y="44"/>
                  </a:cubicBezTo>
                  <a:cubicBezTo>
                    <a:pt x="0" y="18"/>
                    <a:pt x="22" y="1"/>
                    <a:pt x="43" y="1"/>
                  </a:cubicBezTo>
                  <a:cubicBezTo>
                    <a:pt x="48" y="1"/>
                    <a:pt x="48" y="1"/>
                    <a:pt x="52" y="1"/>
                  </a:cubicBezTo>
                  <a:cubicBezTo>
                    <a:pt x="195" y="1"/>
                    <a:pt x="252" y="105"/>
                    <a:pt x="265" y="161"/>
                  </a:cubicBezTo>
                  <a:cubicBezTo>
                    <a:pt x="269" y="187"/>
                    <a:pt x="252" y="209"/>
                    <a:pt x="230" y="213"/>
                  </a:cubicBezTo>
                  <a:cubicBezTo>
                    <a:pt x="226" y="213"/>
                    <a:pt x="221" y="213"/>
                    <a:pt x="221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8333537" y="2860212"/>
              <a:ext cx="19584" cy="37387"/>
            </a:xfrm>
            <a:custGeom>
              <a:rect b="b" l="l" r="r" t="t"/>
              <a:pathLst>
                <a:path extrusionOk="0" h="210" w="110">
                  <a:moveTo>
                    <a:pt x="101" y="114"/>
                  </a:moveTo>
                  <a:cubicBezTo>
                    <a:pt x="96" y="170"/>
                    <a:pt x="66" y="209"/>
                    <a:pt x="40" y="205"/>
                  </a:cubicBezTo>
                  <a:cubicBezTo>
                    <a:pt x="14" y="200"/>
                    <a:pt x="1" y="153"/>
                    <a:pt x="10" y="101"/>
                  </a:cubicBezTo>
                  <a:cubicBezTo>
                    <a:pt x="18" y="44"/>
                    <a:pt x="44" y="1"/>
                    <a:pt x="70" y="5"/>
                  </a:cubicBezTo>
                  <a:cubicBezTo>
                    <a:pt x="96" y="10"/>
                    <a:pt x="109" y="57"/>
                    <a:pt x="101" y="11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8510324" y="2887273"/>
              <a:ext cx="19584" cy="38099"/>
            </a:xfrm>
            <a:custGeom>
              <a:rect b="b" l="l" r="r" t="t"/>
              <a:pathLst>
                <a:path extrusionOk="0" h="214" w="110">
                  <a:moveTo>
                    <a:pt x="100" y="113"/>
                  </a:moveTo>
                  <a:cubicBezTo>
                    <a:pt x="92" y="170"/>
                    <a:pt x="66" y="213"/>
                    <a:pt x="40" y="209"/>
                  </a:cubicBezTo>
                  <a:cubicBezTo>
                    <a:pt x="14" y="204"/>
                    <a:pt x="1" y="157"/>
                    <a:pt x="5" y="100"/>
                  </a:cubicBezTo>
                  <a:cubicBezTo>
                    <a:pt x="14" y="44"/>
                    <a:pt x="44" y="1"/>
                    <a:pt x="70" y="5"/>
                  </a:cubicBezTo>
                  <a:cubicBezTo>
                    <a:pt x="96" y="9"/>
                    <a:pt x="109" y="57"/>
                    <a:pt x="100" y="1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8224759" y="2864129"/>
              <a:ext cx="17091" cy="43441"/>
            </a:xfrm>
            <a:custGeom>
              <a:rect b="b" l="l" r="r" t="t"/>
              <a:pathLst>
                <a:path extrusionOk="0" h="244" w="96">
                  <a:moveTo>
                    <a:pt x="92" y="118"/>
                  </a:moveTo>
                  <a:cubicBezTo>
                    <a:pt x="96" y="183"/>
                    <a:pt x="83" y="239"/>
                    <a:pt x="53" y="243"/>
                  </a:cubicBezTo>
                  <a:cubicBezTo>
                    <a:pt x="27" y="243"/>
                    <a:pt x="40" y="187"/>
                    <a:pt x="35" y="122"/>
                  </a:cubicBezTo>
                  <a:cubicBezTo>
                    <a:pt x="27" y="57"/>
                    <a:pt x="1" y="5"/>
                    <a:pt x="27" y="5"/>
                  </a:cubicBezTo>
                  <a:cubicBezTo>
                    <a:pt x="57" y="1"/>
                    <a:pt x="83" y="53"/>
                    <a:pt x="92" y="11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8600764" y="2926617"/>
              <a:ext cx="26349" cy="43441"/>
            </a:xfrm>
            <a:custGeom>
              <a:rect b="b" l="l" r="r" t="t"/>
              <a:pathLst>
                <a:path extrusionOk="0" h="244" w="148">
                  <a:moveTo>
                    <a:pt x="26" y="105"/>
                  </a:moveTo>
                  <a:cubicBezTo>
                    <a:pt x="0" y="166"/>
                    <a:pt x="0" y="222"/>
                    <a:pt x="26" y="235"/>
                  </a:cubicBezTo>
                  <a:cubicBezTo>
                    <a:pt x="52" y="244"/>
                    <a:pt x="52" y="187"/>
                    <a:pt x="82" y="127"/>
                  </a:cubicBezTo>
                  <a:cubicBezTo>
                    <a:pt x="108" y="66"/>
                    <a:pt x="147" y="27"/>
                    <a:pt x="121" y="14"/>
                  </a:cubicBezTo>
                  <a:cubicBezTo>
                    <a:pt x="95" y="1"/>
                    <a:pt x="52" y="44"/>
                    <a:pt x="26" y="105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8283510" y="2925193"/>
              <a:ext cx="68721" cy="27061"/>
            </a:xfrm>
            <a:custGeom>
              <a:rect b="b" l="l" r="r" t="t"/>
              <a:pathLst>
                <a:path extrusionOk="0" h="152" w="386">
                  <a:moveTo>
                    <a:pt x="382" y="104"/>
                  </a:moveTo>
                  <a:cubicBezTo>
                    <a:pt x="377" y="135"/>
                    <a:pt x="291" y="152"/>
                    <a:pt x="186" y="135"/>
                  </a:cubicBezTo>
                  <a:cubicBezTo>
                    <a:pt x="78" y="117"/>
                    <a:pt x="0" y="78"/>
                    <a:pt x="4" y="48"/>
                  </a:cubicBezTo>
                  <a:cubicBezTo>
                    <a:pt x="9" y="13"/>
                    <a:pt x="100" y="0"/>
                    <a:pt x="204" y="17"/>
                  </a:cubicBezTo>
                  <a:cubicBezTo>
                    <a:pt x="308" y="30"/>
                    <a:pt x="386" y="70"/>
                    <a:pt x="382" y="104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8491808" y="2956704"/>
              <a:ext cx="68899" cy="27239"/>
            </a:xfrm>
            <a:custGeom>
              <a:rect b="b" l="l" r="r" t="t"/>
              <a:pathLst>
                <a:path extrusionOk="0" h="153" w="387">
                  <a:moveTo>
                    <a:pt x="382" y="105"/>
                  </a:moveTo>
                  <a:cubicBezTo>
                    <a:pt x="378" y="140"/>
                    <a:pt x="287" y="153"/>
                    <a:pt x="183" y="135"/>
                  </a:cubicBezTo>
                  <a:cubicBezTo>
                    <a:pt x="79" y="122"/>
                    <a:pt x="1" y="83"/>
                    <a:pt x="5" y="49"/>
                  </a:cubicBezTo>
                  <a:cubicBezTo>
                    <a:pt x="9" y="18"/>
                    <a:pt x="96" y="1"/>
                    <a:pt x="204" y="18"/>
                  </a:cubicBezTo>
                  <a:cubicBezTo>
                    <a:pt x="309" y="36"/>
                    <a:pt x="387" y="75"/>
                    <a:pt x="382" y="105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8369144" y="3005484"/>
              <a:ext cx="78868" cy="39524"/>
            </a:xfrm>
            <a:custGeom>
              <a:rect b="b" l="l" r="r" t="t"/>
              <a:pathLst>
                <a:path extrusionOk="0" h="222" w="443">
                  <a:moveTo>
                    <a:pt x="438" y="48"/>
                  </a:moveTo>
                  <a:cubicBezTo>
                    <a:pt x="430" y="78"/>
                    <a:pt x="412" y="130"/>
                    <a:pt x="369" y="169"/>
                  </a:cubicBezTo>
                  <a:cubicBezTo>
                    <a:pt x="338" y="200"/>
                    <a:pt x="291" y="221"/>
                    <a:pt x="226" y="217"/>
                  </a:cubicBezTo>
                  <a:cubicBezTo>
                    <a:pt x="152" y="213"/>
                    <a:pt x="100" y="186"/>
                    <a:pt x="65" y="156"/>
                  </a:cubicBezTo>
                  <a:cubicBezTo>
                    <a:pt x="22" y="113"/>
                    <a:pt x="5" y="56"/>
                    <a:pt x="0" y="26"/>
                  </a:cubicBezTo>
                  <a:cubicBezTo>
                    <a:pt x="0" y="13"/>
                    <a:pt x="9" y="0"/>
                    <a:pt x="22" y="0"/>
                  </a:cubicBezTo>
                  <a:lnTo>
                    <a:pt x="421" y="22"/>
                  </a:lnTo>
                  <a:cubicBezTo>
                    <a:pt x="434" y="22"/>
                    <a:pt x="443" y="35"/>
                    <a:pt x="43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8230100" y="2631088"/>
              <a:ext cx="419445" cy="332747"/>
            </a:xfrm>
            <a:custGeom>
              <a:rect b="b" l="l" r="r" t="t"/>
              <a:pathLst>
                <a:path extrusionOk="0" h="1869" w="2356">
                  <a:moveTo>
                    <a:pt x="322" y="876"/>
                  </a:moveTo>
                  <a:cubicBezTo>
                    <a:pt x="322" y="876"/>
                    <a:pt x="682" y="1071"/>
                    <a:pt x="1211" y="1058"/>
                  </a:cubicBezTo>
                  <a:cubicBezTo>
                    <a:pt x="1735" y="1045"/>
                    <a:pt x="1891" y="1015"/>
                    <a:pt x="1891" y="1015"/>
                  </a:cubicBezTo>
                  <a:cubicBezTo>
                    <a:pt x="1891" y="1015"/>
                    <a:pt x="1969" y="1149"/>
                    <a:pt x="2034" y="1223"/>
                  </a:cubicBezTo>
                  <a:cubicBezTo>
                    <a:pt x="2121" y="1318"/>
                    <a:pt x="2108" y="1500"/>
                    <a:pt x="1978" y="1852"/>
                  </a:cubicBezTo>
                  <a:cubicBezTo>
                    <a:pt x="1974" y="1860"/>
                    <a:pt x="1987" y="1869"/>
                    <a:pt x="1995" y="1860"/>
                  </a:cubicBezTo>
                  <a:cubicBezTo>
                    <a:pt x="2034" y="1826"/>
                    <a:pt x="2091" y="1774"/>
                    <a:pt x="2104" y="1748"/>
                  </a:cubicBezTo>
                  <a:cubicBezTo>
                    <a:pt x="2130" y="1713"/>
                    <a:pt x="2173" y="1561"/>
                    <a:pt x="2173" y="1561"/>
                  </a:cubicBezTo>
                  <a:cubicBezTo>
                    <a:pt x="2173" y="1561"/>
                    <a:pt x="2355" y="1045"/>
                    <a:pt x="2325" y="919"/>
                  </a:cubicBezTo>
                  <a:cubicBezTo>
                    <a:pt x="2277" y="737"/>
                    <a:pt x="2078" y="772"/>
                    <a:pt x="2078" y="772"/>
                  </a:cubicBezTo>
                  <a:cubicBezTo>
                    <a:pt x="2078" y="772"/>
                    <a:pt x="2108" y="655"/>
                    <a:pt x="2026" y="529"/>
                  </a:cubicBezTo>
                  <a:cubicBezTo>
                    <a:pt x="1835" y="252"/>
                    <a:pt x="898" y="0"/>
                    <a:pt x="378" y="390"/>
                  </a:cubicBezTo>
                  <a:cubicBezTo>
                    <a:pt x="1" y="672"/>
                    <a:pt x="96" y="1245"/>
                    <a:pt x="96" y="1245"/>
                  </a:cubicBezTo>
                  <a:lnTo>
                    <a:pt x="114" y="1587"/>
                  </a:lnTo>
                  <a:cubicBezTo>
                    <a:pt x="114" y="1600"/>
                    <a:pt x="118" y="1613"/>
                    <a:pt x="131" y="1622"/>
                  </a:cubicBezTo>
                  <a:lnTo>
                    <a:pt x="174" y="1656"/>
                  </a:lnTo>
                  <a:cubicBezTo>
                    <a:pt x="183" y="1665"/>
                    <a:pt x="196" y="1661"/>
                    <a:pt x="196" y="1648"/>
                  </a:cubicBezTo>
                  <a:cubicBezTo>
                    <a:pt x="192" y="1535"/>
                    <a:pt x="192" y="1180"/>
                    <a:pt x="322" y="876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8167611" y="3143635"/>
              <a:ext cx="506502" cy="642350"/>
            </a:xfrm>
            <a:custGeom>
              <a:rect b="b" l="l" r="r" t="t"/>
              <a:pathLst>
                <a:path extrusionOk="0" h="3608" w="2845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8167611" y="3143635"/>
              <a:ext cx="506502" cy="642350"/>
            </a:xfrm>
            <a:custGeom>
              <a:rect b="b" l="l" r="r" t="t"/>
              <a:pathLst>
                <a:path extrusionOk="0" h="3608" w="2845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8252532" y="3143635"/>
              <a:ext cx="307462" cy="137443"/>
            </a:xfrm>
            <a:custGeom>
              <a:rect b="b" l="l" r="r" t="t"/>
              <a:pathLst>
                <a:path extrusionOk="0" h="772" w="1727">
                  <a:moveTo>
                    <a:pt x="157" y="386"/>
                  </a:moveTo>
                  <a:cubicBezTo>
                    <a:pt x="417" y="681"/>
                    <a:pt x="993" y="772"/>
                    <a:pt x="1327" y="568"/>
                  </a:cubicBezTo>
                  <a:cubicBezTo>
                    <a:pt x="1466" y="486"/>
                    <a:pt x="1613" y="299"/>
                    <a:pt x="1726" y="87"/>
                  </a:cubicBezTo>
                  <a:cubicBezTo>
                    <a:pt x="1657" y="70"/>
                    <a:pt x="1574" y="57"/>
                    <a:pt x="1475" y="52"/>
                  </a:cubicBezTo>
                  <a:cubicBezTo>
                    <a:pt x="1210" y="0"/>
                    <a:pt x="1102" y="96"/>
                    <a:pt x="963" y="135"/>
                  </a:cubicBezTo>
                  <a:cubicBezTo>
                    <a:pt x="976" y="182"/>
                    <a:pt x="959" y="239"/>
                    <a:pt x="915" y="265"/>
                  </a:cubicBezTo>
                  <a:cubicBezTo>
                    <a:pt x="915" y="291"/>
                    <a:pt x="898" y="317"/>
                    <a:pt x="863" y="317"/>
                  </a:cubicBezTo>
                  <a:cubicBezTo>
                    <a:pt x="833" y="317"/>
                    <a:pt x="816" y="299"/>
                    <a:pt x="811" y="273"/>
                  </a:cubicBezTo>
                  <a:cubicBezTo>
                    <a:pt x="811" y="273"/>
                    <a:pt x="811" y="273"/>
                    <a:pt x="811" y="273"/>
                  </a:cubicBezTo>
                  <a:cubicBezTo>
                    <a:pt x="755" y="247"/>
                    <a:pt x="733" y="178"/>
                    <a:pt x="755" y="122"/>
                  </a:cubicBezTo>
                  <a:cubicBezTo>
                    <a:pt x="621" y="83"/>
                    <a:pt x="417" y="17"/>
                    <a:pt x="252" y="65"/>
                  </a:cubicBezTo>
                  <a:cubicBezTo>
                    <a:pt x="152" y="96"/>
                    <a:pt x="70" y="96"/>
                    <a:pt x="1" y="104"/>
                  </a:cubicBezTo>
                  <a:cubicBezTo>
                    <a:pt x="44" y="221"/>
                    <a:pt x="96" y="317"/>
                    <a:pt x="157" y="386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8346712" y="3155919"/>
              <a:ext cx="102903" cy="49672"/>
            </a:xfrm>
            <a:custGeom>
              <a:rect b="b" l="l" r="r" t="t"/>
              <a:pathLst>
                <a:path extrusionOk="0" h="279" w="578">
                  <a:moveTo>
                    <a:pt x="1" y="1"/>
                  </a:moveTo>
                  <a:lnTo>
                    <a:pt x="334" y="278"/>
                  </a:lnTo>
                  <a:lnTo>
                    <a:pt x="577" y="40"/>
                  </a:lnTo>
                  <a:lnTo>
                    <a:pt x="443" y="27"/>
                  </a:lnTo>
                  <a:lnTo>
                    <a:pt x="334" y="235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2A56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8200013" y="3502542"/>
              <a:ext cx="405558" cy="207055"/>
            </a:xfrm>
            <a:custGeom>
              <a:rect b="b" l="l" r="r" t="t"/>
              <a:pathLst>
                <a:path extrusionOk="0" h="1163" w="2278">
                  <a:moveTo>
                    <a:pt x="2247" y="187"/>
                  </a:moveTo>
                  <a:cubicBezTo>
                    <a:pt x="2047" y="312"/>
                    <a:pt x="1848" y="451"/>
                    <a:pt x="1653" y="586"/>
                  </a:cubicBezTo>
                  <a:cubicBezTo>
                    <a:pt x="1596" y="547"/>
                    <a:pt x="1523" y="490"/>
                    <a:pt x="1497" y="469"/>
                  </a:cubicBezTo>
                  <a:cubicBezTo>
                    <a:pt x="1445" y="429"/>
                    <a:pt x="1219" y="334"/>
                    <a:pt x="1158" y="247"/>
                  </a:cubicBezTo>
                  <a:cubicBezTo>
                    <a:pt x="1098" y="165"/>
                    <a:pt x="1024" y="143"/>
                    <a:pt x="1007" y="191"/>
                  </a:cubicBezTo>
                  <a:cubicBezTo>
                    <a:pt x="994" y="239"/>
                    <a:pt x="1059" y="369"/>
                    <a:pt x="1119" y="403"/>
                  </a:cubicBezTo>
                  <a:cubicBezTo>
                    <a:pt x="1180" y="438"/>
                    <a:pt x="1206" y="473"/>
                    <a:pt x="1141" y="473"/>
                  </a:cubicBezTo>
                  <a:cubicBezTo>
                    <a:pt x="1137" y="473"/>
                    <a:pt x="1124" y="477"/>
                    <a:pt x="1111" y="477"/>
                  </a:cubicBezTo>
                  <a:lnTo>
                    <a:pt x="1106" y="473"/>
                  </a:lnTo>
                  <a:cubicBezTo>
                    <a:pt x="1054" y="473"/>
                    <a:pt x="1011" y="469"/>
                    <a:pt x="972" y="469"/>
                  </a:cubicBezTo>
                  <a:cubicBezTo>
                    <a:pt x="673" y="321"/>
                    <a:pt x="335" y="161"/>
                    <a:pt x="5" y="0"/>
                  </a:cubicBezTo>
                  <a:cubicBezTo>
                    <a:pt x="9" y="78"/>
                    <a:pt x="9" y="148"/>
                    <a:pt x="9" y="200"/>
                  </a:cubicBezTo>
                  <a:cubicBezTo>
                    <a:pt x="1" y="291"/>
                    <a:pt x="9" y="451"/>
                    <a:pt x="18" y="646"/>
                  </a:cubicBezTo>
                  <a:cubicBezTo>
                    <a:pt x="252" y="742"/>
                    <a:pt x="491" y="828"/>
                    <a:pt x="668" y="889"/>
                  </a:cubicBezTo>
                  <a:cubicBezTo>
                    <a:pt x="677" y="911"/>
                    <a:pt x="690" y="932"/>
                    <a:pt x="721" y="958"/>
                  </a:cubicBezTo>
                  <a:cubicBezTo>
                    <a:pt x="760" y="993"/>
                    <a:pt x="937" y="1010"/>
                    <a:pt x="937" y="1010"/>
                  </a:cubicBezTo>
                  <a:cubicBezTo>
                    <a:pt x="937" y="1010"/>
                    <a:pt x="885" y="1067"/>
                    <a:pt x="985" y="1119"/>
                  </a:cubicBezTo>
                  <a:cubicBezTo>
                    <a:pt x="1072" y="1162"/>
                    <a:pt x="1323" y="1102"/>
                    <a:pt x="1401" y="1080"/>
                  </a:cubicBezTo>
                  <a:cubicBezTo>
                    <a:pt x="1510" y="1054"/>
                    <a:pt x="1653" y="993"/>
                    <a:pt x="1653" y="989"/>
                  </a:cubicBezTo>
                  <a:cubicBezTo>
                    <a:pt x="1696" y="989"/>
                    <a:pt x="1739" y="989"/>
                    <a:pt x="1774" y="989"/>
                  </a:cubicBezTo>
                  <a:cubicBezTo>
                    <a:pt x="1943" y="989"/>
                    <a:pt x="2117" y="967"/>
                    <a:pt x="2277" y="919"/>
                  </a:cubicBezTo>
                  <a:cubicBezTo>
                    <a:pt x="2260" y="659"/>
                    <a:pt x="2251" y="408"/>
                    <a:pt x="2247" y="187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8314310" y="3117287"/>
              <a:ext cx="74240" cy="80472"/>
            </a:xfrm>
            <a:custGeom>
              <a:rect b="b" l="l" r="r" t="t"/>
              <a:pathLst>
                <a:path extrusionOk="0" h="452" w="417">
                  <a:moveTo>
                    <a:pt x="300" y="1"/>
                  </a:moveTo>
                  <a:lnTo>
                    <a:pt x="417" y="252"/>
                  </a:lnTo>
                  <a:lnTo>
                    <a:pt x="157" y="45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8425402" y="3115862"/>
              <a:ext cx="74418" cy="80294"/>
            </a:xfrm>
            <a:custGeom>
              <a:rect b="b" l="l" r="r" t="t"/>
              <a:pathLst>
                <a:path extrusionOk="0" h="451" w="418">
                  <a:moveTo>
                    <a:pt x="118" y="0"/>
                  </a:moveTo>
                  <a:lnTo>
                    <a:pt x="1" y="252"/>
                  </a:lnTo>
                  <a:lnTo>
                    <a:pt x="261" y="451"/>
                  </a:lnTo>
                  <a:lnTo>
                    <a:pt x="417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8196986" y="3704784"/>
              <a:ext cx="420869" cy="81184"/>
            </a:xfrm>
            <a:custGeom>
              <a:rect b="b" l="l" r="r" t="t"/>
              <a:pathLst>
                <a:path extrusionOk="0" h="456" w="2364">
                  <a:moveTo>
                    <a:pt x="35" y="0"/>
                  </a:moveTo>
                  <a:cubicBezTo>
                    <a:pt x="31" y="148"/>
                    <a:pt x="22" y="304"/>
                    <a:pt x="0" y="455"/>
                  </a:cubicBezTo>
                  <a:lnTo>
                    <a:pt x="2363" y="434"/>
                  </a:lnTo>
                  <a:cubicBezTo>
                    <a:pt x="2342" y="291"/>
                    <a:pt x="2324" y="143"/>
                    <a:pt x="2311" y="0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8415432" y="3284100"/>
              <a:ext cx="150615" cy="145989"/>
            </a:xfrm>
            <a:custGeom>
              <a:rect b="b" l="l" r="r" t="t"/>
              <a:pathLst>
                <a:path extrusionOk="0" h="820" w="846">
                  <a:moveTo>
                    <a:pt x="846" y="820"/>
                  </a:moveTo>
                  <a:lnTo>
                    <a:pt x="0" y="820"/>
                  </a:lnTo>
                  <a:lnTo>
                    <a:pt x="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8058121" y="3162862"/>
              <a:ext cx="187646" cy="329721"/>
            </a:xfrm>
            <a:custGeom>
              <a:rect b="b" l="l" r="r" t="t"/>
              <a:pathLst>
                <a:path extrusionOk="0" h="1852" w="1054">
                  <a:moveTo>
                    <a:pt x="1054" y="1"/>
                  </a:moveTo>
                  <a:cubicBezTo>
                    <a:pt x="1054" y="1"/>
                    <a:pt x="754" y="57"/>
                    <a:pt x="581" y="144"/>
                  </a:cubicBezTo>
                  <a:cubicBezTo>
                    <a:pt x="408" y="230"/>
                    <a:pt x="43" y="1475"/>
                    <a:pt x="22" y="1553"/>
                  </a:cubicBezTo>
                  <a:cubicBezTo>
                    <a:pt x="0" y="1626"/>
                    <a:pt x="273" y="1735"/>
                    <a:pt x="421" y="1770"/>
                  </a:cubicBezTo>
                  <a:cubicBezTo>
                    <a:pt x="564" y="1804"/>
                    <a:pt x="650" y="1852"/>
                    <a:pt x="728" y="1574"/>
                  </a:cubicBezTo>
                  <a:cubicBezTo>
                    <a:pt x="806" y="1293"/>
                    <a:pt x="945" y="829"/>
                    <a:pt x="945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8064174" y="3355134"/>
              <a:ext cx="126759" cy="107355"/>
            </a:xfrm>
            <a:custGeom>
              <a:rect b="b" l="l" r="r" t="t"/>
              <a:pathLst>
                <a:path extrusionOk="0" h="603" w="712">
                  <a:moveTo>
                    <a:pt x="96" y="0"/>
                  </a:moveTo>
                  <a:lnTo>
                    <a:pt x="712" y="395"/>
                  </a:lnTo>
                  <a:lnTo>
                    <a:pt x="651" y="603"/>
                  </a:lnTo>
                  <a:lnTo>
                    <a:pt x="1" y="278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8030170" y="3404448"/>
              <a:ext cx="371554" cy="241772"/>
            </a:xfrm>
            <a:custGeom>
              <a:rect b="b" l="l" r="r" t="t"/>
              <a:pathLst>
                <a:path extrusionOk="0" h="1358" w="2087">
                  <a:moveTo>
                    <a:pt x="226" y="9"/>
                  </a:moveTo>
                  <a:cubicBezTo>
                    <a:pt x="226" y="9"/>
                    <a:pt x="1" y="491"/>
                    <a:pt x="174" y="629"/>
                  </a:cubicBezTo>
                  <a:cubicBezTo>
                    <a:pt x="487" y="881"/>
                    <a:pt x="1900" y="1358"/>
                    <a:pt x="1900" y="1358"/>
                  </a:cubicBezTo>
                  <a:cubicBezTo>
                    <a:pt x="1948" y="1314"/>
                    <a:pt x="1974" y="1323"/>
                    <a:pt x="2030" y="1189"/>
                  </a:cubicBezTo>
                  <a:cubicBezTo>
                    <a:pt x="2078" y="1076"/>
                    <a:pt x="2086" y="972"/>
                    <a:pt x="2086" y="911"/>
                  </a:cubicBezTo>
                  <a:cubicBezTo>
                    <a:pt x="1518" y="638"/>
                    <a:pt x="760" y="274"/>
                    <a:pt x="192" y="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8246301" y="3360475"/>
              <a:ext cx="359982" cy="231802"/>
            </a:xfrm>
            <a:custGeom>
              <a:rect b="b" l="l" r="r" t="t"/>
              <a:pathLst>
                <a:path extrusionOk="0" h="1302" w="2022">
                  <a:moveTo>
                    <a:pt x="2021" y="1301"/>
                  </a:moveTo>
                  <a:lnTo>
                    <a:pt x="1" y="1301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8246301" y="3360475"/>
              <a:ext cx="359982" cy="55725"/>
            </a:xfrm>
            <a:custGeom>
              <a:rect b="b" l="l" r="r" t="t"/>
              <a:pathLst>
                <a:path extrusionOk="0" h="313" w="2022">
                  <a:moveTo>
                    <a:pt x="2021" y="313"/>
                  </a:moveTo>
                  <a:lnTo>
                    <a:pt x="1" y="313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8246301" y="3414418"/>
              <a:ext cx="359982" cy="17982"/>
            </a:xfrm>
            <a:custGeom>
              <a:rect b="b" l="l" r="r" t="t"/>
              <a:pathLst>
                <a:path extrusionOk="0" h="101" w="2022">
                  <a:moveTo>
                    <a:pt x="2021" y="101"/>
                  </a:moveTo>
                  <a:lnTo>
                    <a:pt x="1" y="101"/>
                  </a:lnTo>
                  <a:lnTo>
                    <a:pt x="1" y="1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8572101" y="3162862"/>
              <a:ext cx="202423" cy="363013"/>
            </a:xfrm>
            <a:custGeom>
              <a:rect b="b" l="l" r="r" t="t"/>
              <a:pathLst>
                <a:path extrusionOk="0" h="2039" w="1137">
                  <a:moveTo>
                    <a:pt x="1" y="1"/>
                  </a:moveTo>
                  <a:cubicBezTo>
                    <a:pt x="1" y="1"/>
                    <a:pt x="300" y="57"/>
                    <a:pt x="473" y="144"/>
                  </a:cubicBezTo>
                  <a:cubicBezTo>
                    <a:pt x="647" y="230"/>
                    <a:pt x="1098" y="1770"/>
                    <a:pt x="1115" y="1848"/>
                  </a:cubicBezTo>
                  <a:cubicBezTo>
                    <a:pt x="1137" y="1921"/>
                    <a:pt x="785" y="1969"/>
                    <a:pt x="642" y="2004"/>
                  </a:cubicBezTo>
                  <a:cubicBezTo>
                    <a:pt x="495" y="2038"/>
                    <a:pt x="404" y="1852"/>
                    <a:pt x="326" y="1574"/>
                  </a:cubicBezTo>
                  <a:cubicBezTo>
                    <a:pt x="248" y="1293"/>
                    <a:pt x="109" y="829"/>
                    <a:pt x="109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8415432" y="3418334"/>
              <a:ext cx="374580" cy="230199"/>
            </a:xfrm>
            <a:custGeom>
              <a:rect b="b" l="l" r="r" t="t"/>
              <a:pathLst>
                <a:path extrusionOk="0" h="1293" w="2104">
                  <a:moveTo>
                    <a:pt x="1895" y="40"/>
                  </a:moveTo>
                  <a:cubicBezTo>
                    <a:pt x="2060" y="256"/>
                    <a:pt x="2103" y="621"/>
                    <a:pt x="1947" y="777"/>
                  </a:cubicBezTo>
                  <a:cubicBezTo>
                    <a:pt x="1787" y="937"/>
                    <a:pt x="1436" y="1085"/>
                    <a:pt x="1158" y="1180"/>
                  </a:cubicBezTo>
                  <a:cubicBezTo>
                    <a:pt x="967" y="1249"/>
                    <a:pt x="768" y="1280"/>
                    <a:pt x="564" y="1280"/>
                  </a:cubicBezTo>
                  <a:cubicBezTo>
                    <a:pt x="456" y="1280"/>
                    <a:pt x="313" y="1284"/>
                    <a:pt x="144" y="1293"/>
                  </a:cubicBezTo>
                  <a:cubicBezTo>
                    <a:pt x="87" y="1184"/>
                    <a:pt x="5" y="1228"/>
                    <a:pt x="0" y="1167"/>
                  </a:cubicBezTo>
                  <a:cubicBezTo>
                    <a:pt x="538" y="837"/>
                    <a:pt x="1032" y="417"/>
                    <a:pt x="1618" y="174"/>
                  </a:cubicBezTo>
                  <a:cubicBezTo>
                    <a:pt x="1665" y="157"/>
                    <a:pt x="1860" y="1"/>
                    <a:pt x="1895" y="4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8623908" y="3376675"/>
              <a:ext cx="126759" cy="106643"/>
            </a:xfrm>
            <a:custGeom>
              <a:rect b="b" l="l" r="r" t="t"/>
              <a:pathLst>
                <a:path extrusionOk="0" h="599" w="712">
                  <a:moveTo>
                    <a:pt x="616" y="1"/>
                  </a:moveTo>
                  <a:lnTo>
                    <a:pt x="0" y="395"/>
                  </a:lnTo>
                  <a:lnTo>
                    <a:pt x="61" y="599"/>
                  </a:lnTo>
                  <a:lnTo>
                    <a:pt x="711" y="274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8287249" y="3495599"/>
              <a:ext cx="219514" cy="181596"/>
            </a:xfrm>
            <a:custGeom>
              <a:rect b="b" l="l" r="r" t="t"/>
              <a:pathLst>
                <a:path extrusionOk="0" h="1020" w="1233">
                  <a:moveTo>
                    <a:pt x="1167" y="846"/>
                  </a:moveTo>
                  <a:lnTo>
                    <a:pt x="1232" y="490"/>
                  </a:lnTo>
                  <a:cubicBezTo>
                    <a:pt x="1232" y="490"/>
                    <a:pt x="1054" y="364"/>
                    <a:pt x="1007" y="325"/>
                  </a:cubicBezTo>
                  <a:cubicBezTo>
                    <a:pt x="955" y="286"/>
                    <a:pt x="729" y="191"/>
                    <a:pt x="668" y="104"/>
                  </a:cubicBezTo>
                  <a:cubicBezTo>
                    <a:pt x="608" y="22"/>
                    <a:pt x="534" y="0"/>
                    <a:pt x="517" y="48"/>
                  </a:cubicBezTo>
                  <a:cubicBezTo>
                    <a:pt x="504" y="96"/>
                    <a:pt x="569" y="226"/>
                    <a:pt x="629" y="260"/>
                  </a:cubicBezTo>
                  <a:cubicBezTo>
                    <a:pt x="690" y="295"/>
                    <a:pt x="716" y="330"/>
                    <a:pt x="651" y="330"/>
                  </a:cubicBezTo>
                  <a:cubicBezTo>
                    <a:pt x="647" y="330"/>
                    <a:pt x="634" y="334"/>
                    <a:pt x="621" y="334"/>
                  </a:cubicBezTo>
                  <a:lnTo>
                    <a:pt x="616" y="330"/>
                  </a:lnTo>
                  <a:cubicBezTo>
                    <a:pt x="178" y="312"/>
                    <a:pt x="213" y="260"/>
                    <a:pt x="152" y="252"/>
                  </a:cubicBezTo>
                  <a:cubicBezTo>
                    <a:pt x="92" y="243"/>
                    <a:pt x="48" y="299"/>
                    <a:pt x="126" y="386"/>
                  </a:cubicBezTo>
                  <a:cubicBezTo>
                    <a:pt x="204" y="477"/>
                    <a:pt x="404" y="525"/>
                    <a:pt x="404" y="525"/>
                  </a:cubicBezTo>
                  <a:cubicBezTo>
                    <a:pt x="204" y="534"/>
                    <a:pt x="96" y="451"/>
                    <a:pt x="57" y="455"/>
                  </a:cubicBezTo>
                  <a:cubicBezTo>
                    <a:pt x="14" y="455"/>
                    <a:pt x="1" y="499"/>
                    <a:pt x="53" y="590"/>
                  </a:cubicBezTo>
                  <a:cubicBezTo>
                    <a:pt x="105" y="677"/>
                    <a:pt x="174" y="690"/>
                    <a:pt x="174" y="690"/>
                  </a:cubicBezTo>
                  <a:cubicBezTo>
                    <a:pt x="174" y="690"/>
                    <a:pt x="144" y="737"/>
                    <a:pt x="231" y="815"/>
                  </a:cubicBezTo>
                  <a:cubicBezTo>
                    <a:pt x="270" y="850"/>
                    <a:pt x="447" y="867"/>
                    <a:pt x="447" y="867"/>
                  </a:cubicBezTo>
                  <a:cubicBezTo>
                    <a:pt x="447" y="867"/>
                    <a:pt x="395" y="924"/>
                    <a:pt x="495" y="976"/>
                  </a:cubicBezTo>
                  <a:cubicBezTo>
                    <a:pt x="582" y="1019"/>
                    <a:pt x="833" y="958"/>
                    <a:pt x="911" y="937"/>
                  </a:cubicBezTo>
                  <a:cubicBezTo>
                    <a:pt x="1024" y="911"/>
                    <a:pt x="1167" y="846"/>
                    <a:pt x="1167" y="846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8064174" y="3436849"/>
              <a:ext cx="6409" cy="2492"/>
            </a:xfrm>
            <a:custGeom>
              <a:rect b="b" l="l" r="r" t="t"/>
              <a:pathLst>
                <a:path extrusionOk="0" h="14" w="36">
                  <a:moveTo>
                    <a:pt x="1" y="1"/>
                  </a:moveTo>
                  <a:cubicBezTo>
                    <a:pt x="9" y="5"/>
                    <a:pt x="22" y="9"/>
                    <a:pt x="31" y="14"/>
                  </a:cubicBezTo>
                  <a:cubicBezTo>
                    <a:pt x="35" y="9"/>
                    <a:pt x="35" y="9"/>
                    <a:pt x="35" y="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8260188" y="2578569"/>
              <a:ext cx="392384" cy="228597"/>
            </a:xfrm>
            <a:custGeom>
              <a:rect b="b" l="l" r="r" t="t"/>
              <a:pathLst>
                <a:path extrusionOk="0" h="1284" w="2204">
                  <a:moveTo>
                    <a:pt x="2204" y="1284"/>
                  </a:moveTo>
                  <a:cubicBezTo>
                    <a:pt x="2199" y="716"/>
                    <a:pt x="2099" y="243"/>
                    <a:pt x="1263" y="130"/>
                  </a:cubicBezTo>
                  <a:cubicBezTo>
                    <a:pt x="348" y="0"/>
                    <a:pt x="192" y="382"/>
                    <a:pt x="1" y="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8388371" y="2595482"/>
              <a:ext cx="264200" cy="211684"/>
            </a:xfrm>
            <a:custGeom>
              <a:rect b="b" l="l" r="r" t="t"/>
              <a:pathLst>
                <a:path extrusionOk="0" h="1189" w="1484">
                  <a:moveTo>
                    <a:pt x="61" y="35"/>
                  </a:moveTo>
                  <a:cubicBezTo>
                    <a:pt x="859" y="144"/>
                    <a:pt x="985" y="577"/>
                    <a:pt x="998" y="1106"/>
                  </a:cubicBezTo>
                  <a:lnTo>
                    <a:pt x="1484" y="1189"/>
                  </a:lnTo>
                  <a:cubicBezTo>
                    <a:pt x="1479" y="621"/>
                    <a:pt x="1379" y="148"/>
                    <a:pt x="543" y="35"/>
                  </a:cubicBezTo>
                  <a:cubicBezTo>
                    <a:pt x="322" y="5"/>
                    <a:pt x="144" y="1"/>
                    <a:pt x="1" y="27"/>
                  </a:cubicBezTo>
                  <a:cubicBezTo>
                    <a:pt x="22" y="27"/>
                    <a:pt x="40" y="31"/>
                    <a:pt x="61" y="35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8387659" y="2671145"/>
              <a:ext cx="47179" cy="47357"/>
            </a:xfrm>
            <a:custGeom>
              <a:rect b="b" l="l" r="r" t="t"/>
              <a:pathLst>
                <a:path extrusionOk="0" h="266" w="265">
                  <a:moveTo>
                    <a:pt x="265" y="131"/>
                  </a:moveTo>
                  <a:cubicBezTo>
                    <a:pt x="265" y="204"/>
                    <a:pt x="208" y="265"/>
                    <a:pt x="135" y="265"/>
                  </a:cubicBezTo>
                  <a:cubicBezTo>
                    <a:pt x="61" y="265"/>
                    <a:pt x="0" y="204"/>
                    <a:pt x="0" y="131"/>
                  </a:cubicBezTo>
                  <a:cubicBezTo>
                    <a:pt x="0" y="57"/>
                    <a:pt x="61" y="1"/>
                    <a:pt x="135" y="1"/>
                  </a:cubicBezTo>
                  <a:cubicBezTo>
                    <a:pt x="208" y="1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8072719" y="2727580"/>
              <a:ext cx="501161" cy="85101"/>
            </a:xfrm>
            <a:custGeom>
              <a:rect b="b" l="l" r="r" t="t"/>
              <a:pathLst>
                <a:path extrusionOk="0" h="478" w="2815">
                  <a:moveTo>
                    <a:pt x="2814" y="360"/>
                  </a:moveTo>
                  <a:lnTo>
                    <a:pt x="1093" y="61"/>
                  </a:lnTo>
                  <a:cubicBezTo>
                    <a:pt x="1093" y="61"/>
                    <a:pt x="0" y="0"/>
                    <a:pt x="438" y="239"/>
                  </a:cubicBezTo>
                  <a:cubicBezTo>
                    <a:pt x="872" y="477"/>
                    <a:pt x="2814" y="360"/>
                    <a:pt x="2814" y="360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6539680" y="4100009"/>
              <a:ext cx="885534" cy="621520"/>
            </a:xfrm>
            <a:custGeom>
              <a:rect b="b" l="l" r="r" t="t"/>
              <a:pathLst>
                <a:path extrusionOk="0" h="3491" w="4974">
                  <a:moveTo>
                    <a:pt x="4974" y="3490"/>
                  </a:moveTo>
                  <a:lnTo>
                    <a:pt x="1" y="3490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6539680" y="4100009"/>
              <a:ext cx="885534" cy="132814"/>
            </a:xfrm>
            <a:custGeom>
              <a:rect b="b" l="l" r="r" t="t"/>
              <a:pathLst>
                <a:path extrusionOk="0" h="746" w="4974">
                  <a:moveTo>
                    <a:pt x="4974" y="746"/>
                  </a:moveTo>
                  <a:lnTo>
                    <a:pt x="1" y="746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6791419" y="3785787"/>
              <a:ext cx="423183" cy="319039"/>
            </a:xfrm>
            <a:custGeom>
              <a:rect b="b" l="l" r="r" t="t"/>
              <a:pathLst>
                <a:path extrusionOk="0" h="1792" w="2377">
                  <a:moveTo>
                    <a:pt x="2376" y="1791"/>
                  </a:moveTo>
                  <a:lnTo>
                    <a:pt x="0" y="1791"/>
                  </a:lnTo>
                  <a:lnTo>
                    <a:pt x="113" y="157"/>
                  </a:lnTo>
                  <a:lnTo>
                    <a:pt x="126" y="0"/>
                  </a:lnTo>
                  <a:lnTo>
                    <a:pt x="2237" y="0"/>
                  </a:lnTo>
                  <a:lnTo>
                    <a:pt x="224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6811358" y="3824420"/>
              <a:ext cx="379209" cy="191566"/>
            </a:xfrm>
            <a:custGeom>
              <a:rect b="b" l="l" r="r" t="t"/>
              <a:pathLst>
                <a:path extrusionOk="0" h="1076" w="2130">
                  <a:moveTo>
                    <a:pt x="2130" y="18"/>
                  </a:moveTo>
                  <a:cubicBezTo>
                    <a:pt x="2125" y="603"/>
                    <a:pt x="1648" y="1075"/>
                    <a:pt x="1059" y="1075"/>
                  </a:cubicBezTo>
                  <a:cubicBezTo>
                    <a:pt x="764" y="1075"/>
                    <a:pt x="495" y="958"/>
                    <a:pt x="304" y="763"/>
                  </a:cubicBezTo>
                  <a:cubicBezTo>
                    <a:pt x="144" y="603"/>
                    <a:pt x="36" y="395"/>
                    <a:pt x="1" y="156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890227" y="3585148"/>
              <a:ext cx="222363" cy="247113"/>
            </a:xfrm>
            <a:custGeom>
              <a:rect b="b" l="l" r="r" t="t"/>
              <a:pathLst>
                <a:path extrusionOk="0" h="1388" w="1249">
                  <a:moveTo>
                    <a:pt x="1249" y="1388"/>
                  </a:moveTo>
                  <a:lnTo>
                    <a:pt x="1062" y="1388"/>
                  </a:lnTo>
                  <a:lnTo>
                    <a:pt x="1062" y="585"/>
                  </a:lnTo>
                  <a:cubicBezTo>
                    <a:pt x="1062" y="360"/>
                    <a:pt x="867" y="174"/>
                    <a:pt x="624" y="174"/>
                  </a:cubicBezTo>
                  <a:cubicBezTo>
                    <a:pt x="382" y="174"/>
                    <a:pt x="187" y="360"/>
                    <a:pt x="187" y="585"/>
                  </a:cubicBezTo>
                  <a:lnTo>
                    <a:pt x="187" y="1388"/>
                  </a:lnTo>
                  <a:lnTo>
                    <a:pt x="0" y="1388"/>
                  </a:lnTo>
                  <a:lnTo>
                    <a:pt x="0" y="585"/>
                  </a:lnTo>
                  <a:cubicBezTo>
                    <a:pt x="0" y="260"/>
                    <a:pt x="282" y="0"/>
                    <a:pt x="624" y="0"/>
                  </a:cubicBezTo>
                  <a:cubicBezTo>
                    <a:pt x="971" y="0"/>
                    <a:pt x="1249" y="260"/>
                    <a:pt x="1249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811358" y="3785787"/>
              <a:ext cx="379209" cy="191566"/>
            </a:xfrm>
            <a:custGeom>
              <a:rect b="b" l="l" r="r" t="t"/>
              <a:pathLst>
                <a:path extrusionOk="0" h="1076" w="2130">
                  <a:moveTo>
                    <a:pt x="2130" y="18"/>
                  </a:moveTo>
                  <a:cubicBezTo>
                    <a:pt x="2125" y="603"/>
                    <a:pt x="1648" y="1076"/>
                    <a:pt x="1059" y="1076"/>
                  </a:cubicBezTo>
                  <a:cubicBezTo>
                    <a:pt x="764" y="1076"/>
                    <a:pt x="495" y="959"/>
                    <a:pt x="304" y="764"/>
                  </a:cubicBezTo>
                  <a:cubicBezTo>
                    <a:pt x="144" y="603"/>
                    <a:pt x="36" y="395"/>
                    <a:pt x="1" y="157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6976573" y="3896165"/>
              <a:ext cx="47357" cy="47179"/>
            </a:xfrm>
            <a:custGeom>
              <a:rect b="b" l="l" r="r" t="t"/>
              <a:pathLst>
                <a:path extrusionOk="0" h="265" w="266">
                  <a:moveTo>
                    <a:pt x="265" y="131"/>
                  </a:moveTo>
                  <a:cubicBezTo>
                    <a:pt x="265" y="204"/>
                    <a:pt x="209" y="265"/>
                    <a:pt x="135" y="265"/>
                  </a:cubicBezTo>
                  <a:cubicBezTo>
                    <a:pt x="61" y="265"/>
                    <a:pt x="1" y="204"/>
                    <a:pt x="1" y="131"/>
                  </a:cubicBezTo>
                  <a:cubicBezTo>
                    <a:pt x="1" y="57"/>
                    <a:pt x="61" y="0"/>
                    <a:pt x="135" y="0"/>
                  </a:cubicBezTo>
                  <a:cubicBezTo>
                    <a:pt x="209" y="0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6116675" y="4290679"/>
              <a:ext cx="748093" cy="430845"/>
            </a:xfrm>
            <a:custGeom>
              <a:rect b="b" l="l" r="r" t="t"/>
              <a:pathLst>
                <a:path extrusionOk="0" h="2420" w="4202">
                  <a:moveTo>
                    <a:pt x="4202" y="2419"/>
                  </a:moveTo>
                  <a:lnTo>
                    <a:pt x="1" y="2419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6116675" y="4290679"/>
              <a:ext cx="748093" cy="102726"/>
            </a:xfrm>
            <a:custGeom>
              <a:rect b="b" l="l" r="r" t="t"/>
              <a:pathLst>
                <a:path extrusionOk="0" h="577" w="4202">
                  <a:moveTo>
                    <a:pt x="4202" y="577"/>
                  </a:moveTo>
                  <a:lnTo>
                    <a:pt x="1" y="577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7415067" y="4502000"/>
              <a:ext cx="642341" cy="219517"/>
            </a:xfrm>
            <a:custGeom>
              <a:rect b="b" l="l" r="r" t="t"/>
              <a:pathLst>
                <a:path extrusionOk="0" h="1233" w="3608">
                  <a:moveTo>
                    <a:pt x="3608" y="1232"/>
                  </a:moveTo>
                  <a:lnTo>
                    <a:pt x="0" y="123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7415067" y="4502000"/>
              <a:ext cx="642341" cy="71214"/>
            </a:xfrm>
            <a:custGeom>
              <a:rect b="b" l="l" r="r" t="t"/>
              <a:pathLst>
                <a:path extrusionOk="0" h="400" w="3608">
                  <a:moveTo>
                    <a:pt x="3608" y="400"/>
                  </a:moveTo>
                  <a:lnTo>
                    <a:pt x="0" y="400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7415067" y="4563064"/>
              <a:ext cx="642341" cy="27239"/>
            </a:xfrm>
            <a:custGeom>
              <a:rect b="b" l="l" r="r" t="t"/>
              <a:pathLst>
                <a:path extrusionOk="0" h="153" w="3608">
                  <a:moveTo>
                    <a:pt x="3608" y="152"/>
                  </a:moveTo>
                  <a:lnTo>
                    <a:pt x="0" y="15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6771301" y="1435442"/>
              <a:ext cx="630057" cy="92044"/>
            </a:xfrm>
            <a:custGeom>
              <a:rect b="b" l="l" r="r" t="t"/>
              <a:pathLst>
                <a:path extrusionOk="0" h="517" w="3539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41"/>
          <p:cNvGrpSpPr/>
          <p:nvPr/>
        </p:nvGrpSpPr>
        <p:grpSpPr>
          <a:xfrm>
            <a:off x="3013224" y="3395875"/>
            <a:ext cx="1980311" cy="966124"/>
            <a:chOff x="4642687" y="3766250"/>
            <a:chExt cx="1980311" cy="966124"/>
          </a:xfrm>
        </p:grpSpPr>
        <p:grpSp>
          <p:nvGrpSpPr>
            <p:cNvPr id="616" name="Google Shape;616;p41"/>
            <p:cNvGrpSpPr/>
            <p:nvPr/>
          </p:nvGrpSpPr>
          <p:grpSpPr>
            <a:xfrm>
              <a:off x="4642687" y="4119201"/>
              <a:ext cx="1980311" cy="613173"/>
              <a:chOff x="9246138" y="3666776"/>
              <a:chExt cx="1980311" cy="613173"/>
            </a:xfrm>
          </p:grpSpPr>
          <p:sp>
            <p:nvSpPr>
              <p:cNvPr id="617" name="Google Shape;617;p41"/>
              <p:cNvSpPr txBox="1"/>
              <p:nvPr/>
            </p:nvSpPr>
            <p:spPr>
              <a:xfrm>
                <a:off x="9246149" y="366677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Gym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8" name="Google Shape;618;p41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9" name="Google Shape;619;p41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41"/>
          <p:cNvGrpSpPr/>
          <p:nvPr/>
        </p:nvGrpSpPr>
        <p:grpSpPr>
          <a:xfrm>
            <a:off x="1448236" y="3395869"/>
            <a:ext cx="2117877" cy="966124"/>
            <a:chOff x="6560899" y="3766250"/>
            <a:chExt cx="2117877" cy="966124"/>
          </a:xfrm>
        </p:grpSpPr>
        <p:grpSp>
          <p:nvGrpSpPr>
            <p:cNvPr id="621" name="Google Shape;621;p41"/>
            <p:cNvGrpSpPr/>
            <p:nvPr/>
          </p:nvGrpSpPr>
          <p:grpSpPr>
            <a:xfrm>
              <a:off x="6560899" y="4075014"/>
              <a:ext cx="2117877" cy="657360"/>
              <a:chOff x="9108562" y="3622589"/>
              <a:chExt cx="2117877" cy="657360"/>
            </a:xfrm>
          </p:grpSpPr>
          <p:sp>
            <p:nvSpPr>
              <p:cNvPr id="622" name="Google Shape;622;p41"/>
              <p:cNvSpPr txBox="1"/>
              <p:nvPr/>
            </p:nvSpPr>
            <p:spPr>
              <a:xfrm>
                <a:off x="9108562" y="3622589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       </a:t>
                </a: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Fitness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3" name="Google Shape;623;p41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4" name="Google Shape;624;p41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41"/>
          <p:cNvGrpSpPr/>
          <p:nvPr/>
        </p:nvGrpSpPr>
        <p:grpSpPr>
          <a:xfrm>
            <a:off x="196774" y="3449894"/>
            <a:ext cx="1980311" cy="966124"/>
            <a:chOff x="4642687" y="3766250"/>
            <a:chExt cx="1980311" cy="966124"/>
          </a:xfrm>
        </p:grpSpPr>
        <p:grpSp>
          <p:nvGrpSpPr>
            <p:cNvPr id="626" name="Google Shape;626;p41"/>
            <p:cNvGrpSpPr/>
            <p:nvPr/>
          </p:nvGrpSpPr>
          <p:grpSpPr>
            <a:xfrm>
              <a:off x="4642687" y="4086051"/>
              <a:ext cx="1980311" cy="646323"/>
              <a:chOff x="9246138" y="3633626"/>
              <a:chExt cx="1980311" cy="646323"/>
            </a:xfrm>
          </p:grpSpPr>
          <p:sp>
            <p:nvSpPr>
              <p:cNvPr id="627" name="Google Shape;627;p41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Free Listing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8" name="Google Shape;628;p41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9" name="Google Shape;629;p41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41"/>
          <p:cNvGrpSpPr/>
          <p:nvPr/>
        </p:nvGrpSpPr>
        <p:grpSpPr>
          <a:xfrm>
            <a:off x="2316062" y="2276263"/>
            <a:ext cx="1980311" cy="966124"/>
            <a:chOff x="6698475" y="3766250"/>
            <a:chExt cx="1980311" cy="966124"/>
          </a:xfrm>
        </p:grpSpPr>
        <p:grpSp>
          <p:nvGrpSpPr>
            <p:cNvPr id="631" name="Google Shape;631;p41"/>
            <p:cNvGrpSpPr/>
            <p:nvPr/>
          </p:nvGrpSpPr>
          <p:grpSpPr>
            <a:xfrm>
              <a:off x="6698475" y="4086051"/>
              <a:ext cx="1980311" cy="646323"/>
              <a:chOff x="9246138" y="3633626"/>
              <a:chExt cx="1980311" cy="646323"/>
            </a:xfrm>
          </p:grpSpPr>
          <p:sp>
            <p:nvSpPr>
              <p:cNvPr id="632" name="Google Shape;632;p41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Details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33" name="Google Shape;633;p41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34" name="Google Shape;634;p41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514274" y="2276263"/>
            <a:ext cx="1980311" cy="966124"/>
            <a:chOff x="4642687" y="3766250"/>
            <a:chExt cx="1980311" cy="966124"/>
          </a:xfrm>
        </p:grpSpPr>
        <p:grpSp>
          <p:nvGrpSpPr>
            <p:cNvPr id="636" name="Google Shape;636;p41"/>
            <p:cNvGrpSpPr/>
            <p:nvPr/>
          </p:nvGrpSpPr>
          <p:grpSpPr>
            <a:xfrm>
              <a:off x="4642687" y="4086051"/>
              <a:ext cx="1980311" cy="646323"/>
              <a:chOff x="9246138" y="3633626"/>
              <a:chExt cx="1980311" cy="646323"/>
            </a:xfrm>
          </p:grpSpPr>
          <p:sp>
            <p:nvSpPr>
              <p:cNvPr id="637" name="Google Shape;637;p41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Car Wash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38" name="Google Shape;638;p41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39" name="Google Shape;639;p41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- TESTING</a:t>
            </a:r>
            <a:endParaRPr/>
          </a:p>
        </p:txBody>
      </p:sp>
      <p:pic>
        <p:nvPicPr>
          <p:cNvPr id="645" name="Google Shape;645;p42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50" y="2046674"/>
            <a:ext cx="3864075" cy="254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075" y="2085600"/>
            <a:ext cx="4001424" cy="26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AUTOMATION FLOW</a:t>
            </a:r>
            <a:endParaRPr/>
          </a:p>
        </p:txBody>
      </p:sp>
      <p:sp>
        <p:nvSpPr>
          <p:cNvPr id="652" name="Google Shape;652;p43"/>
          <p:cNvSpPr/>
          <p:nvPr/>
        </p:nvSpPr>
        <p:spPr>
          <a:xfrm>
            <a:off x="707406" y="1109782"/>
            <a:ext cx="960851" cy="44679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  <a:endParaRPr/>
          </a:p>
        </p:txBody>
      </p:sp>
      <p:sp>
        <p:nvSpPr>
          <p:cNvPr id="653" name="Google Shape;653;p43"/>
          <p:cNvSpPr/>
          <p:nvPr/>
        </p:nvSpPr>
        <p:spPr>
          <a:xfrm>
            <a:off x="2066541" y="1704882"/>
            <a:ext cx="739480" cy="375203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endParaRPr/>
          </a:p>
        </p:txBody>
      </p:sp>
      <p:sp>
        <p:nvSpPr>
          <p:cNvPr id="654" name="Google Shape;654;p43"/>
          <p:cNvSpPr/>
          <p:nvPr/>
        </p:nvSpPr>
        <p:spPr>
          <a:xfrm>
            <a:off x="3373824" y="2080085"/>
            <a:ext cx="967831" cy="297094"/>
          </a:xfrm>
          <a:prstGeom prst="roundRect">
            <a:avLst>
              <a:gd fmla="val 16667" name="adj"/>
            </a:avLst>
          </a:prstGeom>
          <a:solidFill>
            <a:srgbClr val="BC7FBB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/>
          </a:p>
        </p:txBody>
      </p:sp>
      <p:sp>
        <p:nvSpPr>
          <p:cNvPr id="655" name="Google Shape;655;p43"/>
          <p:cNvSpPr/>
          <p:nvPr/>
        </p:nvSpPr>
        <p:spPr>
          <a:xfrm>
            <a:off x="4671132" y="1712324"/>
            <a:ext cx="863128" cy="375203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656" name="Google Shape;656;p43"/>
          <p:cNvSpPr/>
          <p:nvPr/>
        </p:nvSpPr>
        <p:spPr>
          <a:xfrm>
            <a:off x="3373824" y="3325617"/>
            <a:ext cx="1016692" cy="326572"/>
          </a:xfrm>
          <a:prstGeom prst="roundRect">
            <a:avLst>
              <a:gd fmla="val 16667" name="adj"/>
            </a:avLst>
          </a:prstGeom>
          <a:solidFill>
            <a:srgbClr val="BC7FBB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/>
          </a:p>
        </p:txBody>
      </p:sp>
      <p:sp>
        <p:nvSpPr>
          <p:cNvPr id="657" name="Google Shape;657;p43"/>
          <p:cNvSpPr/>
          <p:nvPr/>
        </p:nvSpPr>
        <p:spPr>
          <a:xfrm>
            <a:off x="4671132" y="2353279"/>
            <a:ext cx="1302878" cy="410395"/>
          </a:xfrm>
          <a:prstGeom prst="roundRect">
            <a:avLst>
              <a:gd fmla="val 16667" name="adj"/>
            </a:avLst>
          </a:prstGeom>
          <a:solidFill>
            <a:srgbClr val="47FFA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658" name="Google Shape;658;p43"/>
          <p:cNvSpPr/>
          <p:nvPr/>
        </p:nvSpPr>
        <p:spPr>
          <a:xfrm>
            <a:off x="4691994" y="2968015"/>
            <a:ext cx="863128" cy="375203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659" name="Google Shape;659;p43"/>
          <p:cNvSpPr/>
          <p:nvPr/>
        </p:nvSpPr>
        <p:spPr>
          <a:xfrm>
            <a:off x="4691994" y="3713633"/>
            <a:ext cx="1302878" cy="385571"/>
          </a:xfrm>
          <a:prstGeom prst="roundRect">
            <a:avLst>
              <a:gd fmla="val 16667" name="adj"/>
            </a:avLst>
          </a:prstGeom>
          <a:solidFill>
            <a:srgbClr val="47FFA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cxnSp>
        <p:nvCxnSpPr>
          <p:cNvPr id="660" name="Google Shape;660;p43"/>
          <p:cNvCxnSpPr>
            <a:stCxn id="652" idx="1"/>
          </p:cNvCxnSpPr>
          <p:nvPr/>
        </p:nvCxnSpPr>
        <p:spPr>
          <a:xfrm flipH="1">
            <a:off x="321006" y="1333178"/>
            <a:ext cx="386400" cy="31551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1" name="Google Shape;661;p43"/>
          <p:cNvCxnSpPr>
            <a:stCxn id="652" idx="3"/>
            <a:endCxn id="653" idx="0"/>
          </p:cNvCxnSpPr>
          <p:nvPr/>
        </p:nvCxnSpPr>
        <p:spPr>
          <a:xfrm>
            <a:off x="1668257" y="1333178"/>
            <a:ext cx="768000" cy="371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2" name="Google Shape;662;p43"/>
          <p:cNvCxnSpPr>
            <a:stCxn id="653" idx="3"/>
            <a:endCxn id="654" idx="1"/>
          </p:cNvCxnSpPr>
          <p:nvPr/>
        </p:nvCxnSpPr>
        <p:spPr>
          <a:xfrm>
            <a:off x="2806021" y="1892484"/>
            <a:ext cx="567900" cy="3360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3" name="Google Shape;663;p43"/>
          <p:cNvCxnSpPr>
            <a:stCxn id="653" idx="2"/>
            <a:endCxn id="656" idx="1"/>
          </p:cNvCxnSpPr>
          <p:nvPr/>
        </p:nvCxnSpPr>
        <p:spPr>
          <a:xfrm flipH="1" rot="-5400000">
            <a:off x="2200631" y="2315735"/>
            <a:ext cx="1408800" cy="9375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4" name="Google Shape;664;p43"/>
          <p:cNvCxnSpPr>
            <a:stCxn id="654" idx="0"/>
            <a:endCxn id="655" idx="1"/>
          </p:cNvCxnSpPr>
          <p:nvPr/>
        </p:nvCxnSpPr>
        <p:spPr>
          <a:xfrm rot="-5400000">
            <a:off x="4174239" y="1583285"/>
            <a:ext cx="180300" cy="8133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5" name="Google Shape;665;p43"/>
          <p:cNvCxnSpPr>
            <a:stCxn id="654" idx="2"/>
            <a:endCxn id="657" idx="1"/>
          </p:cNvCxnSpPr>
          <p:nvPr/>
        </p:nvCxnSpPr>
        <p:spPr>
          <a:xfrm flipH="1" rot="-5400000">
            <a:off x="4173789" y="2061129"/>
            <a:ext cx="181200" cy="8133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6" name="Google Shape;666;p43"/>
          <p:cNvCxnSpPr>
            <a:stCxn id="656" idx="0"/>
            <a:endCxn id="658" idx="1"/>
          </p:cNvCxnSpPr>
          <p:nvPr/>
        </p:nvCxnSpPr>
        <p:spPr>
          <a:xfrm rot="-5400000">
            <a:off x="4201970" y="2835717"/>
            <a:ext cx="170100" cy="809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7" name="Google Shape;667;p43"/>
          <p:cNvCxnSpPr>
            <a:stCxn id="656" idx="2"/>
            <a:endCxn id="659" idx="1"/>
          </p:cNvCxnSpPr>
          <p:nvPr/>
        </p:nvCxnSpPr>
        <p:spPr>
          <a:xfrm flipH="1" rot="-5400000">
            <a:off x="4159970" y="3374389"/>
            <a:ext cx="254100" cy="809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8" name="Google Shape;668;p43"/>
          <p:cNvSpPr/>
          <p:nvPr/>
        </p:nvSpPr>
        <p:spPr>
          <a:xfrm>
            <a:off x="5856600" y="2968015"/>
            <a:ext cx="1336222" cy="35521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Testcases</a:t>
            </a:r>
            <a:endParaRPr/>
          </a:p>
        </p:txBody>
      </p:sp>
      <p:sp>
        <p:nvSpPr>
          <p:cNvPr id="669" name="Google Shape;669;p43"/>
          <p:cNvSpPr/>
          <p:nvPr/>
        </p:nvSpPr>
        <p:spPr>
          <a:xfrm>
            <a:off x="6575098" y="969455"/>
            <a:ext cx="1300925" cy="30777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/>
          </a:p>
        </p:txBody>
      </p:sp>
      <p:sp>
        <p:nvSpPr>
          <p:cNvPr id="670" name="Google Shape;670;p43"/>
          <p:cNvSpPr/>
          <p:nvPr/>
        </p:nvSpPr>
        <p:spPr>
          <a:xfrm>
            <a:off x="6582909" y="1338421"/>
            <a:ext cx="1302878" cy="337457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Configure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671" name="Google Shape;671;p43"/>
          <p:cNvSpPr/>
          <p:nvPr/>
        </p:nvSpPr>
        <p:spPr>
          <a:xfrm>
            <a:off x="6575098" y="1718126"/>
            <a:ext cx="1300925" cy="222437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Excel</a:t>
            </a:r>
            <a:endParaRPr/>
          </a:p>
        </p:txBody>
      </p:sp>
      <p:sp>
        <p:nvSpPr>
          <p:cNvPr id="672" name="Google Shape;672;p43"/>
          <p:cNvSpPr/>
          <p:nvPr/>
        </p:nvSpPr>
        <p:spPr>
          <a:xfrm>
            <a:off x="6592674" y="1982811"/>
            <a:ext cx="1283349" cy="18760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</p:txBody>
      </p:sp>
      <p:sp>
        <p:nvSpPr>
          <p:cNvPr id="673" name="Google Shape;673;p43"/>
          <p:cNvSpPr/>
          <p:nvPr/>
        </p:nvSpPr>
        <p:spPr>
          <a:xfrm>
            <a:off x="6592674" y="2212147"/>
            <a:ext cx="1300924" cy="23831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Locators</a:t>
            </a:r>
            <a:endParaRPr/>
          </a:p>
        </p:txBody>
      </p:sp>
      <p:sp>
        <p:nvSpPr>
          <p:cNvPr id="674" name="Google Shape;674;p43"/>
          <p:cNvSpPr/>
          <p:nvPr/>
        </p:nvSpPr>
        <p:spPr>
          <a:xfrm>
            <a:off x="6593507" y="2524537"/>
            <a:ext cx="1282516" cy="32657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6162359" y="3760350"/>
            <a:ext cx="1105727" cy="279238"/>
          </a:xfrm>
          <a:prstGeom prst="roundRect">
            <a:avLst>
              <a:gd fmla="val 16667" name="adj"/>
            </a:avLst>
          </a:prstGeom>
          <a:solidFill>
            <a:srgbClr val="04D62C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Smoke</a:t>
            </a:r>
            <a:endParaRPr/>
          </a:p>
        </p:txBody>
      </p:sp>
      <p:sp>
        <p:nvSpPr>
          <p:cNvPr id="676" name="Google Shape;676;p43"/>
          <p:cNvSpPr/>
          <p:nvPr/>
        </p:nvSpPr>
        <p:spPr>
          <a:xfrm>
            <a:off x="7435573" y="3721597"/>
            <a:ext cx="1105728" cy="299518"/>
          </a:xfrm>
          <a:prstGeom prst="roundRect">
            <a:avLst>
              <a:gd fmla="val 16667" name="adj"/>
            </a:avLst>
          </a:prstGeom>
          <a:solidFill>
            <a:srgbClr val="04D62C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/>
          </a:p>
        </p:txBody>
      </p:sp>
      <p:cxnSp>
        <p:nvCxnSpPr>
          <p:cNvPr id="677" name="Google Shape;677;p43"/>
          <p:cNvCxnSpPr>
            <a:stCxn id="655" idx="3"/>
            <a:endCxn id="669" idx="1"/>
          </p:cNvCxnSpPr>
          <p:nvPr/>
        </p:nvCxnSpPr>
        <p:spPr>
          <a:xfrm flipH="1" rot="10800000">
            <a:off x="5534260" y="1123226"/>
            <a:ext cx="1040700" cy="7767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8" name="Google Shape;678;p43"/>
          <p:cNvCxnSpPr>
            <a:endCxn id="670" idx="1"/>
          </p:cNvCxnSpPr>
          <p:nvPr/>
        </p:nvCxnSpPr>
        <p:spPr>
          <a:xfrm>
            <a:off x="6065709" y="1507150"/>
            <a:ext cx="51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9" name="Google Shape;679;p43"/>
          <p:cNvCxnSpPr>
            <a:endCxn id="671" idx="1"/>
          </p:cNvCxnSpPr>
          <p:nvPr/>
        </p:nvCxnSpPr>
        <p:spPr>
          <a:xfrm flipH="1" rot="10800000">
            <a:off x="6065698" y="1829344"/>
            <a:ext cx="509400" cy="6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0" name="Google Shape;680;p43"/>
          <p:cNvCxnSpPr>
            <a:stCxn id="655" idx="3"/>
            <a:endCxn id="674" idx="1"/>
          </p:cNvCxnSpPr>
          <p:nvPr/>
        </p:nvCxnSpPr>
        <p:spPr>
          <a:xfrm>
            <a:off x="5534260" y="1899926"/>
            <a:ext cx="1059300" cy="7878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1" name="Google Shape;681;p43"/>
          <p:cNvCxnSpPr>
            <a:endCxn id="672" idx="1"/>
          </p:cNvCxnSpPr>
          <p:nvPr/>
        </p:nvCxnSpPr>
        <p:spPr>
          <a:xfrm>
            <a:off x="6065874" y="2076612"/>
            <a:ext cx="526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2" name="Google Shape;682;p43"/>
          <p:cNvCxnSpPr>
            <a:stCxn id="673" idx="1"/>
          </p:cNvCxnSpPr>
          <p:nvPr/>
        </p:nvCxnSpPr>
        <p:spPr>
          <a:xfrm rot="10800000">
            <a:off x="6065874" y="2331302"/>
            <a:ext cx="526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83" name="Google Shape;683;p43"/>
          <p:cNvCxnSpPr>
            <a:stCxn id="658" idx="3"/>
            <a:endCxn id="668" idx="1"/>
          </p:cNvCxnSpPr>
          <p:nvPr/>
        </p:nvCxnSpPr>
        <p:spPr>
          <a:xfrm flipH="1" rot="10800000">
            <a:off x="5555122" y="3145717"/>
            <a:ext cx="301500" cy="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4" name="Google Shape;684;p43"/>
          <p:cNvCxnSpPr>
            <a:stCxn id="668" idx="2"/>
          </p:cNvCxnSpPr>
          <p:nvPr/>
        </p:nvCxnSpPr>
        <p:spPr>
          <a:xfrm flipH="1">
            <a:off x="6519611" y="3323228"/>
            <a:ext cx="5100" cy="43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5" name="Google Shape;685;p43"/>
          <p:cNvCxnSpPr>
            <a:stCxn id="668" idx="3"/>
            <a:endCxn id="676" idx="0"/>
          </p:cNvCxnSpPr>
          <p:nvPr/>
        </p:nvCxnSpPr>
        <p:spPr>
          <a:xfrm>
            <a:off x="7192822" y="3145622"/>
            <a:ext cx="795600" cy="5760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6" name="Google Shape;686;p43"/>
          <p:cNvSpPr/>
          <p:nvPr/>
        </p:nvSpPr>
        <p:spPr>
          <a:xfrm>
            <a:off x="148898" y="4494345"/>
            <a:ext cx="1208314" cy="435428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Pom.xml</a:t>
            </a:r>
            <a:endParaRPr/>
          </a:p>
        </p:txBody>
      </p:sp>
      <p:sp>
        <p:nvSpPr>
          <p:cNvPr id="687" name="Google Shape;687;p43"/>
          <p:cNvSpPr/>
          <p:nvPr/>
        </p:nvSpPr>
        <p:spPr>
          <a:xfrm>
            <a:off x="1366585" y="4494345"/>
            <a:ext cx="1044994" cy="435428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Drivers</a:t>
            </a:r>
            <a:endParaRPr/>
          </a:p>
        </p:txBody>
      </p:sp>
      <p:sp>
        <p:nvSpPr>
          <p:cNvPr id="688" name="Google Shape;688;p43"/>
          <p:cNvSpPr/>
          <p:nvPr/>
        </p:nvSpPr>
        <p:spPr>
          <a:xfrm>
            <a:off x="2436280" y="4498645"/>
            <a:ext cx="849053" cy="435428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</a:t>
            </a:r>
            <a:endParaRPr/>
          </a:p>
        </p:txBody>
      </p:sp>
      <p:sp>
        <p:nvSpPr>
          <p:cNvPr id="689" name="Google Shape;689;p43"/>
          <p:cNvSpPr/>
          <p:nvPr/>
        </p:nvSpPr>
        <p:spPr>
          <a:xfrm>
            <a:off x="3320161" y="4495292"/>
            <a:ext cx="1404205" cy="435428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Snapshots</a:t>
            </a:r>
            <a:endParaRPr/>
          </a:p>
        </p:txBody>
      </p:sp>
      <p:sp>
        <p:nvSpPr>
          <p:cNvPr id="690" name="Google Shape;690;p43"/>
          <p:cNvSpPr/>
          <p:nvPr/>
        </p:nvSpPr>
        <p:spPr>
          <a:xfrm>
            <a:off x="4738379" y="4506416"/>
            <a:ext cx="1480423" cy="435428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Test-output</a:t>
            </a:r>
            <a:endParaRPr/>
          </a:p>
        </p:txBody>
      </p:sp>
      <p:sp>
        <p:nvSpPr>
          <p:cNvPr id="691" name="Google Shape;691;p43"/>
          <p:cNvSpPr/>
          <p:nvPr/>
        </p:nvSpPr>
        <p:spPr>
          <a:xfrm>
            <a:off x="6232815" y="4515386"/>
            <a:ext cx="1424668" cy="435428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Testng.xml</a:t>
            </a:r>
            <a:endParaRPr/>
          </a:p>
        </p:txBody>
      </p:sp>
      <p:cxnSp>
        <p:nvCxnSpPr>
          <p:cNvPr id="692" name="Google Shape;692;p43"/>
          <p:cNvCxnSpPr>
            <a:endCxn id="687" idx="0"/>
          </p:cNvCxnSpPr>
          <p:nvPr/>
        </p:nvCxnSpPr>
        <p:spPr>
          <a:xfrm>
            <a:off x="1889082" y="4167045"/>
            <a:ext cx="0" cy="32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3" name="Google Shape;693;p43"/>
          <p:cNvCxnSpPr>
            <a:stCxn id="688" idx="0"/>
          </p:cNvCxnSpPr>
          <p:nvPr/>
        </p:nvCxnSpPr>
        <p:spPr>
          <a:xfrm rot="10800000">
            <a:off x="2860807" y="4167145"/>
            <a:ext cx="0" cy="33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94" name="Google Shape;694;p43"/>
          <p:cNvCxnSpPr>
            <a:stCxn id="689" idx="0"/>
          </p:cNvCxnSpPr>
          <p:nvPr/>
        </p:nvCxnSpPr>
        <p:spPr>
          <a:xfrm rot="10800000">
            <a:off x="4022263" y="4167092"/>
            <a:ext cx="0" cy="32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95" name="Google Shape;695;p43"/>
          <p:cNvCxnSpPr>
            <a:stCxn id="652" idx="2"/>
            <a:endCxn id="691" idx="0"/>
          </p:cNvCxnSpPr>
          <p:nvPr/>
        </p:nvCxnSpPr>
        <p:spPr>
          <a:xfrm flipH="1" rot="-5400000">
            <a:off x="2587032" y="157374"/>
            <a:ext cx="2958900" cy="5757300"/>
          </a:xfrm>
          <a:prstGeom prst="bentConnector3">
            <a:avLst>
              <a:gd fmla="val 8777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43"/>
          <p:cNvCxnSpPr>
            <a:stCxn id="690" idx="0"/>
          </p:cNvCxnSpPr>
          <p:nvPr/>
        </p:nvCxnSpPr>
        <p:spPr>
          <a:xfrm rot="10800000">
            <a:off x="5478590" y="4167116"/>
            <a:ext cx="0" cy="339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AUTOMATION ARCHITECTURE</a:t>
            </a:r>
            <a:endParaRPr/>
          </a:p>
        </p:txBody>
      </p:sp>
      <p:sp>
        <p:nvSpPr>
          <p:cNvPr id="702" name="Google Shape;702;p44"/>
          <p:cNvSpPr txBox="1"/>
          <p:nvPr/>
        </p:nvSpPr>
        <p:spPr>
          <a:xfrm>
            <a:off x="1226900" y="1494300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3" name="Google Shape;7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52" y="1223110"/>
            <a:ext cx="18378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3584" y="1340813"/>
            <a:ext cx="7599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272" y="983100"/>
            <a:ext cx="1837806" cy="3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2270" y="1332421"/>
            <a:ext cx="1735810" cy="48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31062" y="1387060"/>
            <a:ext cx="562624" cy="37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7556" y="957661"/>
            <a:ext cx="119951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0247" y="1765060"/>
            <a:ext cx="2158209" cy="999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44"/>
          <p:cNvCxnSpPr>
            <a:stCxn id="703" idx="3"/>
          </p:cNvCxnSpPr>
          <p:nvPr/>
        </p:nvCxnSpPr>
        <p:spPr>
          <a:xfrm>
            <a:off x="3163458" y="1509460"/>
            <a:ext cx="4587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1" name="Google Shape;711;p44"/>
          <p:cNvSpPr/>
          <p:nvPr/>
        </p:nvSpPr>
        <p:spPr>
          <a:xfrm>
            <a:off x="5971526" y="1351524"/>
            <a:ext cx="1545152" cy="6051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LENOVO\Downloads\download (2).png" id="712" name="Google Shape;712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1310" y="2685092"/>
            <a:ext cx="1409701" cy="70076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:\Users\LENOVO\Downloads\download.jpg" id="713" name="Google Shape;713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69578" y="2475744"/>
            <a:ext cx="1153886" cy="7732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714" name="Google Shape;714;p44"/>
          <p:cNvSpPr/>
          <p:nvPr/>
        </p:nvSpPr>
        <p:spPr>
          <a:xfrm>
            <a:off x="4293686" y="2451753"/>
            <a:ext cx="914400" cy="239993"/>
          </a:xfrm>
          <a:prstGeom prst="roundRect">
            <a:avLst>
              <a:gd fmla="val 16667" name="adj"/>
            </a:avLst>
          </a:prstGeom>
          <a:solidFill>
            <a:srgbClr val="F57D7D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POM</a:t>
            </a:r>
            <a:endParaRPr/>
          </a:p>
        </p:txBody>
      </p:sp>
      <p:pic>
        <p:nvPicPr>
          <p:cNvPr descr="C:\Users\LENOVO\Downloads\eclipsefinalver2_766.jpg" id="715" name="Google Shape;715;p44"/>
          <p:cNvPicPr preferRelativeResize="0"/>
          <p:nvPr/>
        </p:nvPicPr>
        <p:blipFill rotWithShape="1">
          <a:blip r:embed="rId12">
            <a:alphaModFix/>
          </a:blip>
          <a:srcRect b="22018" l="5725" r="0" t="22936"/>
          <a:stretch/>
        </p:blipFill>
        <p:spPr>
          <a:xfrm>
            <a:off x="3261902" y="1956714"/>
            <a:ext cx="1311817" cy="32494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6" name="Google Shape;716;p44"/>
          <p:cNvSpPr/>
          <p:nvPr/>
        </p:nvSpPr>
        <p:spPr>
          <a:xfrm>
            <a:off x="5409078" y="2177643"/>
            <a:ext cx="1371429" cy="329329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Automation Testscripts</a:t>
            </a:r>
            <a:endParaRPr/>
          </a:p>
        </p:txBody>
      </p:sp>
      <p:pic>
        <p:nvPicPr>
          <p:cNvPr descr="C:\Users\LENOVO\Downloads\download (1).png" id="717" name="Google Shape;717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40872" y="2559777"/>
            <a:ext cx="1284602" cy="60519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:\Users\LENOVO\Downloads\download (2).png" id="718" name="Google Shape;718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401182" y="2278900"/>
            <a:ext cx="1027302" cy="88193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19" name="Google Shape;719;p44"/>
          <p:cNvCxnSpPr/>
          <p:nvPr/>
        </p:nvCxnSpPr>
        <p:spPr>
          <a:xfrm>
            <a:off x="5358080" y="1556514"/>
            <a:ext cx="59326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0" name="Google Shape;720;p44"/>
          <p:cNvCxnSpPr/>
          <p:nvPr/>
        </p:nvCxnSpPr>
        <p:spPr>
          <a:xfrm>
            <a:off x="3053166" y="1795810"/>
            <a:ext cx="0" cy="6559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1" name="Google Shape;721;p44"/>
          <p:cNvCxnSpPr/>
          <p:nvPr/>
        </p:nvCxnSpPr>
        <p:spPr>
          <a:xfrm rot="10800000">
            <a:off x="2307453" y="2173960"/>
            <a:ext cx="479900" cy="50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2" name="Google Shape;722;p44"/>
          <p:cNvCxnSpPr>
            <a:endCxn id="712" idx="3"/>
          </p:cNvCxnSpPr>
          <p:nvPr/>
        </p:nvCxnSpPr>
        <p:spPr>
          <a:xfrm flipH="1">
            <a:off x="2151011" y="3014476"/>
            <a:ext cx="582600" cy="2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3" name="Google Shape;723;p44"/>
          <p:cNvCxnSpPr>
            <a:stCxn id="713" idx="3"/>
            <a:endCxn id="717" idx="1"/>
          </p:cNvCxnSpPr>
          <p:nvPr/>
        </p:nvCxnSpPr>
        <p:spPr>
          <a:xfrm>
            <a:off x="4023464" y="2862372"/>
            <a:ext cx="1417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44"/>
          <p:cNvCxnSpPr/>
          <p:nvPr/>
        </p:nvCxnSpPr>
        <p:spPr>
          <a:xfrm rot="10800000">
            <a:off x="6744102" y="2821158"/>
            <a:ext cx="657080" cy="1722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5" name="Google Shape;725;p44"/>
          <p:cNvSpPr/>
          <p:nvPr/>
        </p:nvSpPr>
        <p:spPr>
          <a:xfrm>
            <a:off x="5440872" y="3345630"/>
            <a:ext cx="1110343" cy="31971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Testdata</a:t>
            </a:r>
            <a:endParaRPr/>
          </a:p>
        </p:txBody>
      </p:sp>
      <p:pic>
        <p:nvPicPr>
          <p:cNvPr descr="C:\Users\LENOVO\Downloads\download (1).png" id="726" name="Google Shape;726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40872" y="3717505"/>
            <a:ext cx="1110343" cy="65968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7" name="Google Shape;727;p44"/>
          <p:cNvSpPr/>
          <p:nvPr/>
        </p:nvSpPr>
        <p:spPr>
          <a:xfrm>
            <a:off x="1295006" y="3598511"/>
            <a:ext cx="3135389" cy="9711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LENOVO\Downloads\download.png" id="728" name="Google Shape;728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92766" y="3693764"/>
            <a:ext cx="1407657" cy="75967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729" name="Google Shape;729;p44"/>
          <p:cNvSpPr/>
          <p:nvPr/>
        </p:nvSpPr>
        <p:spPr>
          <a:xfrm>
            <a:off x="3053459" y="3676451"/>
            <a:ext cx="1209248" cy="195573"/>
          </a:xfrm>
          <a:prstGeom prst="roundRect">
            <a:avLst>
              <a:gd fmla="val 16667" name="adj"/>
            </a:avLst>
          </a:prstGeom>
          <a:solidFill>
            <a:srgbClr val="0090B6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Utilities</a:t>
            </a:r>
            <a:endParaRPr/>
          </a:p>
        </p:txBody>
      </p:sp>
      <p:sp>
        <p:nvSpPr>
          <p:cNvPr id="730" name="Google Shape;730;p44"/>
          <p:cNvSpPr/>
          <p:nvPr/>
        </p:nvSpPr>
        <p:spPr>
          <a:xfrm>
            <a:off x="3057473" y="3949963"/>
            <a:ext cx="1209248" cy="205801"/>
          </a:xfrm>
          <a:prstGeom prst="roundRect">
            <a:avLst>
              <a:gd fmla="val 16667" name="adj"/>
            </a:avLst>
          </a:prstGeom>
          <a:solidFill>
            <a:srgbClr val="0090B6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</a:t>
            </a:r>
            <a:endParaRPr/>
          </a:p>
        </p:txBody>
      </p:sp>
      <p:sp>
        <p:nvSpPr>
          <p:cNvPr id="731" name="Google Shape;731;p44"/>
          <p:cNvSpPr/>
          <p:nvPr/>
        </p:nvSpPr>
        <p:spPr>
          <a:xfrm>
            <a:off x="3053166" y="4229108"/>
            <a:ext cx="1209248" cy="205800"/>
          </a:xfrm>
          <a:prstGeom prst="roundRect">
            <a:avLst>
              <a:gd fmla="val 16667" name="adj"/>
            </a:avLst>
          </a:prstGeom>
          <a:solidFill>
            <a:srgbClr val="0090B6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Access</a:t>
            </a:r>
            <a:endParaRPr/>
          </a:p>
        </p:txBody>
      </p:sp>
      <p:pic>
        <p:nvPicPr>
          <p:cNvPr descr="C:\Users\LENOVO\Downloads\download.jpg" id="732" name="Google Shape;732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299790" y="3574207"/>
            <a:ext cx="1230086" cy="6524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33" name="Google Shape;733;p44"/>
          <p:cNvCxnSpPr/>
          <p:nvPr/>
        </p:nvCxnSpPr>
        <p:spPr>
          <a:xfrm rot="10800000">
            <a:off x="202304" y="2207591"/>
            <a:ext cx="47742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4" name="Google Shape;734;p44"/>
          <p:cNvCxnSpPr/>
          <p:nvPr/>
        </p:nvCxnSpPr>
        <p:spPr>
          <a:xfrm>
            <a:off x="202301" y="2207591"/>
            <a:ext cx="0" cy="251006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44"/>
          <p:cNvCxnSpPr/>
          <p:nvPr/>
        </p:nvCxnSpPr>
        <p:spPr>
          <a:xfrm>
            <a:off x="202301" y="4717657"/>
            <a:ext cx="77125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44"/>
          <p:cNvCxnSpPr>
            <a:stCxn id="732" idx="2"/>
          </p:cNvCxnSpPr>
          <p:nvPr/>
        </p:nvCxnSpPr>
        <p:spPr>
          <a:xfrm>
            <a:off x="7914833" y="4226669"/>
            <a:ext cx="0" cy="49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37" name="Google Shape;737;p44"/>
          <p:cNvCxnSpPr>
            <a:stCxn id="712" idx="1"/>
          </p:cNvCxnSpPr>
          <p:nvPr/>
        </p:nvCxnSpPr>
        <p:spPr>
          <a:xfrm rot="10800000">
            <a:off x="202210" y="3035476"/>
            <a:ext cx="5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44"/>
          <p:cNvCxnSpPr>
            <a:stCxn id="732" idx="0"/>
            <a:endCxn id="718" idx="2"/>
          </p:cNvCxnSpPr>
          <p:nvPr/>
        </p:nvCxnSpPr>
        <p:spPr>
          <a:xfrm rot="10800000">
            <a:off x="7914833" y="3160807"/>
            <a:ext cx="0" cy="41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44"/>
          <p:cNvCxnSpPr>
            <a:stCxn id="726" idx="1"/>
          </p:cNvCxnSpPr>
          <p:nvPr/>
        </p:nvCxnSpPr>
        <p:spPr>
          <a:xfrm rot="10800000">
            <a:off x="4572072" y="4047349"/>
            <a:ext cx="86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0" name="Google Shape;740;p44"/>
          <p:cNvCxnSpPr/>
          <p:nvPr/>
        </p:nvCxnSpPr>
        <p:spPr>
          <a:xfrm flipH="1" rot="10800000">
            <a:off x="4430395" y="3160830"/>
            <a:ext cx="927685" cy="43768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1" name="Google Shape;741;p44"/>
          <p:cNvCxnSpPr/>
          <p:nvPr/>
        </p:nvCxnSpPr>
        <p:spPr>
          <a:xfrm flipH="1">
            <a:off x="6744102" y="3249001"/>
            <a:ext cx="555688" cy="4274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42" name="Google Shape;742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058388" y="1379750"/>
            <a:ext cx="1371423" cy="5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748" name="Google Shape;748;p45"/>
          <p:cNvSpPr/>
          <p:nvPr/>
        </p:nvSpPr>
        <p:spPr>
          <a:xfrm>
            <a:off x="2277599" y="1269154"/>
            <a:ext cx="596154" cy="664710"/>
          </a:xfrm>
          <a:custGeom>
            <a:rect b="b" l="l" r="r" t="t"/>
            <a:pathLst>
              <a:path extrusionOk="0" h="21600" w="21600">
                <a:moveTo>
                  <a:pt x="6538" y="0"/>
                </a:moveTo>
                <a:cubicBezTo>
                  <a:pt x="5492" y="0"/>
                  <a:pt x="4650" y="756"/>
                  <a:pt x="4650" y="1693"/>
                </a:cubicBezTo>
                <a:cubicBezTo>
                  <a:pt x="4650" y="2630"/>
                  <a:pt x="5492" y="3386"/>
                  <a:pt x="6538" y="3386"/>
                </a:cubicBezTo>
                <a:cubicBezTo>
                  <a:pt x="7583" y="3386"/>
                  <a:pt x="8425" y="2630"/>
                  <a:pt x="8425" y="1693"/>
                </a:cubicBezTo>
                <a:cubicBezTo>
                  <a:pt x="8425" y="756"/>
                  <a:pt x="7583" y="0"/>
                  <a:pt x="6538" y="0"/>
                </a:cubicBezTo>
                <a:close/>
                <a:moveTo>
                  <a:pt x="17944" y="1907"/>
                </a:moveTo>
                <a:cubicBezTo>
                  <a:pt x="16731" y="1907"/>
                  <a:pt x="15738" y="2779"/>
                  <a:pt x="15738" y="3867"/>
                </a:cubicBezTo>
                <a:cubicBezTo>
                  <a:pt x="15738" y="4955"/>
                  <a:pt x="16731" y="5846"/>
                  <a:pt x="17944" y="5846"/>
                </a:cubicBezTo>
                <a:cubicBezTo>
                  <a:pt x="19157" y="5846"/>
                  <a:pt x="20130" y="4955"/>
                  <a:pt x="20130" y="3867"/>
                </a:cubicBezTo>
                <a:cubicBezTo>
                  <a:pt x="20130" y="2779"/>
                  <a:pt x="19157" y="1907"/>
                  <a:pt x="17944" y="1907"/>
                </a:cubicBezTo>
                <a:close/>
                <a:moveTo>
                  <a:pt x="1351" y="2228"/>
                </a:moveTo>
                <a:cubicBezTo>
                  <a:pt x="847" y="2228"/>
                  <a:pt x="457" y="2595"/>
                  <a:pt x="457" y="3048"/>
                </a:cubicBezTo>
                <a:cubicBezTo>
                  <a:pt x="457" y="3500"/>
                  <a:pt x="847" y="3867"/>
                  <a:pt x="1351" y="3867"/>
                </a:cubicBezTo>
                <a:cubicBezTo>
                  <a:pt x="1855" y="3867"/>
                  <a:pt x="2265" y="3500"/>
                  <a:pt x="2265" y="3048"/>
                </a:cubicBezTo>
                <a:cubicBezTo>
                  <a:pt x="2265" y="2595"/>
                  <a:pt x="1855" y="2228"/>
                  <a:pt x="1351" y="2228"/>
                </a:cubicBezTo>
                <a:close/>
                <a:moveTo>
                  <a:pt x="12320" y="5650"/>
                </a:moveTo>
                <a:cubicBezTo>
                  <a:pt x="9800" y="5650"/>
                  <a:pt x="7750" y="7470"/>
                  <a:pt x="7750" y="9731"/>
                </a:cubicBezTo>
                <a:cubicBezTo>
                  <a:pt x="7750" y="9821"/>
                  <a:pt x="7750" y="9920"/>
                  <a:pt x="7750" y="10016"/>
                </a:cubicBezTo>
                <a:cubicBezTo>
                  <a:pt x="10007" y="9031"/>
                  <a:pt x="12732" y="9863"/>
                  <a:pt x="13830" y="11887"/>
                </a:cubicBezTo>
                <a:cubicBezTo>
                  <a:pt x="14091" y="12367"/>
                  <a:pt x="14231" y="12887"/>
                  <a:pt x="14268" y="13420"/>
                </a:cubicBezTo>
                <a:cubicBezTo>
                  <a:pt x="16539" y="12441"/>
                  <a:pt x="17505" y="10004"/>
                  <a:pt x="16414" y="7966"/>
                </a:cubicBezTo>
                <a:cubicBezTo>
                  <a:pt x="15656" y="6552"/>
                  <a:pt x="14069" y="5654"/>
                  <a:pt x="12320" y="5650"/>
                </a:cubicBezTo>
                <a:close/>
                <a:moveTo>
                  <a:pt x="3636" y="5774"/>
                </a:moveTo>
                <a:cubicBezTo>
                  <a:pt x="2124" y="5774"/>
                  <a:pt x="914" y="6877"/>
                  <a:pt x="914" y="8234"/>
                </a:cubicBezTo>
                <a:cubicBezTo>
                  <a:pt x="914" y="9590"/>
                  <a:pt x="2124" y="10693"/>
                  <a:pt x="3636" y="10693"/>
                </a:cubicBezTo>
                <a:cubicBezTo>
                  <a:pt x="5149" y="10693"/>
                  <a:pt x="6379" y="9590"/>
                  <a:pt x="6379" y="8234"/>
                </a:cubicBezTo>
                <a:cubicBezTo>
                  <a:pt x="6379" y="6877"/>
                  <a:pt x="5149" y="5774"/>
                  <a:pt x="3636" y="5774"/>
                </a:cubicBezTo>
                <a:close/>
                <a:moveTo>
                  <a:pt x="4093" y="6737"/>
                </a:moveTo>
                <a:cubicBezTo>
                  <a:pt x="4766" y="6737"/>
                  <a:pt x="5325" y="7221"/>
                  <a:pt x="5325" y="7824"/>
                </a:cubicBezTo>
                <a:cubicBezTo>
                  <a:pt x="5325" y="7974"/>
                  <a:pt x="5176" y="8109"/>
                  <a:pt x="5008" y="8109"/>
                </a:cubicBezTo>
                <a:cubicBezTo>
                  <a:pt x="4840" y="8109"/>
                  <a:pt x="4709" y="7975"/>
                  <a:pt x="4709" y="7824"/>
                </a:cubicBezTo>
                <a:cubicBezTo>
                  <a:pt x="4709" y="7522"/>
                  <a:pt x="4430" y="7289"/>
                  <a:pt x="4093" y="7289"/>
                </a:cubicBezTo>
                <a:cubicBezTo>
                  <a:pt x="3925" y="7289"/>
                  <a:pt x="3795" y="7155"/>
                  <a:pt x="3795" y="7004"/>
                </a:cubicBezTo>
                <a:cubicBezTo>
                  <a:pt x="3795" y="6853"/>
                  <a:pt x="3925" y="6737"/>
                  <a:pt x="4093" y="6737"/>
                </a:cubicBezTo>
                <a:close/>
                <a:moveTo>
                  <a:pt x="12916" y="6737"/>
                </a:moveTo>
                <a:cubicBezTo>
                  <a:pt x="14429" y="6737"/>
                  <a:pt x="15658" y="7840"/>
                  <a:pt x="15659" y="9196"/>
                </a:cubicBezTo>
                <a:cubicBezTo>
                  <a:pt x="15659" y="9347"/>
                  <a:pt x="15528" y="9463"/>
                  <a:pt x="15360" y="9463"/>
                </a:cubicBezTo>
                <a:cubicBezTo>
                  <a:pt x="15192" y="9463"/>
                  <a:pt x="15042" y="9347"/>
                  <a:pt x="15042" y="9196"/>
                </a:cubicBezTo>
                <a:cubicBezTo>
                  <a:pt x="15042" y="8141"/>
                  <a:pt x="14092" y="7289"/>
                  <a:pt x="12916" y="7289"/>
                </a:cubicBezTo>
                <a:cubicBezTo>
                  <a:pt x="12748" y="7289"/>
                  <a:pt x="12618" y="7155"/>
                  <a:pt x="12618" y="7004"/>
                </a:cubicBezTo>
                <a:cubicBezTo>
                  <a:pt x="12618" y="6853"/>
                  <a:pt x="12748" y="6737"/>
                  <a:pt x="12916" y="6737"/>
                </a:cubicBezTo>
                <a:close/>
                <a:moveTo>
                  <a:pt x="9737" y="10141"/>
                </a:moveTo>
                <a:cubicBezTo>
                  <a:pt x="7553" y="10141"/>
                  <a:pt x="5763" y="11728"/>
                  <a:pt x="5763" y="13687"/>
                </a:cubicBezTo>
                <a:cubicBezTo>
                  <a:pt x="5763" y="15646"/>
                  <a:pt x="7553" y="17234"/>
                  <a:pt x="9737" y="17234"/>
                </a:cubicBezTo>
                <a:cubicBezTo>
                  <a:pt x="11921" y="17234"/>
                  <a:pt x="13691" y="15646"/>
                  <a:pt x="13691" y="13687"/>
                </a:cubicBezTo>
                <a:cubicBezTo>
                  <a:pt x="13691" y="11728"/>
                  <a:pt x="11921" y="10141"/>
                  <a:pt x="9737" y="10141"/>
                </a:cubicBezTo>
                <a:close/>
                <a:moveTo>
                  <a:pt x="10333" y="11246"/>
                </a:moveTo>
                <a:cubicBezTo>
                  <a:pt x="11509" y="11246"/>
                  <a:pt x="12459" y="12098"/>
                  <a:pt x="12459" y="13152"/>
                </a:cubicBezTo>
                <a:cubicBezTo>
                  <a:pt x="12459" y="13303"/>
                  <a:pt x="12329" y="13420"/>
                  <a:pt x="12161" y="13420"/>
                </a:cubicBezTo>
                <a:cubicBezTo>
                  <a:pt x="11993" y="13420"/>
                  <a:pt x="11863" y="13303"/>
                  <a:pt x="11863" y="13152"/>
                </a:cubicBezTo>
                <a:cubicBezTo>
                  <a:pt x="11863" y="12399"/>
                  <a:pt x="11173" y="11780"/>
                  <a:pt x="10333" y="11780"/>
                </a:cubicBezTo>
                <a:cubicBezTo>
                  <a:pt x="10165" y="11780"/>
                  <a:pt x="10035" y="11664"/>
                  <a:pt x="10035" y="11513"/>
                </a:cubicBezTo>
                <a:cubicBezTo>
                  <a:pt x="10035" y="11362"/>
                  <a:pt x="10165" y="11246"/>
                  <a:pt x="10333" y="11246"/>
                </a:cubicBezTo>
                <a:close/>
                <a:moveTo>
                  <a:pt x="19613" y="12867"/>
                </a:moveTo>
                <a:cubicBezTo>
                  <a:pt x="19109" y="12867"/>
                  <a:pt x="18699" y="13235"/>
                  <a:pt x="18699" y="13687"/>
                </a:cubicBezTo>
                <a:cubicBezTo>
                  <a:pt x="18699" y="14139"/>
                  <a:pt x="19109" y="14507"/>
                  <a:pt x="19613" y="14507"/>
                </a:cubicBezTo>
                <a:cubicBezTo>
                  <a:pt x="20117" y="14507"/>
                  <a:pt x="20527" y="14139"/>
                  <a:pt x="20527" y="13687"/>
                </a:cubicBezTo>
                <a:cubicBezTo>
                  <a:pt x="20527" y="13235"/>
                  <a:pt x="20117" y="12867"/>
                  <a:pt x="19613" y="12867"/>
                </a:cubicBezTo>
                <a:close/>
                <a:moveTo>
                  <a:pt x="2424" y="15879"/>
                </a:moveTo>
                <a:cubicBezTo>
                  <a:pt x="1080" y="15879"/>
                  <a:pt x="0" y="16848"/>
                  <a:pt x="0" y="18053"/>
                </a:cubicBezTo>
                <a:cubicBezTo>
                  <a:pt x="0" y="19259"/>
                  <a:pt x="1080" y="20246"/>
                  <a:pt x="2424" y="20246"/>
                </a:cubicBezTo>
                <a:cubicBezTo>
                  <a:pt x="3768" y="20246"/>
                  <a:pt x="4868" y="19259"/>
                  <a:pt x="4868" y="18053"/>
                </a:cubicBezTo>
                <a:cubicBezTo>
                  <a:pt x="4868" y="16848"/>
                  <a:pt x="3768" y="15879"/>
                  <a:pt x="2424" y="15879"/>
                </a:cubicBezTo>
                <a:close/>
                <a:moveTo>
                  <a:pt x="18560" y="16147"/>
                </a:moveTo>
                <a:cubicBezTo>
                  <a:pt x="16879" y="16147"/>
                  <a:pt x="15500" y="17366"/>
                  <a:pt x="15500" y="18873"/>
                </a:cubicBezTo>
                <a:cubicBezTo>
                  <a:pt x="15500" y="20380"/>
                  <a:pt x="16879" y="21600"/>
                  <a:pt x="18560" y="21600"/>
                </a:cubicBezTo>
                <a:cubicBezTo>
                  <a:pt x="20240" y="21600"/>
                  <a:pt x="21600" y="20380"/>
                  <a:pt x="21600" y="18873"/>
                </a:cubicBezTo>
                <a:cubicBezTo>
                  <a:pt x="21600" y="17366"/>
                  <a:pt x="20240" y="16147"/>
                  <a:pt x="18560" y="16147"/>
                </a:cubicBezTo>
                <a:close/>
                <a:moveTo>
                  <a:pt x="18997" y="17198"/>
                </a:moveTo>
                <a:cubicBezTo>
                  <a:pt x="19781" y="17200"/>
                  <a:pt x="20426" y="17760"/>
                  <a:pt x="20428" y="18463"/>
                </a:cubicBezTo>
                <a:cubicBezTo>
                  <a:pt x="20426" y="18639"/>
                  <a:pt x="20266" y="18783"/>
                  <a:pt x="20070" y="18784"/>
                </a:cubicBezTo>
                <a:cubicBezTo>
                  <a:pt x="19874" y="18783"/>
                  <a:pt x="19714" y="18639"/>
                  <a:pt x="19712" y="18463"/>
                </a:cubicBezTo>
                <a:cubicBezTo>
                  <a:pt x="19712" y="18112"/>
                  <a:pt x="19388" y="17840"/>
                  <a:pt x="18997" y="17840"/>
                </a:cubicBezTo>
                <a:cubicBezTo>
                  <a:pt x="18800" y="17840"/>
                  <a:pt x="18659" y="17695"/>
                  <a:pt x="18659" y="17519"/>
                </a:cubicBezTo>
                <a:cubicBezTo>
                  <a:pt x="18659" y="17342"/>
                  <a:pt x="18800" y="17198"/>
                  <a:pt x="18997" y="17198"/>
                </a:cubicBezTo>
                <a:close/>
                <a:moveTo>
                  <a:pt x="7452" y="18873"/>
                </a:moveTo>
                <a:cubicBezTo>
                  <a:pt x="6948" y="18873"/>
                  <a:pt x="6538" y="19241"/>
                  <a:pt x="6538" y="19693"/>
                </a:cubicBezTo>
                <a:cubicBezTo>
                  <a:pt x="6538" y="20145"/>
                  <a:pt x="6948" y="20513"/>
                  <a:pt x="7452" y="20513"/>
                </a:cubicBezTo>
                <a:cubicBezTo>
                  <a:pt x="7956" y="20513"/>
                  <a:pt x="8366" y="20145"/>
                  <a:pt x="8366" y="19693"/>
                </a:cubicBezTo>
                <a:cubicBezTo>
                  <a:pt x="8366" y="19241"/>
                  <a:pt x="7956" y="18873"/>
                  <a:pt x="7452" y="18873"/>
                </a:cubicBezTo>
                <a:close/>
              </a:path>
            </a:pathLst>
          </a:custGeom>
          <a:solidFill>
            <a:srgbClr val="09AAB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5"/>
          <p:cNvSpPr txBox="1"/>
          <p:nvPr/>
        </p:nvSpPr>
        <p:spPr>
          <a:xfrm>
            <a:off x="593313" y="1269154"/>
            <a:ext cx="16124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9AABE"/>
                </a:solidFill>
                <a:latin typeface="Arial"/>
                <a:ea typeface="Arial"/>
                <a:cs typeface="Arial"/>
                <a:sym typeface="Arial"/>
              </a:rPr>
              <a:t>Maven and Jenkins Implementation</a:t>
            </a:r>
            <a:endParaRPr b="1" i="0" sz="1400" u="none" cap="none" strike="noStrike">
              <a:solidFill>
                <a:srgbClr val="09AA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5"/>
          <p:cNvSpPr/>
          <p:nvPr/>
        </p:nvSpPr>
        <p:spPr>
          <a:xfrm>
            <a:off x="5717101" y="1841773"/>
            <a:ext cx="700630" cy="758584"/>
          </a:xfrm>
          <a:custGeom>
            <a:rect b="b" l="l" r="r" t="t"/>
            <a:pathLst>
              <a:path extrusionOk="0" h="21600" w="21600">
                <a:moveTo>
                  <a:pt x="10844" y="0"/>
                </a:moveTo>
                <a:cubicBezTo>
                  <a:pt x="10545" y="0"/>
                  <a:pt x="10296" y="230"/>
                  <a:pt x="10296" y="507"/>
                </a:cubicBezTo>
                <a:lnTo>
                  <a:pt x="10296" y="2255"/>
                </a:lnTo>
                <a:cubicBezTo>
                  <a:pt x="10296" y="2531"/>
                  <a:pt x="10545" y="2745"/>
                  <a:pt x="10844" y="2745"/>
                </a:cubicBezTo>
                <a:cubicBezTo>
                  <a:pt x="11143" y="2745"/>
                  <a:pt x="11393" y="2531"/>
                  <a:pt x="11393" y="2255"/>
                </a:cubicBezTo>
                <a:lnTo>
                  <a:pt x="11393" y="507"/>
                </a:lnTo>
                <a:cubicBezTo>
                  <a:pt x="11393" y="230"/>
                  <a:pt x="11143" y="0"/>
                  <a:pt x="10844" y="0"/>
                </a:cubicBezTo>
                <a:close/>
                <a:moveTo>
                  <a:pt x="3450" y="2876"/>
                </a:moveTo>
                <a:cubicBezTo>
                  <a:pt x="3311" y="2882"/>
                  <a:pt x="3178" y="2937"/>
                  <a:pt x="3078" y="3039"/>
                </a:cubicBezTo>
                <a:cubicBezTo>
                  <a:pt x="2891" y="3230"/>
                  <a:pt x="2891" y="3519"/>
                  <a:pt x="3078" y="3709"/>
                </a:cubicBezTo>
                <a:lnTo>
                  <a:pt x="4423" y="4951"/>
                </a:lnTo>
                <a:cubicBezTo>
                  <a:pt x="4634" y="5145"/>
                  <a:pt x="4972" y="5145"/>
                  <a:pt x="5183" y="4951"/>
                </a:cubicBezTo>
                <a:cubicBezTo>
                  <a:pt x="5393" y="4756"/>
                  <a:pt x="5393" y="4443"/>
                  <a:pt x="5183" y="4248"/>
                </a:cubicBezTo>
                <a:lnTo>
                  <a:pt x="3839" y="3006"/>
                </a:lnTo>
                <a:cubicBezTo>
                  <a:pt x="3728" y="2914"/>
                  <a:pt x="3588" y="2869"/>
                  <a:pt x="3450" y="2876"/>
                </a:cubicBezTo>
                <a:close/>
                <a:moveTo>
                  <a:pt x="17850" y="3104"/>
                </a:moveTo>
                <a:lnTo>
                  <a:pt x="16505" y="4346"/>
                </a:lnTo>
                <a:cubicBezTo>
                  <a:pt x="16295" y="4541"/>
                  <a:pt x="16295" y="4870"/>
                  <a:pt x="16505" y="5065"/>
                </a:cubicBezTo>
                <a:cubicBezTo>
                  <a:pt x="16612" y="5158"/>
                  <a:pt x="16748" y="5202"/>
                  <a:pt x="16894" y="5196"/>
                </a:cubicBezTo>
                <a:cubicBezTo>
                  <a:pt x="17039" y="5196"/>
                  <a:pt x="17182" y="5143"/>
                  <a:pt x="17284" y="5049"/>
                </a:cubicBezTo>
                <a:lnTo>
                  <a:pt x="18628" y="3791"/>
                </a:lnTo>
                <a:cubicBezTo>
                  <a:pt x="18803" y="3566"/>
                  <a:pt x="18747" y="3266"/>
                  <a:pt x="18504" y="3104"/>
                </a:cubicBezTo>
                <a:cubicBezTo>
                  <a:pt x="18312" y="2977"/>
                  <a:pt x="18039" y="2974"/>
                  <a:pt x="17850" y="3104"/>
                </a:cubicBezTo>
                <a:close/>
                <a:moveTo>
                  <a:pt x="10791" y="3725"/>
                </a:moveTo>
                <a:cubicBezTo>
                  <a:pt x="7094" y="3746"/>
                  <a:pt x="4085" y="6487"/>
                  <a:pt x="4016" y="9901"/>
                </a:cubicBezTo>
                <a:lnTo>
                  <a:pt x="4016" y="10130"/>
                </a:lnTo>
                <a:cubicBezTo>
                  <a:pt x="4040" y="10871"/>
                  <a:pt x="4206" y="11595"/>
                  <a:pt x="4493" y="12287"/>
                </a:cubicBezTo>
                <a:cubicBezTo>
                  <a:pt x="4768" y="12940"/>
                  <a:pt x="5158" y="13544"/>
                  <a:pt x="5661" y="14068"/>
                </a:cubicBezTo>
                <a:cubicBezTo>
                  <a:pt x="6281" y="14691"/>
                  <a:pt x="6966" y="15897"/>
                  <a:pt x="7253" y="16437"/>
                </a:cubicBezTo>
                <a:cubicBezTo>
                  <a:pt x="7341" y="16600"/>
                  <a:pt x="7516" y="16716"/>
                  <a:pt x="7713" y="16715"/>
                </a:cubicBezTo>
                <a:lnTo>
                  <a:pt x="13852" y="16715"/>
                </a:lnTo>
                <a:cubicBezTo>
                  <a:pt x="14049" y="16716"/>
                  <a:pt x="14241" y="16600"/>
                  <a:pt x="14329" y="16437"/>
                </a:cubicBezTo>
                <a:cubicBezTo>
                  <a:pt x="14616" y="15897"/>
                  <a:pt x="15283" y="14693"/>
                  <a:pt x="15904" y="14068"/>
                </a:cubicBezTo>
                <a:cubicBezTo>
                  <a:pt x="16407" y="13544"/>
                  <a:pt x="16815" y="12940"/>
                  <a:pt x="17089" y="12287"/>
                </a:cubicBezTo>
                <a:cubicBezTo>
                  <a:pt x="17376" y="11595"/>
                  <a:pt x="17524" y="10871"/>
                  <a:pt x="17549" y="10130"/>
                </a:cubicBezTo>
                <a:lnTo>
                  <a:pt x="17549" y="9901"/>
                </a:lnTo>
                <a:cubicBezTo>
                  <a:pt x="17480" y="6487"/>
                  <a:pt x="14489" y="3746"/>
                  <a:pt x="10791" y="3725"/>
                </a:cubicBezTo>
                <a:close/>
                <a:moveTo>
                  <a:pt x="10773" y="5163"/>
                </a:moveTo>
                <a:cubicBezTo>
                  <a:pt x="13618" y="5179"/>
                  <a:pt x="15926" y="7291"/>
                  <a:pt x="15974" y="9918"/>
                </a:cubicBezTo>
                <a:lnTo>
                  <a:pt x="15992" y="10097"/>
                </a:lnTo>
                <a:cubicBezTo>
                  <a:pt x="15973" y="10672"/>
                  <a:pt x="15858" y="11242"/>
                  <a:pt x="15638" y="11780"/>
                </a:cubicBezTo>
                <a:cubicBezTo>
                  <a:pt x="15433" y="12265"/>
                  <a:pt x="15129" y="12715"/>
                  <a:pt x="14754" y="13104"/>
                </a:cubicBezTo>
                <a:cubicBezTo>
                  <a:pt x="14153" y="13765"/>
                  <a:pt x="13651" y="14489"/>
                  <a:pt x="13232" y="15261"/>
                </a:cubicBezTo>
                <a:lnTo>
                  <a:pt x="8350" y="15261"/>
                </a:lnTo>
                <a:cubicBezTo>
                  <a:pt x="7936" y="14487"/>
                  <a:pt x="7425" y="13751"/>
                  <a:pt x="6829" y="13087"/>
                </a:cubicBezTo>
                <a:cubicBezTo>
                  <a:pt x="6454" y="12699"/>
                  <a:pt x="6150" y="12265"/>
                  <a:pt x="5944" y="11780"/>
                </a:cubicBezTo>
                <a:cubicBezTo>
                  <a:pt x="5720" y="11243"/>
                  <a:pt x="5596" y="10673"/>
                  <a:pt x="5572" y="10097"/>
                </a:cubicBezTo>
                <a:lnTo>
                  <a:pt x="5572" y="9918"/>
                </a:lnTo>
                <a:cubicBezTo>
                  <a:pt x="5621" y="7291"/>
                  <a:pt x="7929" y="5179"/>
                  <a:pt x="10773" y="5163"/>
                </a:cubicBezTo>
                <a:close/>
                <a:moveTo>
                  <a:pt x="10437" y="7107"/>
                </a:moveTo>
                <a:lnTo>
                  <a:pt x="10119" y="7696"/>
                </a:lnTo>
                <a:cubicBezTo>
                  <a:pt x="9922" y="7745"/>
                  <a:pt x="9731" y="7816"/>
                  <a:pt x="9553" y="7908"/>
                </a:cubicBezTo>
                <a:lnTo>
                  <a:pt x="8863" y="7696"/>
                </a:lnTo>
                <a:lnTo>
                  <a:pt x="8350" y="8169"/>
                </a:lnTo>
                <a:lnTo>
                  <a:pt x="8562" y="8807"/>
                </a:lnTo>
                <a:cubicBezTo>
                  <a:pt x="8458" y="8970"/>
                  <a:pt x="8386" y="9131"/>
                  <a:pt x="8332" y="9313"/>
                </a:cubicBezTo>
                <a:lnTo>
                  <a:pt x="7678" y="9624"/>
                </a:lnTo>
                <a:lnTo>
                  <a:pt x="7678" y="10277"/>
                </a:lnTo>
                <a:lnTo>
                  <a:pt x="8332" y="10571"/>
                </a:lnTo>
                <a:cubicBezTo>
                  <a:pt x="8385" y="10753"/>
                  <a:pt x="8462" y="10930"/>
                  <a:pt x="8562" y="11094"/>
                </a:cubicBezTo>
                <a:lnTo>
                  <a:pt x="8332" y="11731"/>
                </a:lnTo>
                <a:lnTo>
                  <a:pt x="8863" y="12205"/>
                </a:lnTo>
                <a:lnTo>
                  <a:pt x="9553" y="11993"/>
                </a:lnTo>
                <a:cubicBezTo>
                  <a:pt x="9730" y="12086"/>
                  <a:pt x="9922" y="12156"/>
                  <a:pt x="10119" y="12205"/>
                </a:cubicBezTo>
                <a:lnTo>
                  <a:pt x="10437" y="12793"/>
                </a:lnTo>
                <a:lnTo>
                  <a:pt x="11163" y="12793"/>
                </a:lnTo>
                <a:lnTo>
                  <a:pt x="11481" y="12221"/>
                </a:lnTo>
                <a:cubicBezTo>
                  <a:pt x="11674" y="12173"/>
                  <a:pt x="11854" y="12098"/>
                  <a:pt x="12029" y="12009"/>
                </a:cubicBezTo>
                <a:lnTo>
                  <a:pt x="12719" y="12221"/>
                </a:lnTo>
                <a:lnTo>
                  <a:pt x="13232" y="11748"/>
                </a:lnTo>
                <a:lnTo>
                  <a:pt x="13002" y="11110"/>
                </a:lnTo>
                <a:cubicBezTo>
                  <a:pt x="13106" y="10945"/>
                  <a:pt x="13190" y="10770"/>
                  <a:pt x="13250" y="10588"/>
                </a:cubicBezTo>
                <a:lnTo>
                  <a:pt x="13887" y="10293"/>
                </a:lnTo>
                <a:lnTo>
                  <a:pt x="13887" y="9624"/>
                </a:lnTo>
                <a:lnTo>
                  <a:pt x="13250" y="9313"/>
                </a:lnTo>
                <a:cubicBezTo>
                  <a:pt x="13198" y="9131"/>
                  <a:pt x="13121" y="8954"/>
                  <a:pt x="13020" y="8790"/>
                </a:cubicBezTo>
                <a:lnTo>
                  <a:pt x="13250" y="8169"/>
                </a:lnTo>
                <a:lnTo>
                  <a:pt x="12719" y="7679"/>
                </a:lnTo>
                <a:lnTo>
                  <a:pt x="12047" y="7892"/>
                </a:lnTo>
                <a:cubicBezTo>
                  <a:pt x="11870" y="7799"/>
                  <a:pt x="11678" y="7728"/>
                  <a:pt x="11481" y="7679"/>
                </a:cubicBezTo>
                <a:lnTo>
                  <a:pt x="11163" y="7107"/>
                </a:lnTo>
                <a:lnTo>
                  <a:pt x="10437" y="7107"/>
                </a:lnTo>
                <a:close/>
                <a:moveTo>
                  <a:pt x="10791" y="8954"/>
                </a:moveTo>
                <a:cubicBezTo>
                  <a:pt x="11386" y="8962"/>
                  <a:pt x="11879" y="9401"/>
                  <a:pt x="11888" y="9950"/>
                </a:cubicBezTo>
                <a:cubicBezTo>
                  <a:pt x="11888" y="10503"/>
                  <a:pt x="11390" y="10963"/>
                  <a:pt x="10791" y="10963"/>
                </a:cubicBezTo>
                <a:cubicBezTo>
                  <a:pt x="10193" y="10963"/>
                  <a:pt x="9712" y="10503"/>
                  <a:pt x="9712" y="9950"/>
                </a:cubicBezTo>
                <a:cubicBezTo>
                  <a:pt x="9712" y="9398"/>
                  <a:pt x="10193" y="8954"/>
                  <a:pt x="10791" y="8954"/>
                </a:cubicBezTo>
                <a:close/>
                <a:moveTo>
                  <a:pt x="19159" y="9362"/>
                </a:moveTo>
                <a:cubicBezTo>
                  <a:pt x="18860" y="9362"/>
                  <a:pt x="18610" y="9592"/>
                  <a:pt x="18610" y="9869"/>
                </a:cubicBezTo>
                <a:cubicBezTo>
                  <a:pt x="18610" y="10145"/>
                  <a:pt x="18860" y="10359"/>
                  <a:pt x="19159" y="10359"/>
                </a:cubicBezTo>
                <a:lnTo>
                  <a:pt x="21052" y="10359"/>
                </a:lnTo>
                <a:cubicBezTo>
                  <a:pt x="21351" y="10359"/>
                  <a:pt x="21600" y="10145"/>
                  <a:pt x="21600" y="9869"/>
                </a:cubicBezTo>
                <a:cubicBezTo>
                  <a:pt x="21600" y="9592"/>
                  <a:pt x="21351" y="9362"/>
                  <a:pt x="21052" y="9362"/>
                </a:cubicBezTo>
                <a:lnTo>
                  <a:pt x="19159" y="9362"/>
                </a:lnTo>
                <a:close/>
                <a:moveTo>
                  <a:pt x="531" y="9379"/>
                </a:moveTo>
                <a:cubicBezTo>
                  <a:pt x="232" y="9379"/>
                  <a:pt x="0" y="9609"/>
                  <a:pt x="0" y="9885"/>
                </a:cubicBezTo>
                <a:cubicBezTo>
                  <a:pt x="0" y="10161"/>
                  <a:pt x="232" y="10375"/>
                  <a:pt x="531" y="10375"/>
                </a:cubicBezTo>
                <a:lnTo>
                  <a:pt x="2441" y="10375"/>
                </a:lnTo>
                <a:cubicBezTo>
                  <a:pt x="2740" y="10375"/>
                  <a:pt x="2972" y="10161"/>
                  <a:pt x="2972" y="9885"/>
                </a:cubicBezTo>
                <a:cubicBezTo>
                  <a:pt x="2972" y="9609"/>
                  <a:pt x="2740" y="9379"/>
                  <a:pt x="2441" y="9379"/>
                </a:cubicBezTo>
                <a:lnTo>
                  <a:pt x="531" y="9379"/>
                </a:lnTo>
                <a:close/>
                <a:moveTo>
                  <a:pt x="16912" y="14542"/>
                </a:moveTo>
                <a:cubicBezTo>
                  <a:pt x="16774" y="14535"/>
                  <a:pt x="16634" y="14563"/>
                  <a:pt x="16523" y="14656"/>
                </a:cubicBezTo>
                <a:cubicBezTo>
                  <a:pt x="16301" y="14841"/>
                  <a:pt x="16287" y="15170"/>
                  <a:pt x="16487" y="15375"/>
                </a:cubicBezTo>
                <a:cubicBezTo>
                  <a:pt x="16499" y="15387"/>
                  <a:pt x="16510" y="15397"/>
                  <a:pt x="16523" y="15408"/>
                </a:cubicBezTo>
                <a:lnTo>
                  <a:pt x="17867" y="16649"/>
                </a:lnTo>
                <a:cubicBezTo>
                  <a:pt x="18059" y="16862"/>
                  <a:pt x="18398" y="16892"/>
                  <a:pt x="18628" y="16715"/>
                </a:cubicBezTo>
                <a:cubicBezTo>
                  <a:pt x="18858" y="16538"/>
                  <a:pt x="18890" y="16224"/>
                  <a:pt x="18699" y="16012"/>
                </a:cubicBezTo>
                <a:cubicBezTo>
                  <a:pt x="18673" y="15983"/>
                  <a:pt x="18643" y="15953"/>
                  <a:pt x="18610" y="15930"/>
                </a:cubicBezTo>
                <a:lnTo>
                  <a:pt x="17284" y="14705"/>
                </a:lnTo>
                <a:cubicBezTo>
                  <a:pt x="17183" y="14602"/>
                  <a:pt x="17050" y="14548"/>
                  <a:pt x="16912" y="14542"/>
                </a:cubicBezTo>
                <a:close/>
                <a:moveTo>
                  <a:pt x="4423" y="14787"/>
                </a:moveTo>
                <a:lnTo>
                  <a:pt x="3078" y="16045"/>
                </a:lnTo>
                <a:cubicBezTo>
                  <a:pt x="2851" y="16224"/>
                  <a:pt x="2831" y="16537"/>
                  <a:pt x="3025" y="16747"/>
                </a:cubicBezTo>
                <a:cubicBezTo>
                  <a:pt x="3220" y="16957"/>
                  <a:pt x="3559" y="16992"/>
                  <a:pt x="3786" y="16813"/>
                </a:cubicBezTo>
                <a:cubicBezTo>
                  <a:pt x="3807" y="16796"/>
                  <a:pt x="3821" y="16767"/>
                  <a:pt x="3839" y="16747"/>
                </a:cubicBezTo>
                <a:lnTo>
                  <a:pt x="5183" y="15506"/>
                </a:lnTo>
                <a:cubicBezTo>
                  <a:pt x="5378" y="15296"/>
                  <a:pt x="5358" y="14966"/>
                  <a:pt x="5130" y="14787"/>
                </a:cubicBezTo>
                <a:cubicBezTo>
                  <a:pt x="4927" y="14626"/>
                  <a:pt x="4625" y="14626"/>
                  <a:pt x="4423" y="14787"/>
                </a:cubicBezTo>
                <a:close/>
                <a:moveTo>
                  <a:pt x="8456" y="17711"/>
                </a:moveTo>
                <a:cubicBezTo>
                  <a:pt x="8024" y="17735"/>
                  <a:pt x="7705" y="18081"/>
                  <a:pt x="7731" y="18479"/>
                </a:cubicBezTo>
                <a:cubicBezTo>
                  <a:pt x="7754" y="18845"/>
                  <a:pt x="8060" y="19128"/>
                  <a:pt x="8456" y="19149"/>
                </a:cubicBezTo>
                <a:lnTo>
                  <a:pt x="13126" y="19149"/>
                </a:lnTo>
                <a:cubicBezTo>
                  <a:pt x="13558" y="19126"/>
                  <a:pt x="13877" y="18780"/>
                  <a:pt x="13852" y="18381"/>
                </a:cubicBezTo>
                <a:cubicBezTo>
                  <a:pt x="13828" y="18015"/>
                  <a:pt x="13522" y="17733"/>
                  <a:pt x="13126" y="17711"/>
                </a:cubicBezTo>
                <a:lnTo>
                  <a:pt x="8456" y="17711"/>
                </a:lnTo>
                <a:close/>
                <a:moveTo>
                  <a:pt x="9093" y="20146"/>
                </a:moveTo>
                <a:cubicBezTo>
                  <a:pt x="9165" y="20960"/>
                  <a:pt x="9906" y="21599"/>
                  <a:pt x="10791" y="21600"/>
                </a:cubicBezTo>
                <a:cubicBezTo>
                  <a:pt x="11675" y="21599"/>
                  <a:pt x="12419" y="20960"/>
                  <a:pt x="12489" y="20146"/>
                </a:cubicBezTo>
                <a:lnTo>
                  <a:pt x="9093" y="20146"/>
                </a:lnTo>
                <a:close/>
              </a:path>
            </a:pathLst>
          </a:custGeom>
          <a:solidFill>
            <a:srgbClr val="E74F3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5"/>
          <p:cNvSpPr txBox="1"/>
          <p:nvPr/>
        </p:nvSpPr>
        <p:spPr>
          <a:xfrm>
            <a:off x="6621551" y="1841773"/>
            <a:ext cx="1549594" cy="758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9562D"/>
                </a:solidFill>
                <a:latin typeface="Arial"/>
                <a:ea typeface="Arial"/>
                <a:cs typeface="Arial"/>
                <a:sym typeface="Arial"/>
              </a:rPr>
              <a:t>Created Configure Property file</a:t>
            </a:r>
            <a:endParaRPr b="1" i="0" sz="1400" u="none" cap="none" strike="noStrike">
              <a:solidFill>
                <a:srgbClr val="F956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5"/>
          <p:cNvSpPr/>
          <p:nvPr/>
        </p:nvSpPr>
        <p:spPr>
          <a:xfrm>
            <a:off x="2207527" y="2631187"/>
            <a:ext cx="588364" cy="736748"/>
          </a:xfrm>
          <a:custGeom>
            <a:rect b="b" l="l" r="r" t="t"/>
            <a:pathLst>
              <a:path extrusionOk="0" h="21600" w="21234">
                <a:moveTo>
                  <a:pt x="16954" y="0"/>
                </a:moveTo>
                <a:cubicBezTo>
                  <a:pt x="16258" y="0"/>
                  <a:pt x="15672" y="459"/>
                  <a:pt x="15672" y="1025"/>
                </a:cubicBezTo>
                <a:cubicBezTo>
                  <a:pt x="15672" y="1590"/>
                  <a:pt x="16258" y="2570"/>
                  <a:pt x="16954" y="2570"/>
                </a:cubicBezTo>
                <a:cubicBezTo>
                  <a:pt x="17651" y="2570"/>
                  <a:pt x="18215" y="1590"/>
                  <a:pt x="18215" y="1025"/>
                </a:cubicBezTo>
                <a:cubicBezTo>
                  <a:pt x="18216" y="459"/>
                  <a:pt x="17651" y="0"/>
                  <a:pt x="16954" y="0"/>
                </a:cubicBezTo>
                <a:close/>
                <a:moveTo>
                  <a:pt x="13605" y="1445"/>
                </a:moveTo>
                <a:cubicBezTo>
                  <a:pt x="13288" y="1515"/>
                  <a:pt x="13014" y="1670"/>
                  <a:pt x="12840" y="1915"/>
                </a:cubicBezTo>
                <a:cubicBezTo>
                  <a:pt x="12492" y="2403"/>
                  <a:pt x="12714" y="3060"/>
                  <a:pt x="13315" y="3342"/>
                </a:cubicBezTo>
                <a:cubicBezTo>
                  <a:pt x="13917" y="3625"/>
                  <a:pt x="15241" y="3697"/>
                  <a:pt x="15590" y="3208"/>
                </a:cubicBezTo>
                <a:cubicBezTo>
                  <a:pt x="15938" y="2720"/>
                  <a:pt x="15178" y="1811"/>
                  <a:pt x="14576" y="1528"/>
                </a:cubicBezTo>
                <a:cubicBezTo>
                  <a:pt x="14276" y="1387"/>
                  <a:pt x="13921" y="1374"/>
                  <a:pt x="13605" y="1445"/>
                </a:cubicBezTo>
                <a:close/>
                <a:moveTo>
                  <a:pt x="20283" y="1445"/>
                </a:moveTo>
                <a:cubicBezTo>
                  <a:pt x="19967" y="1374"/>
                  <a:pt x="19612" y="1387"/>
                  <a:pt x="19311" y="1528"/>
                </a:cubicBezTo>
                <a:cubicBezTo>
                  <a:pt x="18710" y="1811"/>
                  <a:pt x="17950" y="2719"/>
                  <a:pt x="18298" y="3208"/>
                </a:cubicBezTo>
                <a:cubicBezTo>
                  <a:pt x="18646" y="3697"/>
                  <a:pt x="19992" y="3625"/>
                  <a:pt x="20593" y="3342"/>
                </a:cubicBezTo>
                <a:cubicBezTo>
                  <a:pt x="21195" y="3060"/>
                  <a:pt x="21417" y="2403"/>
                  <a:pt x="21069" y="1915"/>
                </a:cubicBezTo>
                <a:cubicBezTo>
                  <a:pt x="20895" y="1670"/>
                  <a:pt x="20600" y="1515"/>
                  <a:pt x="20283" y="1445"/>
                </a:cubicBezTo>
                <a:close/>
                <a:moveTo>
                  <a:pt x="4280" y="2049"/>
                </a:moveTo>
                <a:cubicBezTo>
                  <a:pt x="3583" y="2049"/>
                  <a:pt x="3019" y="2508"/>
                  <a:pt x="3019" y="3074"/>
                </a:cubicBezTo>
                <a:cubicBezTo>
                  <a:pt x="3018" y="3640"/>
                  <a:pt x="3583" y="4619"/>
                  <a:pt x="4280" y="4619"/>
                </a:cubicBezTo>
                <a:cubicBezTo>
                  <a:pt x="4976" y="4619"/>
                  <a:pt x="5541" y="3639"/>
                  <a:pt x="5541" y="3074"/>
                </a:cubicBezTo>
                <a:cubicBezTo>
                  <a:pt x="5541" y="2508"/>
                  <a:pt x="4976" y="2049"/>
                  <a:pt x="4280" y="2049"/>
                </a:cubicBezTo>
                <a:close/>
                <a:moveTo>
                  <a:pt x="16954" y="3074"/>
                </a:moveTo>
                <a:cubicBezTo>
                  <a:pt x="16430" y="3074"/>
                  <a:pt x="16003" y="3420"/>
                  <a:pt x="16003" y="3846"/>
                </a:cubicBezTo>
                <a:cubicBezTo>
                  <a:pt x="16003" y="4272"/>
                  <a:pt x="16430" y="4619"/>
                  <a:pt x="16954" y="4619"/>
                </a:cubicBezTo>
                <a:cubicBezTo>
                  <a:pt x="17479" y="4619"/>
                  <a:pt x="17905" y="4272"/>
                  <a:pt x="17905" y="3846"/>
                </a:cubicBezTo>
                <a:cubicBezTo>
                  <a:pt x="17905" y="3420"/>
                  <a:pt x="17479" y="3074"/>
                  <a:pt x="16954" y="3074"/>
                </a:cubicBezTo>
                <a:close/>
                <a:moveTo>
                  <a:pt x="951" y="3494"/>
                </a:moveTo>
                <a:cubicBezTo>
                  <a:pt x="634" y="3564"/>
                  <a:pt x="339" y="3736"/>
                  <a:pt x="165" y="3981"/>
                </a:cubicBezTo>
                <a:cubicBezTo>
                  <a:pt x="-183" y="4469"/>
                  <a:pt x="39" y="5109"/>
                  <a:pt x="641" y="5392"/>
                </a:cubicBezTo>
                <a:cubicBezTo>
                  <a:pt x="1242" y="5674"/>
                  <a:pt x="2567" y="5746"/>
                  <a:pt x="2915" y="5257"/>
                </a:cubicBezTo>
                <a:cubicBezTo>
                  <a:pt x="3263" y="4769"/>
                  <a:pt x="2503" y="3877"/>
                  <a:pt x="1902" y="3594"/>
                </a:cubicBezTo>
                <a:cubicBezTo>
                  <a:pt x="1601" y="3453"/>
                  <a:pt x="1267" y="3423"/>
                  <a:pt x="951" y="3494"/>
                </a:cubicBezTo>
                <a:close/>
                <a:moveTo>
                  <a:pt x="7629" y="3494"/>
                </a:moveTo>
                <a:cubicBezTo>
                  <a:pt x="7313" y="3423"/>
                  <a:pt x="6958" y="3453"/>
                  <a:pt x="6658" y="3594"/>
                </a:cubicBezTo>
                <a:cubicBezTo>
                  <a:pt x="6056" y="3877"/>
                  <a:pt x="5296" y="4769"/>
                  <a:pt x="5644" y="5257"/>
                </a:cubicBezTo>
                <a:cubicBezTo>
                  <a:pt x="5993" y="5746"/>
                  <a:pt x="7317" y="5675"/>
                  <a:pt x="7919" y="5392"/>
                </a:cubicBezTo>
                <a:cubicBezTo>
                  <a:pt x="8520" y="5109"/>
                  <a:pt x="8743" y="4469"/>
                  <a:pt x="8394" y="3981"/>
                </a:cubicBezTo>
                <a:cubicBezTo>
                  <a:pt x="8220" y="3736"/>
                  <a:pt x="7946" y="3564"/>
                  <a:pt x="7629" y="3494"/>
                </a:cubicBezTo>
                <a:close/>
                <a:moveTo>
                  <a:pt x="14535" y="4132"/>
                </a:moveTo>
                <a:cubicBezTo>
                  <a:pt x="14084" y="4125"/>
                  <a:pt x="13616" y="4226"/>
                  <a:pt x="13315" y="4367"/>
                </a:cubicBezTo>
                <a:cubicBezTo>
                  <a:pt x="12714" y="4650"/>
                  <a:pt x="12491" y="5289"/>
                  <a:pt x="12840" y="5778"/>
                </a:cubicBezTo>
                <a:cubicBezTo>
                  <a:pt x="13188" y="6267"/>
                  <a:pt x="13975" y="6447"/>
                  <a:pt x="14576" y="6164"/>
                </a:cubicBezTo>
                <a:cubicBezTo>
                  <a:pt x="15178" y="5881"/>
                  <a:pt x="15938" y="4990"/>
                  <a:pt x="15590" y="4501"/>
                </a:cubicBezTo>
                <a:cubicBezTo>
                  <a:pt x="15415" y="4257"/>
                  <a:pt x="14986" y="4138"/>
                  <a:pt x="14535" y="4132"/>
                </a:cubicBezTo>
                <a:close/>
                <a:moveTo>
                  <a:pt x="19353" y="4132"/>
                </a:moveTo>
                <a:cubicBezTo>
                  <a:pt x="18902" y="4138"/>
                  <a:pt x="18472" y="4257"/>
                  <a:pt x="18298" y="4501"/>
                </a:cubicBezTo>
                <a:cubicBezTo>
                  <a:pt x="17950" y="4990"/>
                  <a:pt x="18710" y="5881"/>
                  <a:pt x="19311" y="6164"/>
                </a:cubicBezTo>
                <a:cubicBezTo>
                  <a:pt x="19913" y="6447"/>
                  <a:pt x="20721" y="6267"/>
                  <a:pt x="21069" y="5778"/>
                </a:cubicBezTo>
                <a:cubicBezTo>
                  <a:pt x="21417" y="5289"/>
                  <a:pt x="21195" y="4650"/>
                  <a:pt x="20593" y="4367"/>
                </a:cubicBezTo>
                <a:cubicBezTo>
                  <a:pt x="20293" y="4226"/>
                  <a:pt x="19804" y="4125"/>
                  <a:pt x="19353" y="4132"/>
                </a:cubicBezTo>
                <a:close/>
                <a:moveTo>
                  <a:pt x="4280" y="5140"/>
                </a:moveTo>
                <a:cubicBezTo>
                  <a:pt x="3755" y="5140"/>
                  <a:pt x="3329" y="5486"/>
                  <a:pt x="3329" y="5912"/>
                </a:cubicBezTo>
                <a:cubicBezTo>
                  <a:pt x="3329" y="6338"/>
                  <a:pt x="3755" y="6685"/>
                  <a:pt x="4280" y="6685"/>
                </a:cubicBezTo>
                <a:cubicBezTo>
                  <a:pt x="4804" y="6685"/>
                  <a:pt x="5231" y="6338"/>
                  <a:pt x="5231" y="5912"/>
                </a:cubicBezTo>
                <a:cubicBezTo>
                  <a:pt x="5231" y="5486"/>
                  <a:pt x="4804" y="5140"/>
                  <a:pt x="4280" y="5140"/>
                </a:cubicBezTo>
                <a:close/>
                <a:moveTo>
                  <a:pt x="16954" y="5140"/>
                </a:moveTo>
                <a:cubicBezTo>
                  <a:pt x="16258" y="5140"/>
                  <a:pt x="15672" y="6119"/>
                  <a:pt x="15672" y="6685"/>
                </a:cubicBezTo>
                <a:cubicBezTo>
                  <a:pt x="15672" y="7251"/>
                  <a:pt x="16258" y="7710"/>
                  <a:pt x="16954" y="7710"/>
                </a:cubicBezTo>
                <a:cubicBezTo>
                  <a:pt x="17651" y="7710"/>
                  <a:pt x="18215" y="7251"/>
                  <a:pt x="18215" y="6685"/>
                </a:cubicBezTo>
                <a:cubicBezTo>
                  <a:pt x="18216" y="6119"/>
                  <a:pt x="17651" y="5140"/>
                  <a:pt x="16954" y="5140"/>
                </a:cubicBezTo>
                <a:close/>
                <a:moveTo>
                  <a:pt x="1881" y="6198"/>
                </a:moveTo>
                <a:cubicBezTo>
                  <a:pt x="1430" y="6191"/>
                  <a:pt x="941" y="6275"/>
                  <a:pt x="641" y="6416"/>
                </a:cubicBezTo>
                <a:cubicBezTo>
                  <a:pt x="39" y="6699"/>
                  <a:pt x="-183" y="7355"/>
                  <a:pt x="165" y="7844"/>
                </a:cubicBezTo>
                <a:cubicBezTo>
                  <a:pt x="513" y="8332"/>
                  <a:pt x="1301" y="8513"/>
                  <a:pt x="1902" y="8230"/>
                </a:cubicBezTo>
                <a:cubicBezTo>
                  <a:pt x="2503" y="7947"/>
                  <a:pt x="3263" y="7039"/>
                  <a:pt x="2915" y="6551"/>
                </a:cubicBezTo>
                <a:cubicBezTo>
                  <a:pt x="2741" y="6306"/>
                  <a:pt x="2332" y="6204"/>
                  <a:pt x="1881" y="6198"/>
                </a:cubicBezTo>
                <a:close/>
                <a:moveTo>
                  <a:pt x="6699" y="6198"/>
                </a:moveTo>
                <a:cubicBezTo>
                  <a:pt x="6248" y="6204"/>
                  <a:pt x="5818" y="6306"/>
                  <a:pt x="5644" y="6551"/>
                </a:cubicBezTo>
                <a:cubicBezTo>
                  <a:pt x="5296" y="7039"/>
                  <a:pt x="6056" y="7947"/>
                  <a:pt x="6658" y="8230"/>
                </a:cubicBezTo>
                <a:cubicBezTo>
                  <a:pt x="7259" y="8513"/>
                  <a:pt x="8046" y="8332"/>
                  <a:pt x="8394" y="7844"/>
                </a:cubicBezTo>
                <a:cubicBezTo>
                  <a:pt x="8742" y="7355"/>
                  <a:pt x="8520" y="6699"/>
                  <a:pt x="7919" y="6416"/>
                </a:cubicBezTo>
                <a:cubicBezTo>
                  <a:pt x="7618" y="6275"/>
                  <a:pt x="7150" y="6191"/>
                  <a:pt x="6699" y="6198"/>
                </a:cubicBezTo>
                <a:close/>
                <a:moveTo>
                  <a:pt x="14535" y="6450"/>
                </a:moveTo>
                <a:cubicBezTo>
                  <a:pt x="14373" y="6453"/>
                  <a:pt x="14212" y="6498"/>
                  <a:pt x="14101" y="6601"/>
                </a:cubicBezTo>
                <a:cubicBezTo>
                  <a:pt x="13278" y="7321"/>
                  <a:pt x="11492" y="9126"/>
                  <a:pt x="11144" y="11337"/>
                </a:cubicBezTo>
                <a:lnTo>
                  <a:pt x="9035" y="11337"/>
                </a:lnTo>
                <a:cubicBezTo>
                  <a:pt x="8782" y="10515"/>
                  <a:pt x="8368" y="10025"/>
                  <a:pt x="7133" y="8919"/>
                </a:cubicBezTo>
                <a:cubicBezTo>
                  <a:pt x="6911" y="8713"/>
                  <a:pt x="6497" y="8680"/>
                  <a:pt x="6244" y="8885"/>
                </a:cubicBezTo>
                <a:cubicBezTo>
                  <a:pt x="5991" y="9065"/>
                  <a:pt x="5970" y="9402"/>
                  <a:pt x="6223" y="9607"/>
                </a:cubicBezTo>
                <a:cubicBezTo>
                  <a:pt x="7173" y="10456"/>
                  <a:pt x="7543" y="10841"/>
                  <a:pt x="7733" y="11304"/>
                </a:cubicBezTo>
                <a:lnTo>
                  <a:pt x="5107" y="11304"/>
                </a:lnTo>
                <a:cubicBezTo>
                  <a:pt x="4410" y="11304"/>
                  <a:pt x="3846" y="11780"/>
                  <a:pt x="3846" y="12345"/>
                </a:cubicBezTo>
                <a:lnTo>
                  <a:pt x="3846" y="13370"/>
                </a:lnTo>
                <a:lnTo>
                  <a:pt x="18402" y="13370"/>
                </a:lnTo>
                <a:lnTo>
                  <a:pt x="18402" y="12345"/>
                </a:lnTo>
                <a:cubicBezTo>
                  <a:pt x="18370" y="11780"/>
                  <a:pt x="17795" y="11304"/>
                  <a:pt x="17099" y="11304"/>
                </a:cubicBezTo>
                <a:lnTo>
                  <a:pt x="12426" y="11304"/>
                </a:lnTo>
                <a:cubicBezTo>
                  <a:pt x="12679" y="9967"/>
                  <a:pt x="13618" y="8524"/>
                  <a:pt x="15011" y="7290"/>
                </a:cubicBezTo>
                <a:cubicBezTo>
                  <a:pt x="15232" y="7084"/>
                  <a:pt x="15243" y="6764"/>
                  <a:pt x="14990" y="6584"/>
                </a:cubicBezTo>
                <a:cubicBezTo>
                  <a:pt x="14863" y="6494"/>
                  <a:pt x="14697" y="6447"/>
                  <a:pt x="14535" y="6450"/>
                </a:cubicBezTo>
                <a:close/>
                <a:moveTo>
                  <a:pt x="4280" y="7189"/>
                </a:moveTo>
                <a:cubicBezTo>
                  <a:pt x="3583" y="7189"/>
                  <a:pt x="3019" y="8168"/>
                  <a:pt x="3019" y="8734"/>
                </a:cubicBezTo>
                <a:cubicBezTo>
                  <a:pt x="3018" y="9300"/>
                  <a:pt x="3583" y="9759"/>
                  <a:pt x="4280" y="9759"/>
                </a:cubicBezTo>
                <a:cubicBezTo>
                  <a:pt x="4976" y="9759"/>
                  <a:pt x="5541" y="9300"/>
                  <a:pt x="5541" y="8734"/>
                </a:cubicBezTo>
                <a:cubicBezTo>
                  <a:pt x="5541" y="8168"/>
                  <a:pt x="4976" y="7189"/>
                  <a:pt x="4280" y="7189"/>
                </a:cubicBezTo>
                <a:close/>
                <a:moveTo>
                  <a:pt x="5086" y="14394"/>
                </a:moveTo>
                <a:lnTo>
                  <a:pt x="6471" y="20743"/>
                </a:lnTo>
                <a:cubicBezTo>
                  <a:pt x="6566" y="21232"/>
                  <a:pt x="7111" y="21600"/>
                  <a:pt x="7712" y="21600"/>
                </a:cubicBezTo>
                <a:lnTo>
                  <a:pt x="14452" y="21600"/>
                </a:lnTo>
                <a:cubicBezTo>
                  <a:pt x="15054" y="21600"/>
                  <a:pt x="15577" y="21232"/>
                  <a:pt x="15672" y="20743"/>
                </a:cubicBezTo>
                <a:lnTo>
                  <a:pt x="17099" y="14394"/>
                </a:lnTo>
                <a:lnTo>
                  <a:pt x="5086" y="14394"/>
                </a:lnTo>
                <a:close/>
              </a:path>
            </a:pathLst>
          </a:custGeom>
          <a:solidFill>
            <a:srgbClr val="A2CC4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5"/>
          <p:cNvSpPr txBox="1"/>
          <p:nvPr/>
        </p:nvSpPr>
        <p:spPr>
          <a:xfrm>
            <a:off x="593313" y="2578205"/>
            <a:ext cx="182182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86C200"/>
                </a:solidFill>
                <a:latin typeface="Arial"/>
                <a:ea typeface="Arial"/>
                <a:cs typeface="Arial"/>
                <a:sym typeface="Arial"/>
              </a:rPr>
              <a:t>Data Driven Concept through excel sheet and xml</a:t>
            </a:r>
            <a:endParaRPr b="1" i="0" sz="1400" u="none" cap="none" strike="noStrike">
              <a:solidFill>
                <a:srgbClr val="86C2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p45"/>
          <p:cNvGrpSpPr/>
          <p:nvPr/>
        </p:nvGrpSpPr>
        <p:grpSpPr>
          <a:xfrm flipH="1">
            <a:off x="2809767" y="948784"/>
            <a:ext cx="2822743" cy="2657086"/>
            <a:chOff x="5074046" y="1001189"/>
            <a:chExt cx="4419987" cy="4185651"/>
          </a:xfrm>
        </p:grpSpPr>
        <p:grpSp>
          <p:nvGrpSpPr>
            <p:cNvPr id="755" name="Google Shape;755;p45"/>
            <p:cNvGrpSpPr/>
            <p:nvPr/>
          </p:nvGrpSpPr>
          <p:grpSpPr>
            <a:xfrm>
              <a:off x="5074046" y="1001189"/>
              <a:ext cx="3820451" cy="4102143"/>
              <a:chOff x="-5" y="-1"/>
              <a:chExt cx="3820450" cy="4102141"/>
            </a:xfrm>
          </p:grpSpPr>
          <p:sp>
            <p:nvSpPr>
              <p:cNvPr id="756" name="Google Shape;756;p45"/>
              <p:cNvSpPr/>
              <p:nvPr/>
            </p:nvSpPr>
            <p:spPr>
              <a:xfrm>
                <a:off x="828436" y="1983614"/>
                <a:ext cx="2724331" cy="1722336"/>
              </a:xfrm>
              <a:custGeom>
                <a:rect b="b" l="l" r="r" t="t"/>
                <a:pathLst>
                  <a:path extrusionOk="0" h="21600" w="21587">
                    <a:moveTo>
                      <a:pt x="6372" y="803"/>
                    </a:moveTo>
                    <a:lnTo>
                      <a:pt x="476" y="4702"/>
                    </a:lnTo>
                    <a:cubicBezTo>
                      <a:pt x="200" y="4931"/>
                      <a:pt x="19" y="5374"/>
                      <a:pt x="2" y="5867"/>
                    </a:cubicBezTo>
                    <a:cubicBezTo>
                      <a:pt x="-13" y="6268"/>
                      <a:pt x="76" y="6643"/>
                      <a:pt x="198" y="6972"/>
                    </a:cubicBezTo>
                    <a:cubicBezTo>
                      <a:pt x="338" y="7351"/>
                      <a:pt x="528" y="7689"/>
                      <a:pt x="763" y="7960"/>
                    </a:cubicBezTo>
                    <a:lnTo>
                      <a:pt x="8185" y="12802"/>
                    </a:lnTo>
                    <a:lnTo>
                      <a:pt x="8886" y="10931"/>
                    </a:lnTo>
                    <a:lnTo>
                      <a:pt x="3314" y="6429"/>
                    </a:lnTo>
                    <a:lnTo>
                      <a:pt x="8651" y="4653"/>
                    </a:lnTo>
                    <a:lnTo>
                      <a:pt x="13033" y="12152"/>
                    </a:lnTo>
                    <a:lnTo>
                      <a:pt x="20607" y="21600"/>
                    </a:lnTo>
                    <a:lnTo>
                      <a:pt x="21587" y="19578"/>
                    </a:lnTo>
                    <a:lnTo>
                      <a:pt x="14595" y="9784"/>
                    </a:lnTo>
                    <a:lnTo>
                      <a:pt x="12134" y="2668"/>
                    </a:lnTo>
                    <a:cubicBezTo>
                      <a:pt x="12171" y="2252"/>
                      <a:pt x="12167" y="1830"/>
                      <a:pt x="12121" y="1416"/>
                    </a:cubicBezTo>
                    <a:cubicBezTo>
                      <a:pt x="12066" y="914"/>
                      <a:pt x="11950" y="434"/>
                      <a:pt x="11781" y="0"/>
                    </a:cubicBezTo>
                    <a:lnTo>
                      <a:pt x="6372" y="803"/>
                    </a:lnTo>
                    <a:close/>
                  </a:path>
                </a:pathLst>
              </a:custGeom>
              <a:solidFill>
                <a:srgbClr val="30435B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5"/>
              <p:cNvSpPr/>
              <p:nvPr/>
            </p:nvSpPr>
            <p:spPr>
              <a:xfrm>
                <a:off x="2876501" y="1388676"/>
                <a:ext cx="329683" cy="282177"/>
              </a:xfrm>
              <a:custGeom>
                <a:rect b="b" l="l" r="r" t="t"/>
                <a:pathLst>
                  <a:path extrusionOk="0" h="19876" w="20844">
                    <a:moveTo>
                      <a:pt x="20844" y="4996"/>
                    </a:moveTo>
                    <a:lnTo>
                      <a:pt x="17282" y="7733"/>
                    </a:lnTo>
                    <a:cubicBezTo>
                      <a:pt x="14536" y="3762"/>
                      <a:pt x="9239" y="3509"/>
                      <a:pt x="6197" y="7204"/>
                    </a:cubicBezTo>
                    <a:cubicBezTo>
                      <a:pt x="3915" y="9976"/>
                      <a:pt x="3762" y="14179"/>
                      <a:pt x="5835" y="17148"/>
                    </a:cubicBezTo>
                    <a:lnTo>
                      <a:pt x="2183" y="19876"/>
                    </a:lnTo>
                    <a:cubicBezTo>
                      <a:pt x="-756" y="15498"/>
                      <a:pt x="-725" y="9478"/>
                      <a:pt x="2259" y="5138"/>
                    </a:cubicBezTo>
                    <a:cubicBezTo>
                      <a:pt x="6928" y="-1654"/>
                      <a:pt x="16092" y="-1724"/>
                      <a:pt x="20844" y="4996"/>
                    </a:cubicBezTo>
                    <a:close/>
                  </a:path>
                </a:pathLst>
              </a:custGeom>
              <a:solidFill>
                <a:srgbClr val="310F0C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5"/>
              <p:cNvSpPr/>
              <p:nvPr/>
            </p:nvSpPr>
            <p:spPr>
              <a:xfrm>
                <a:off x="628664" y="156133"/>
                <a:ext cx="647987" cy="826546"/>
              </a:xfrm>
              <a:custGeom>
                <a:rect b="b" l="l" r="r" t="t"/>
                <a:pathLst>
                  <a:path extrusionOk="0" h="21267" w="21484">
                    <a:moveTo>
                      <a:pt x="2107" y="3030"/>
                    </a:moveTo>
                    <a:cubicBezTo>
                      <a:pt x="1568" y="4377"/>
                      <a:pt x="1293" y="5780"/>
                      <a:pt x="1290" y="7192"/>
                    </a:cubicBezTo>
                    <a:cubicBezTo>
                      <a:pt x="1287" y="8583"/>
                      <a:pt x="1548" y="9966"/>
                      <a:pt x="2066" y="11298"/>
                    </a:cubicBezTo>
                    <a:cubicBezTo>
                      <a:pt x="1674" y="11710"/>
                      <a:pt x="1305" y="12136"/>
                      <a:pt x="959" y="12573"/>
                    </a:cubicBezTo>
                    <a:cubicBezTo>
                      <a:pt x="616" y="13007"/>
                      <a:pt x="296" y="13451"/>
                      <a:pt x="0" y="13906"/>
                    </a:cubicBezTo>
                    <a:cubicBezTo>
                      <a:pt x="486" y="14099"/>
                      <a:pt x="999" y="14246"/>
                      <a:pt x="1530" y="14345"/>
                    </a:cubicBezTo>
                    <a:cubicBezTo>
                      <a:pt x="2080" y="14447"/>
                      <a:pt x="2644" y="14496"/>
                      <a:pt x="3209" y="14491"/>
                    </a:cubicBezTo>
                    <a:cubicBezTo>
                      <a:pt x="3486" y="16081"/>
                      <a:pt x="4735" y="17471"/>
                      <a:pt x="6563" y="18221"/>
                    </a:cubicBezTo>
                    <a:cubicBezTo>
                      <a:pt x="8298" y="18933"/>
                      <a:pt x="10323" y="18970"/>
                      <a:pt x="12152" y="19459"/>
                    </a:cubicBezTo>
                    <a:cubicBezTo>
                      <a:pt x="13534" y="19828"/>
                      <a:pt x="14790" y="20446"/>
                      <a:pt x="15813" y="21267"/>
                    </a:cubicBezTo>
                    <a:lnTo>
                      <a:pt x="21484" y="15406"/>
                    </a:lnTo>
                    <a:lnTo>
                      <a:pt x="21474" y="13642"/>
                    </a:lnTo>
                    <a:cubicBezTo>
                      <a:pt x="21600" y="8513"/>
                      <a:pt x="18129" y="3740"/>
                      <a:pt x="12405" y="1173"/>
                    </a:cubicBezTo>
                    <a:cubicBezTo>
                      <a:pt x="10333" y="244"/>
                      <a:pt x="7966" y="-333"/>
                      <a:pt x="5736" y="210"/>
                    </a:cubicBezTo>
                    <a:cubicBezTo>
                      <a:pt x="4017" y="628"/>
                      <a:pt x="2653" y="1674"/>
                      <a:pt x="2107" y="3030"/>
                    </a:cubicBezTo>
                    <a:close/>
                  </a:path>
                </a:pathLst>
              </a:custGeom>
              <a:solidFill>
                <a:srgbClr val="FFB59D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5"/>
              <p:cNvSpPr/>
              <p:nvPr/>
            </p:nvSpPr>
            <p:spPr>
              <a:xfrm>
                <a:off x="1124478" y="700018"/>
                <a:ext cx="179522" cy="382941"/>
              </a:xfrm>
              <a:custGeom>
                <a:rect b="b" l="l" r="r" t="t"/>
                <a:pathLst>
                  <a:path extrusionOk="0" h="21532" w="21117">
                    <a:moveTo>
                      <a:pt x="21117" y="560"/>
                    </a:moveTo>
                    <a:lnTo>
                      <a:pt x="13213" y="0"/>
                    </a:lnTo>
                    <a:cubicBezTo>
                      <a:pt x="7854" y="2943"/>
                      <a:pt x="3967" y="6430"/>
                      <a:pt x="1845" y="10198"/>
                    </a:cubicBezTo>
                    <a:cubicBezTo>
                      <a:pt x="-32" y="13531"/>
                      <a:pt x="-483" y="17012"/>
                      <a:pt x="519" y="20430"/>
                    </a:cubicBezTo>
                    <a:cubicBezTo>
                      <a:pt x="2215" y="20957"/>
                      <a:pt x="4125" y="21306"/>
                      <a:pt x="6124" y="21453"/>
                    </a:cubicBezTo>
                    <a:cubicBezTo>
                      <a:pt x="8129" y="21600"/>
                      <a:pt x="10176" y="21541"/>
                      <a:pt x="12129" y="21280"/>
                    </a:cubicBezTo>
                    <a:cubicBezTo>
                      <a:pt x="11029" y="17541"/>
                      <a:pt x="11351" y="13738"/>
                      <a:pt x="13078" y="10053"/>
                    </a:cubicBezTo>
                    <a:cubicBezTo>
                      <a:pt x="14651" y="6700"/>
                      <a:pt x="17367" y="3493"/>
                      <a:pt x="21117" y="5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5"/>
              <p:cNvSpPr/>
              <p:nvPr/>
            </p:nvSpPr>
            <p:spPr>
              <a:xfrm>
                <a:off x="109031" y="693636"/>
                <a:ext cx="2837902" cy="1567728"/>
              </a:xfrm>
              <a:custGeom>
                <a:rect b="b" l="l" r="r" t="t"/>
                <a:pathLst>
                  <a:path extrusionOk="0" h="21581" w="21600">
                    <a:moveTo>
                      <a:pt x="7881" y="5711"/>
                    </a:moveTo>
                    <a:lnTo>
                      <a:pt x="4539" y="10411"/>
                    </a:lnTo>
                    <a:lnTo>
                      <a:pt x="656" y="4986"/>
                    </a:lnTo>
                    <a:lnTo>
                      <a:pt x="0" y="6337"/>
                    </a:lnTo>
                    <a:lnTo>
                      <a:pt x="4043" y="13388"/>
                    </a:lnTo>
                    <a:cubicBezTo>
                      <a:pt x="4187" y="13519"/>
                      <a:pt x="4346" y="13587"/>
                      <a:pt x="4507" y="13586"/>
                    </a:cubicBezTo>
                    <a:cubicBezTo>
                      <a:pt x="4672" y="13585"/>
                      <a:pt x="4834" y="13514"/>
                      <a:pt x="4980" y="13377"/>
                    </a:cubicBezTo>
                    <a:lnTo>
                      <a:pt x="8952" y="8528"/>
                    </a:lnTo>
                    <a:cubicBezTo>
                      <a:pt x="9056" y="10072"/>
                      <a:pt x="9248" y="11592"/>
                      <a:pt x="9523" y="13065"/>
                    </a:cubicBezTo>
                    <a:cubicBezTo>
                      <a:pt x="9821" y="14663"/>
                      <a:pt x="10216" y="16197"/>
                      <a:pt x="10700" y="17639"/>
                    </a:cubicBezTo>
                    <a:lnTo>
                      <a:pt x="14238" y="21581"/>
                    </a:lnTo>
                    <a:lnTo>
                      <a:pt x="18350" y="15581"/>
                    </a:lnTo>
                    <a:lnTo>
                      <a:pt x="14994" y="11996"/>
                    </a:lnTo>
                    <a:lnTo>
                      <a:pt x="12050" y="4484"/>
                    </a:lnTo>
                    <a:lnTo>
                      <a:pt x="16955" y="2631"/>
                    </a:lnTo>
                    <a:lnTo>
                      <a:pt x="20831" y="8654"/>
                    </a:lnTo>
                    <a:lnTo>
                      <a:pt x="21600" y="7375"/>
                    </a:lnTo>
                    <a:lnTo>
                      <a:pt x="17832" y="430"/>
                    </a:lnTo>
                    <a:cubicBezTo>
                      <a:pt x="17743" y="256"/>
                      <a:pt x="17631" y="128"/>
                      <a:pt x="17506" y="59"/>
                    </a:cubicBezTo>
                    <a:cubicBezTo>
                      <a:pt x="17377" y="-13"/>
                      <a:pt x="17240" y="-19"/>
                      <a:pt x="17110" y="40"/>
                    </a:cubicBezTo>
                    <a:lnTo>
                      <a:pt x="10641" y="1440"/>
                    </a:lnTo>
                    <a:lnTo>
                      <a:pt x="8991" y="255"/>
                    </a:lnTo>
                    <a:lnTo>
                      <a:pt x="7881" y="5711"/>
                    </a:lnTo>
                    <a:close/>
                  </a:path>
                </a:pathLst>
              </a:custGeom>
              <a:solidFill>
                <a:srgbClr val="182F3D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5"/>
              <p:cNvSpPr/>
              <p:nvPr/>
            </p:nvSpPr>
            <p:spPr>
              <a:xfrm>
                <a:off x="1875585" y="2863602"/>
                <a:ext cx="159584" cy="185871"/>
              </a:xfrm>
              <a:custGeom>
                <a:rect b="b" l="l" r="r" t="t"/>
                <a:pathLst>
                  <a:path extrusionOk="0" h="21600" w="20989">
                    <a:moveTo>
                      <a:pt x="0" y="14215"/>
                    </a:moveTo>
                    <a:lnTo>
                      <a:pt x="12942" y="21600"/>
                    </a:lnTo>
                    <a:cubicBezTo>
                      <a:pt x="16102" y="20293"/>
                      <a:pt x="18593" y="17988"/>
                      <a:pt x="19923" y="15138"/>
                    </a:cubicBezTo>
                    <a:cubicBezTo>
                      <a:pt x="21600" y="11545"/>
                      <a:pt x="21286" y="7468"/>
                      <a:pt x="19074" y="4109"/>
                    </a:cubicBezTo>
                    <a:lnTo>
                      <a:pt x="9162" y="0"/>
                    </a:lnTo>
                    <a:lnTo>
                      <a:pt x="0" y="14215"/>
                    </a:lnTo>
                    <a:close/>
                  </a:path>
                </a:pathLst>
              </a:custGeom>
              <a:solidFill>
                <a:srgbClr val="FEB59C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5"/>
              <p:cNvSpPr/>
              <p:nvPr/>
            </p:nvSpPr>
            <p:spPr>
              <a:xfrm>
                <a:off x="1941014" y="2829485"/>
                <a:ext cx="265170" cy="582612"/>
              </a:xfrm>
              <a:custGeom>
                <a:rect b="b" l="l" r="r" t="t"/>
                <a:pathLst>
                  <a:path extrusionOk="0" h="21481" w="21600">
                    <a:moveTo>
                      <a:pt x="407" y="8266"/>
                    </a:moveTo>
                    <a:lnTo>
                      <a:pt x="0" y="9157"/>
                    </a:lnTo>
                    <a:cubicBezTo>
                      <a:pt x="2680" y="9577"/>
                      <a:pt x="5067" y="10296"/>
                      <a:pt x="6948" y="11241"/>
                    </a:cubicBezTo>
                    <a:cubicBezTo>
                      <a:pt x="8973" y="12257"/>
                      <a:pt x="10345" y="13498"/>
                      <a:pt x="11560" y="14766"/>
                    </a:cubicBezTo>
                    <a:cubicBezTo>
                      <a:pt x="12552" y="15801"/>
                      <a:pt x="13448" y="16854"/>
                      <a:pt x="14484" y="17880"/>
                    </a:cubicBezTo>
                    <a:cubicBezTo>
                      <a:pt x="15618" y="19004"/>
                      <a:pt x="16919" y="20091"/>
                      <a:pt x="18377" y="21135"/>
                    </a:cubicBezTo>
                    <a:cubicBezTo>
                      <a:pt x="18801" y="21399"/>
                      <a:pt x="19523" y="21528"/>
                      <a:pt x="20231" y="21466"/>
                    </a:cubicBezTo>
                    <a:cubicBezTo>
                      <a:pt x="20856" y="21411"/>
                      <a:pt x="21375" y="21214"/>
                      <a:pt x="21600" y="20944"/>
                    </a:cubicBezTo>
                    <a:lnTo>
                      <a:pt x="17896" y="7749"/>
                    </a:lnTo>
                    <a:cubicBezTo>
                      <a:pt x="16269" y="7817"/>
                      <a:pt x="14857" y="7246"/>
                      <a:pt x="14822" y="6506"/>
                    </a:cubicBezTo>
                    <a:cubicBezTo>
                      <a:pt x="14792" y="5860"/>
                      <a:pt x="15857" y="5310"/>
                      <a:pt x="17278" y="5239"/>
                    </a:cubicBezTo>
                    <a:lnTo>
                      <a:pt x="16348" y="251"/>
                    </a:lnTo>
                    <a:cubicBezTo>
                      <a:pt x="14023" y="-21"/>
                      <a:pt x="11600" y="-72"/>
                      <a:pt x="9229" y="100"/>
                    </a:cubicBezTo>
                    <a:cubicBezTo>
                      <a:pt x="6408" y="304"/>
                      <a:pt x="3739" y="817"/>
                      <a:pt x="1457" y="1595"/>
                    </a:cubicBezTo>
                    <a:lnTo>
                      <a:pt x="1071" y="2956"/>
                    </a:lnTo>
                    <a:cubicBezTo>
                      <a:pt x="2359" y="3259"/>
                      <a:pt x="3478" y="3681"/>
                      <a:pt x="4367" y="4207"/>
                    </a:cubicBezTo>
                    <a:cubicBezTo>
                      <a:pt x="5221" y="4712"/>
                      <a:pt x="5830" y="5293"/>
                      <a:pt x="5835" y="5940"/>
                    </a:cubicBezTo>
                    <a:cubicBezTo>
                      <a:pt x="5845" y="7278"/>
                      <a:pt x="3359" y="8342"/>
                      <a:pt x="407" y="82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5"/>
              <p:cNvSpPr/>
              <p:nvPr/>
            </p:nvSpPr>
            <p:spPr>
              <a:xfrm>
                <a:off x="1175768" y="1328171"/>
                <a:ext cx="687961" cy="479267"/>
              </a:xfrm>
              <a:custGeom>
                <a:rect b="b" l="l" r="r" t="t"/>
                <a:pathLst>
                  <a:path extrusionOk="0" h="21600" w="21600">
                    <a:moveTo>
                      <a:pt x="0" y="2606"/>
                    </a:moveTo>
                    <a:lnTo>
                      <a:pt x="18864" y="21600"/>
                    </a:lnTo>
                    <a:lnTo>
                      <a:pt x="21600" y="20885"/>
                    </a:lnTo>
                    <a:lnTo>
                      <a:pt x="21507" y="15776"/>
                    </a:lnTo>
                    <a:lnTo>
                      <a:pt x="3369" y="3772"/>
                    </a:lnTo>
                    <a:lnTo>
                      <a:pt x="2509" y="0"/>
                    </a:lnTo>
                    <a:lnTo>
                      <a:pt x="0" y="2606"/>
                    </a:lnTo>
                    <a:close/>
                  </a:path>
                </a:pathLst>
              </a:custGeom>
              <a:solidFill>
                <a:srgbClr val="D03D7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5"/>
              <p:cNvSpPr/>
              <p:nvPr/>
            </p:nvSpPr>
            <p:spPr>
              <a:xfrm>
                <a:off x="87054" y="1030544"/>
                <a:ext cx="106981" cy="118197"/>
              </a:xfrm>
              <a:custGeom>
                <a:rect b="b" l="l" r="r" t="t"/>
                <a:pathLst>
                  <a:path extrusionOk="0" h="21600" w="21600">
                    <a:moveTo>
                      <a:pt x="15801" y="0"/>
                    </a:moveTo>
                    <a:lnTo>
                      <a:pt x="0" y="14398"/>
                    </a:lnTo>
                    <a:lnTo>
                      <a:pt x="6673" y="21600"/>
                    </a:lnTo>
                    <a:lnTo>
                      <a:pt x="21600" y="6968"/>
                    </a:lnTo>
                    <a:lnTo>
                      <a:pt x="15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5"/>
              <p:cNvSpPr/>
              <p:nvPr/>
            </p:nvSpPr>
            <p:spPr>
              <a:xfrm>
                <a:off x="-5" y="795875"/>
                <a:ext cx="260273" cy="295216"/>
              </a:xfrm>
              <a:custGeom>
                <a:rect b="b" l="l" r="r" t="t"/>
                <a:pathLst>
                  <a:path extrusionOk="0" h="20938" w="20850">
                    <a:moveTo>
                      <a:pt x="7589" y="20938"/>
                    </a:moveTo>
                    <a:cubicBezTo>
                      <a:pt x="2335" y="19055"/>
                      <a:pt x="-750" y="14204"/>
                      <a:pt x="157" y="9250"/>
                    </a:cubicBezTo>
                    <a:cubicBezTo>
                      <a:pt x="1230" y="3390"/>
                      <a:pt x="7357" y="-662"/>
                      <a:pt x="14009" y="90"/>
                    </a:cubicBezTo>
                    <a:cubicBezTo>
                      <a:pt x="15533" y="1500"/>
                      <a:pt x="16857" y="3071"/>
                      <a:pt x="17951" y="4766"/>
                    </a:cubicBezTo>
                    <a:cubicBezTo>
                      <a:pt x="19281" y="6825"/>
                      <a:pt x="20257" y="9048"/>
                      <a:pt x="20850" y="11362"/>
                    </a:cubicBezTo>
                    <a:cubicBezTo>
                      <a:pt x="19643" y="12191"/>
                      <a:pt x="18435" y="13021"/>
                      <a:pt x="17228" y="13851"/>
                    </a:cubicBezTo>
                    <a:cubicBezTo>
                      <a:pt x="16021" y="14681"/>
                      <a:pt x="14814" y="15510"/>
                      <a:pt x="13606" y="16340"/>
                    </a:cubicBezTo>
                    <a:lnTo>
                      <a:pt x="7589" y="20938"/>
                    </a:lnTo>
                    <a:close/>
                  </a:path>
                </a:pathLst>
              </a:custGeom>
              <a:solidFill>
                <a:srgbClr val="FEB59C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5"/>
              <p:cNvSpPr/>
              <p:nvPr/>
            </p:nvSpPr>
            <p:spPr>
              <a:xfrm>
                <a:off x="2864904" y="1233460"/>
                <a:ext cx="104554" cy="114482"/>
              </a:xfrm>
              <a:custGeom>
                <a:rect b="b" l="l" r="r" t="t"/>
                <a:pathLst>
                  <a:path extrusionOk="0" h="21600" w="21600">
                    <a:moveTo>
                      <a:pt x="0" y="14381"/>
                    </a:moveTo>
                    <a:lnTo>
                      <a:pt x="6639" y="21600"/>
                    </a:lnTo>
                    <a:lnTo>
                      <a:pt x="21600" y="7310"/>
                    </a:lnTo>
                    <a:lnTo>
                      <a:pt x="15231" y="0"/>
                    </a:lnTo>
                    <a:lnTo>
                      <a:pt x="0" y="143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5"/>
              <p:cNvSpPr/>
              <p:nvPr/>
            </p:nvSpPr>
            <p:spPr>
              <a:xfrm>
                <a:off x="2891911" y="1272921"/>
                <a:ext cx="215155" cy="328716"/>
              </a:xfrm>
              <a:custGeom>
                <a:rect b="b" l="l" r="r" t="t"/>
                <a:pathLst>
                  <a:path extrusionOk="0" h="21600" w="21539">
                    <a:moveTo>
                      <a:pt x="758" y="4266"/>
                    </a:moveTo>
                    <a:cubicBezTo>
                      <a:pt x="190" y="6029"/>
                      <a:pt x="-61" y="7830"/>
                      <a:pt x="12" y="9632"/>
                    </a:cubicBezTo>
                    <a:cubicBezTo>
                      <a:pt x="79" y="11307"/>
                      <a:pt x="426" y="12971"/>
                      <a:pt x="1045" y="14596"/>
                    </a:cubicBezTo>
                    <a:lnTo>
                      <a:pt x="6866" y="15815"/>
                    </a:lnTo>
                    <a:cubicBezTo>
                      <a:pt x="6351" y="16784"/>
                      <a:pt x="6168" y="17816"/>
                      <a:pt x="6333" y="18838"/>
                    </a:cubicBezTo>
                    <a:cubicBezTo>
                      <a:pt x="6490" y="19812"/>
                      <a:pt x="6959" y="20753"/>
                      <a:pt x="7709" y="21600"/>
                    </a:cubicBezTo>
                    <a:lnTo>
                      <a:pt x="21539" y="14181"/>
                    </a:lnTo>
                    <a:cubicBezTo>
                      <a:pt x="21223" y="13219"/>
                      <a:pt x="20908" y="12257"/>
                      <a:pt x="20592" y="11294"/>
                    </a:cubicBezTo>
                    <a:cubicBezTo>
                      <a:pt x="20277" y="10332"/>
                      <a:pt x="19961" y="9370"/>
                      <a:pt x="19646" y="8407"/>
                    </a:cubicBezTo>
                    <a:lnTo>
                      <a:pt x="8182" y="0"/>
                    </a:lnTo>
                    <a:lnTo>
                      <a:pt x="758" y="4266"/>
                    </a:lnTo>
                    <a:close/>
                  </a:path>
                </a:pathLst>
              </a:custGeom>
              <a:solidFill>
                <a:srgbClr val="FEB59C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5"/>
              <p:cNvSpPr/>
              <p:nvPr/>
            </p:nvSpPr>
            <p:spPr>
              <a:xfrm>
                <a:off x="2625378" y="1271440"/>
                <a:ext cx="1195067" cy="1099100"/>
              </a:xfrm>
              <a:custGeom>
                <a:rect b="b" l="l" r="r" t="t"/>
                <a:pathLst>
                  <a:path extrusionOk="0" h="21494" w="21546">
                    <a:moveTo>
                      <a:pt x="5606" y="6691"/>
                    </a:moveTo>
                    <a:lnTo>
                      <a:pt x="354" y="10528"/>
                    </a:lnTo>
                    <a:cubicBezTo>
                      <a:pt x="137" y="10815"/>
                      <a:pt x="13" y="11171"/>
                      <a:pt x="1" y="11543"/>
                    </a:cubicBezTo>
                    <a:cubicBezTo>
                      <a:pt x="-12" y="11937"/>
                      <a:pt x="103" y="12325"/>
                      <a:pt x="325" y="12638"/>
                    </a:cubicBezTo>
                    <a:lnTo>
                      <a:pt x="5588" y="20674"/>
                    </a:lnTo>
                    <a:cubicBezTo>
                      <a:pt x="5848" y="21048"/>
                      <a:pt x="6217" y="21314"/>
                      <a:pt x="6635" y="21430"/>
                    </a:cubicBezTo>
                    <a:cubicBezTo>
                      <a:pt x="7081" y="21553"/>
                      <a:pt x="7554" y="21496"/>
                      <a:pt x="7965" y="21269"/>
                    </a:cubicBezTo>
                    <a:lnTo>
                      <a:pt x="20346" y="11665"/>
                    </a:lnTo>
                    <a:cubicBezTo>
                      <a:pt x="20882" y="11445"/>
                      <a:pt x="21294" y="10970"/>
                      <a:pt x="21463" y="10376"/>
                    </a:cubicBezTo>
                    <a:cubicBezTo>
                      <a:pt x="21588" y="9941"/>
                      <a:pt x="21571" y="9472"/>
                      <a:pt x="21414" y="9049"/>
                    </a:cubicBezTo>
                    <a:lnTo>
                      <a:pt x="16484" y="1106"/>
                    </a:lnTo>
                    <a:cubicBezTo>
                      <a:pt x="16254" y="530"/>
                      <a:pt x="15769" y="121"/>
                      <a:pt x="15197" y="22"/>
                    </a:cubicBezTo>
                    <a:cubicBezTo>
                      <a:pt x="14795" y="-47"/>
                      <a:pt x="14384" y="46"/>
                      <a:pt x="14042" y="284"/>
                    </a:cubicBezTo>
                    <a:lnTo>
                      <a:pt x="5606" y="6691"/>
                    </a:lnTo>
                    <a:close/>
                  </a:path>
                </a:pathLst>
              </a:custGeom>
              <a:solidFill>
                <a:srgbClr val="310F0C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5"/>
              <p:cNvSpPr/>
              <p:nvPr/>
            </p:nvSpPr>
            <p:spPr>
              <a:xfrm>
                <a:off x="688063" y="-1"/>
                <a:ext cx="687295" cy="682328"/>
              </a:xfrm>
              <a:custGeom>
                <a:rect b="b" l="l" r="r" t="t"/>
                <a:pathLst>
                  <a:path extrusionOk="0" h="21600" w="20548">
                    <a:moveTo>
                      <a:pt x="286" y="8579"/>
                    </a:moveTo>
                    <a:cubicBezTo>
                      <a:pt x="706" y="8195"/>
                      <a:pt x="1120" y="7804"/>
                      <a:pt x="1529" y="7407"/>
                    </a:cubicBezTo>
                    <a:cubicBezTo>
                      <a:pt x="1850" y="7095"/>
                      <a:pt x="2169" y="6777"/>
                      <a:pt x="2541" y="6537"/>
                    </a:cubicBezTo>
                    <a:cubicBezTo>
                      <a:pt x="3218" y="6100"/>
                      <a:pt x="4024" y="5943"/>
                      <a:pt x="4803" y="6097"/>
                    </a:cubicBezTo>
                    <a:cubicBezTo>
                      <a:pt x="4986" y="7610"/>
                      <a:pt x="5372" y="9087"/>
                      <a:pt x="5950" y="10484"/>
                    </a:cubicBezTo>
                    <a:cubicBezTo>
                      <a:pt x="6541" y="11912"/>
                      <a:pt x="7327" y="13239"/>
                      <a:pt x="8281" y="14426"/>
                    </a:cubicBezTo>
                    <a:cubicBezTo>
                      <a:pt x="8511" y="14567"/>
                      <a:pt x="8763" y="14661"/>
                      <a:pt x="9025" y="14703"/>
                    </a:cubicBezTo>
                    <a:cubicBezTo>
                      <a:pt x="9289" y="14746"/>
                      <a:pt x="9558" y="14736"/>
                      <a:pt x="9819" y="14672"/>
                    </a:cubicBezTo>
                    <a:cubicBezTo>
                      <a:pt x="9470" y="12291"/>
                      <a:pt x="12240" y="10865"/>
                      <a:pt x="13793" y="12627"/>
                    </a:cubicBezTo>
                    <a:cubicBezTo>
                      <a:pt x="14752" y="13714"/>
                      <a:pt x="14261" y="15344"/>
                      <a:pt x="14290" y="16813"/>
                    </a:cubicBezTo>
                    <a:cubicBezTo>
                      <a:pt x="14330" y="18886"/>
                      <a:pt x="15491" y="20750"/>
                      <a:pt x="17276" y="21600"/>
                    </a:cubicBezTo>
                    <a:cubicBezTo>
                      <a:pt x="20357" y="18602"/>
                      <a:pt x="21379" y="13898"/>
                      <a:pt x="19842" y="9777"/>
                    </a:cubicBezTo>
                    <a:cubicBezTo>
                      <a:pt x="18676" y="6649"/>
                      <a:pt x="16342" y="4403"/>
                      <a:pt x="13696" y="2996"/>
                    </a:cubicBezTo>
                    <a:cubicBezTo>
                      <a:pt x="11032" y="1579"/>
                      <a:pt x="7960" y="962"/>
                      <a:pt x="4801" y="1395"/>
                    </a:cubicBezTo>
                    <a:lnTo>
                      <a:pt x="4284" y="0"/>
                    </a:lnTo>
                    <a:cubicBezTo>
                      <a:pt x="2772" y="598"/>
                      <a:pt x="1520" y="1763"/>
                      <a:pt x="766" y="3274"/>
                    </a:cubicBezTo>
                    <a:cubicBezTo>
                      <a:pt x="-48" y="4906"/>
                      <a:pt x="-221" y="6813"/>
                      <a:pt x="286" y="8579"/>
                    </a:cubicBezTo>
                    <a:close/>
                  </a:path>
                </a:pathLst>
              </a:custGeom>
              <a:solidFill>
                <a:srgbClr val="392817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5"/>
              <p:cNvSpPr/>
              <p:nvPr/>
            </p:nvSpPr>
            <p:spPr>
              <a:xfrm>
                <a:off x="3459175" y="3553645"/>
                <a:ext cx="159585" cy="185872"/>
              </a:xfrm>
              <a:custGeom>
                <a:rect b="b" l="l" r="r" t="t"/>
                <a:pathLst>
                  <a:path extrusionOk="0" h="21600" w="20989">
                    <a:moveTo>
                      <a:pt x="0" y="14215"/>
                    </a:moveTo>
                    <a:lnTo>
                      <a:pt x="12942" y="21600"/>
                    </a:lnTo>
                    <a:cubicBezTo>
                      <a:pt x="16102" y="20293"/>
                      <a:pt x="18593" y="17988"/>
                      <a:pt x="19923" y="15138"/>
                    </a:cubicBezTo>
                    <a:cubicBezTo>
                      <a:pt x="21600" y="11545"/>
                      <a:pt x="21286" y="7468"/>
                      <a:pt x="19074" y="4109"/>
                    </a:cubicBezTo>
                    <a:lnTo>
                      <a:pt x="9162" y="0"/>
                    </a:lnTo>
                    <a:lnTo>
                      <a:pt x="0" y="14215"/>
                    </a:lnTo>
                    <a:close/>
                  </a:path>
                </a:pathLst>
              </a:custGeom>
              <a:solidFill>
                <a:srgbClr val="FEB59C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5"/>
              <p:cNvSpPr/>
              <p:nvPr/>
            </p:nvSpPr>
            <p:spPr>
              <a:xfrm>
                <a:off x="3524604" y="3519527"/>
                <a:ext cx="265170" cy="582613"/>
              </a:xfrm>
              <a:custGeom>
                <a:rect b="b" l="l" r="r" t="t"/>
                <a:pathLst>
                  <a:path extrusionOk="0" h="21481" w="21600">
                    <a:moveTo>
                      <a:pt x="407" y="8266"/>
                    </a:moveTo>
                    <a:lnTo>
                      <a:pt x="0" y="9157"/>
                    </a:lnTo>
                    <a:cubicBezTo>
                      <a:pt x="2680" y="9577"/>
                      <a:pt x="5067" y="10296"/>
                      <a:pt x="6948" y="11241"/>
                    </a:cubicBezTo>
                    <a:cubicBezTo>
                      <a:pt x="8973" y="12257"/>
                      <a:pt x="10345" y="13498"/>
                      <a:pt x="11560" y="14766"/>
                    </a:cubicBezTo>
                    <a:cubicBezTo>
                      <a:pt x="12552" y="15801"/>
                      <a:pt x="13448" y="16854"/>
                      <a:pt x="14484" y="17880"/>
                    </a:cubicBezTo>
                    <a:cubicBezTo>
                      <a:pt x="15618" y="19004"/>
                      <a:pt x="16919" y="20091"/>
                      <a:pt x="18377" y="21135"/>
                    </a:cubicBezTo>
                    <a:cubicBezTo>
                      <a:pt x="18801" y="21399"/>
                      <a:pt x="19523" y="21528"/>
                      <a:pt x="20231" y="21466"/>
                    </a:cubicBezTo>
                    <a:cubicBezTo>
                      <a:pt x="20856" y="21411"/>
                      <a:pt x="21375" y="21214"/>
                      <a:pt x="21600" y="20944"/>
                    </a:cubicBezTo>
                    <a:lnTo>
                      <a:pt x="17896" y="7749"/>
                    </a:lnTo>
                    <a:cubicBezTo>
                      <a:pt x="16269" y="7817"/>
                      <a:pt x="14857" y="7246"/>
                      <a:pt x="14822" y="6506"/>
                    </a:cubicBezTo>
                    <a:cubicBezTo>
                      <a:pt x="14792" y="5860"/>
                      <a:pt x="15857" y="5310"/>
                      <a:pt x="17278" y="5239"/>
                    </a:cubicBezTo>
                    <a:lnTo>
                      <a:pt x="16348" y="251"/>
                    </a:lnTo>
                    <a:cubicBezTo>
                      <a:pt x="14023" y="-21"/>
                      <a:pt x="11600" y="-72"/>
                      <a:pt x="9229" y="100"/>
                    </a:cubicBezTo>
                    <a:cubicBezTo>
                      <a:pt x="6408" y="304"/>
                      <a:pt x="3739" y="817"/>
                      <a:pt x="1457" y="1595"/>
                    </a:cubicBezTo>
                    <a:lnTo>
                      <a:pt x="1071" y="2956"/>
                    </a:lnTo>
                    <a:cubicBezTo>
                      <a:pt x="2359" y="3259"/>
                      <a:pt x="3478" y="3681"/>
                      <a:pt x="4367" y="4207"/>
                    </a:cubicBezTo>
                    <a:cubicBezTo>
                      <a:pt x="5221" y="4712"/>
                      <a:pt x="5830" y="5293"/>
                      <a:pt x="5835" y="5940"/>
                    </a:cubicBezTo>
                    <a:cubicBezTo>
                      <a:pt x="5845" y="7278"/>
                      <a:pt x="3359" y="8342"/>
                      <a:pt x="407" y="82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TinyPPT" id="772" name="Google Shape;772;p45"/>
            <p:cNvPicPr preferRelativeResize="0"/>
            <p:nvPr/>
          </p:nvPicPr>
          <p:blipFill rotWithShape="1">
            <a:blip r:embed="rId3">
              <a:alphaModFix amt="70816"/>
            </a:blip>
            <a:srcRect b="0" l="0" r="0" t="0"/>
            <a:stretch/>
          </p:blipFill>
          <p:spPr>
            <a:xfrm>
              <a:off x="6192424" y="4989888"/>
              <a:ext cx="3301609" cy="1969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