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CDB5E3-F977-4B9E-9E5B-6EA8500602A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F12A7F7-F7AE-4BE4-B3CB-A96583ED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A4CE-2A76-41DA-A4B0-2EF27A3F1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09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Camera Lens Smear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DA31F-45ED-4DF5-A34C-D1F770D91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142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EE495: Assignment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F32C9-C498-4600-99DD-3B7B5AB7A641}"/>
              </a:ext>
            </a:extLst>
          </p:cNvPr>
          <p:cNvSpPr txBox="1"/>
          <p:nvPr/>
        </p:nvSpPr>
        <p:spPr>
          <a:xfrm>
            <a:off x="8202968" y="4622925"/>
            <a:ext cx="3444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Christopher Tsai</a:t>
            </a:r>
          </a:p>
          <a:p>
            <a:r>
              <a:rPr lang="en-US" sz="2800" dirty="0"/>
              <a:t>Anuj Karnik</a:t>
            </a:r>
          </a:p>
        </p:txBody>
      </p:sp>
    </p:spTree>
    <p:extLst>
      <p:ext uri="{BB962C8B-B14F-4D97-AF65-F5344CB8AC3E}">
        <p14:creationId xmlns:p14="http://schemas.microsoft.com/office/powerpoint/2010/main" val="1512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3F3-C9AA-437B-B2A0-08ACB1DA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contour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0CED-376C-4C9A-9324-90E61DD8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20" y="1792936"/>
            <a:ext cx="9784080" cy="4206240"/>
          </a:xfrm>
        </p:spPr>
        <p:txBody>
          <a:bodyPr/>
          <a:lstStyle/>
          <a:p>
            <a:r>
              <a:rPr lang="en-US" dirty="0"/>
              <a:t>Using the ‘</a:t>
            </a:r>
            <a:r>
              <a:rPr lang="en-US" dirty="0" err="1"/>
              <a:t>findContours</a:t>
            </a:r>
            <a:r>
              <a:rPr lang="en-US" dirty="0"/>
              <a:t>’ and ‘</a:t>
            </a:r>
            <a:r>
              <a:rPr lang="en-US" dirty="0" err="1"/>
              <a:t>drawContours</a:t>
            </a:r>
            <a:r>
              <a:rPr lang="en-US" dirty="0"/>
              <a:t>’ function, we were able to highlight the edges of the smears detected in step 3.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FD276-F1FD-47F5-A404-3A8A3D52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" y="2629891"/>
            <a:ext cx="2164773" cy="2164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C2176-E667-43BE-AECD-0408D08CB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34" y="2616924"/>
            <a:ext cx="2164773" cy="2164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F333D-7048-4CEC-88DC-4253B6EAE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86" y="2629891"/>
            <a:ext cx="2164773" cy="2164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6C869-ABAC-4F1B-883F-F347D03C6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094" y="2617513"/>
            <a:ext cx="2176561" cy="2176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D439F-B3B8-485C-822A-CF85C0BC8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04" y="4852065"/>
            <a:ext cx="1967975" cy="196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342DC-C787-4F34-A8A4-60830961460E}"/>
              </a:ext>
            </a:extLst>
          </p:cNvPr>
          <p:cNvSpPr txBox="1"/>
          <p:nvPr/>
        </p:nvSpPr>
        <p:spPr>
          <a:xfrm>
            <a:off x="8566951" y="5650494"/>
            <a:ext cx="318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images arranged serially,  L-R cam-0 to cam3 &amp; cam5 in lower row</a:t>
            </a:r>
          </a:p>
        </p:txBody>
      </p:sp>
    </p:spTree>
    <p:extLst>
      <p:ext uri="{BB962C8B-B14F-4D97-AF65-F5344CB8AC3E}">
        <p14:creationId xmlns:p14="http://schemas.microsoft.com/office/powerpoint/2010/main" val="105348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690E-3B0B-43DC-B81B-B5A37E42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4AF3-53BB-4051-BF4C-964EF60B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293664" cy="4206240"/>
          </a:xfrm>
        </p:spPr>
        <p:txBody>
          <a:bodyPr/>
          <a:lstStyle/>
          <a:p>
            <a:r>
              <a:rPr lang="en-US" dirty="0"/>
              <a:t>The algorithm was able to detect smears from camera 0,2,3 (highlighted in green).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9DA38-BD61-480D-A0F1-807246BA8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" y="2533306"/>
            <a:ext cx="3875313" cy="387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131B4-DFC3-4388-BF99-70F38703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03" y="2533306"/>
            <a:ext cx="3875313" cy="3875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59F25-E393-4A50-87F9-6D08C58DF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46" y="2533306"/>
            <a:ext cx="3875313" cy="38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DDC-A89B-4642-B3DC-D56A1CFD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03BC-CC56-4DA3-81B6-52AE39BF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a modified algorithm to speed up the matrix math. But we will have to modify the OpenCV functions accordingly. </a:t>
            </a:r>
          </a:p>
          <a:p>
            <a:r>
              <a:rPr lang="en-US" sz="2400" dirty="0"/>
              <a:t>Sorting images based on location and lighting. The algorithm is not able to detect all smears (</a:t>
            </a:r>
            <a:r>
              <a:rPr lang="en-US" sz="2400" dirty="0" err="1"/>
              <a:t>esp</a:t>
            </a:r>
            <a:r>
              <a:rPr lang="en-US" sz="2400" dirty="0"/>
              <a:t> in camera 2,5). If we could make smaller groups for of 20-30 images for averaging, then the algorithm may have a better chance of detection.</a:t>
            </a:r>
          </a:p>
        </p:txBody>
      </p:sp>
    </p:spTree>
    <p:extLst>
      <p:ext uri="{BB962C8B-B14F-4D97-AF65-F5344CB8AC3E}">
        <p14:creationId xmlns:p14="http://schemas.microsoft.com/office/powerpoint/2010/main" val="11330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511-E657-448D-A93A-AFB42E91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2525-E5A2-4A59-95C0-C67CC808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174655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database of images, we had to come up with an algorithm to detect smear on camera lens.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90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492-3729-478C-A02F-7732194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289-AA53-49E9-AF13-4744804C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check: size of images. All images were of the same size 2032x2032 pixels. To save space and time, we resized each to 500x500.</a:t>
            </a:r>
          </a:p>
          <a:p>
            <a:r>
              <a:rPr lang="en-US" dirty="0"/>
              <a:t>Step 1: Perform image averaging on the sequence of and smoothen them out using Gaussian Blur or Gaussian Filter.</a:t>
            </a:r>
          </a:p>
          <a:p>
            <a:r>
              <a:rPr lang="en-US" dirty="0"/>
              <a:t>Step 2: Apply Adaptive Thresholding to the output of the first step.</a:t>
            </a:r>
          </a:p>
          <a:p>
            <a:r>
              <a:rPr lang="en-US" dirty="0"/>
              <a:t>Step 3:  Use Canny edge detector to detect the edges of the filtered image.</a:t>
            </a:r>
          </a:p>
          <a:p>
            <a:r>
              <a:rPr lang="en-US" dirty="0"/>
              <a:t>Step 4: Draw contours around the edges detected to highlight the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8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EC41-0A92-4A9A-9643-1E70F66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averaging and blurring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DCD-280A-479C-B429-EE2B675F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Image averaging is the technique used for the removal of random noise caused due to random fluctuations in the video or a captured image.</a:t>
            </a:r>
          </a:p>
          <a:p>
            <a:r>
              <a:rPr lang="en-US" sz="2400" dirty="0"/>
              <a:t>It is computed based on the arithmetic mean of pixel values of the sequence of the images that is given as an input.</a:t>
            </a:r>
          </a:p>
          <a:p>
            <a:r>
              <a:rPr lang="en-US" sz="2400" dirty="0"/>
              <a:t>We also converted the image to grayscale to aid in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24100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707E-873F-4E33-9C45-45493281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image averaging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984F9-03F7-442C-8A9E-4DD45506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7" y="1904997"/>
            <a:ext cx="2382915" cy="2382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EAC44-8CA9-452B-AABD-4C14099E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30" y="1904997"/>
            <a:ext cx="2382915" cy="2382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34E86-BB0B-48BF-A034-0948EB88E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82" y="1904997"/>
            <a:ext cx="2382915" cy="2382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D5AC17-4115-420A-BF94-98612E61A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34" y="1904997"/>
            <a:ext cx="2382916" cy="2382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3F8F3C-33BE-4E59-8EC7-59CF1905C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02" y="4412940"/>
            <a:ext cx="2382914" cy="23829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369EE6-A341-4100-A12F-F34CF4B3F13E}"/>
              </a:ext>
            </a:extLst>
          </p:cNvPr>
          <p:cNvSpPr txBox="1"/>
          <p:nvPr/>
        </p:nvSpPr>
        <p:spPr>
          <a:xfrm>
            <a:off x="8566951" y="5650494"/>
            <a:ext cx="318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images arranged serially,  L-R cam-0 to cam3 &amp; cam5 in lower row</a:t>
            </a:r>
          </a:p>
        </p:txBody>
      </p:sp>
    </p:spTree>
    <p:extLst>
      <p:ext uri="{BB962C8B-B14F-4D97-AF65-F5344CB8AC3E}">
        <p14:creationId xmlns:p14="http://schemas.microsoft.com/office/powerpoint/2010/main" val="355833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751F-A301-4C9D-A42C-D0E0AF60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89B5-FEC3-4089-9008-52608B08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Adaptive thresholding typically takes a grayscale or color image as input and, it outputs a binary image representing the segmentation by calculating the threshold for each pixel in an image.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Adaptive Thresholding is used to segment an image by setting all pixels whose intensity values are above a threshold to a foreground value and all the remaining pixels to a background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41-B57F-461A-B892-3F5717B6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adaptive thresholding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8A8EB-7D2B-4CB9-9791-4669F069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0" y="1916299"/>
            <a:ext cx="2382915" cy="2382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4E7CD-8F7C-4005-B02C-DB9D6E6C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58" y="1917964"/>
            <a:ext cx="238125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CBD97-70AE-492E-8088-4C859396B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22" y="1917964"/>
            <a:ext cx="238125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0154F1-BB31-4567-8EED-6C06AEC5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29" y="1917964"/>
            <a:ext cx="2382915" cy="2382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85EA90-7561-49C8-B2C4-3F3825D57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34" y="4361361"/>
            <a:ext cx="2381250" cy="2381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EEB2E-2C37-4587-A871-E6DC6ABADCC3}"/>
              </a:ext>
            </a:extLst>
          </p:cNvPr>
          <p:cNvSpPr txBox="1"/>
          <p:nvPr/>
        </p:nvSpPr>
        <p:spPr>
          <a:xfrm>
            <a:off x="8566951" y="5650494"/>
            <a:ext cx="318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images arranged serially,  L-R cam-0 to cam3 &amp; cam5 in lower row</a:t>
            </a:r>
          </a:p>
        </p:txBody>
      </p:sp>
    </p:spTree>
    <p:extLst>
      <p:ext uri="{BB962C8B-B14F-4D97-AF65-F5344CB8AC3E}">
        <p14:creationId xmlns:p14="http://schemas.microsoft.com/office/powerpoint/2010/main" val="323480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7ACB-4C75-444F-90CA-5381AD03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edge detection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B90D-921F-4644-B3B1-30EA8A55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Canny edge detection is a technique used to extract essential structural information from an image and reduces the amount of data to be processed.</a:t>
            </a:r>
          </a:p>
          <a:p>
            <a:endParaRPr lang="en-US" sz="2400" dirty="0"/>
          </a:p>
          <a:p>
            <a:r>
              <a:rPr lang="en-US" sz="2400" dirty="0"/>
              <a:t>The Canny detector is use to catch accurately as many possible edges in an image by tracking across the edge points through localizing the center of edge of an image.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Canny edge detection prevents the false detection and prevention of noise through its precise edge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CF06-7961-48DC-9527-D03DFF21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edge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EA7AD-9D8D-497A-BF4C-40B67550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7" y="1904997"/>
            <a:ext cx="2382915" cy="2382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FC97C-A6F9-494B-9C7F-8BE4B1FD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95" y="1917964"/>
            <a:ext cx="2382914" cy="2382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5E12E-22C0-4D3B-B702-C3410BDB1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47" y="1917964"/>
            <a:ext cx="2381250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16C648-5EE9-4FF9-B6F6-F4BD122C2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900" y="1917964"/>
            <a:ext cx="238125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63C03-4A4E-4A24-A22D-9A5BEFB6E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02" y="4401638"/>
            <a:ext cx="2381250" cy="238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8336-027E-44B1-805E-E44362ACACF6}"/>
              </a:ext>
            </a:extLst>
          </p:cNvPr>
          <p:cNvSpPr txBox="1"/>
          <p:nvPr/>
        </p:nvSpPr>
        <p:spPr>
          <a:xfrm>
            <a:off x="8566951" y="5650494"/>
            <a:ext cx="318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images arranged serially,  L-R cam-0 to cam3 &amp; cam5 in lower row</a:t>
            </a:r>
          </a:p>
        </p:txBody>
      </p:sp>
    </p:spTree>
    <p:extLst>
      <p:ext uri="{BB962C8B-B14F-4D97-AF65-F5344CB8AC3E}">
        <p14:creationId xmlns:p14="http://schemas.microsoft.com/office/powerpoint/2010/main" val="255479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</TotalTime>
  <Words>541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Camera Lens Smear Detection</vt:lpstr>
      <vt:lpstr>Task</vt:lpstr>
      <vt:lpstr>Methodology</vt:lpstr>
      <vt:lpstr>Step 1: Image averaging and blurring</vt:lpstr>
      <vt:lpstr>Results of image averaging</vt:lpstr>
      <vt:lpstr>Step 2: adaptive thresholding</vt:lpstr>
      <vt:lpstr>Results of adaptive thresholding</vt:lpstr>
      <vt:lpstr>Step 3: edge detection </vt:lpstr>
      <vt:lpstr>Results of edge detection</vt:lpstr>
      <vt:lpstr>Step 4: contour plotting</vt:lpstr>
      <vt:lpstr>Final results</vt:lpstr>
      <vt:lpstr>Improvement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Lens Smear Detection</dc:title>
  <dc:creator>Anuj Karnik</dc:creator>
  <cp:lastModifiedBy>Anuj Karnik</cp:lastModifiedBy>
  <cp:revision>9</cp:revision>
  <dcterms:created xsi:type="dcterms:W3CDTF">2020-05-04T22:04:22Z</dcterms:created>
  <dcterms:modified xsi:type="dcterms:W3CDTF">2020-05-04T22:57:54Z</dcterms:modified>
</cp:coreProperties>
</file>