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987B-6643-43AA-9B56-509B80CCD0F3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D42F3-CDD5-4B19-B3DB-7C522346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248-46FB-4B21-86CC-193094DCEFA0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C9A-5A1F-4B55-A065-BB4E65346D4D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D0E3-2BD6-4254-82D0-8E1441667E33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EC5-CE1B-4617-82D6-65BD0F5B07A5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11BD-7957-4CF3-8BCA-9A385F7F00A0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1E35-9E29-4BA2-8650-B8DF2FB8418A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36BE-4641-4FC6-BB34-6A020DAA3E16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94D2-0D2E-4C87-8168-ED920BF6FA52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852E-F5CF-4AEE-8E73-07BBAD90892A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BE78-9AC4-4210-8A68-53918CCA97CC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F09E-DD05-437F-9F41-BFC11A888A78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3E312BF-6E7B-46F2-B83A-98982FB970FA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3C9CC-F0AD-4F56-9B0F-18ED29C3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Device Handler Seek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38C4F-5ED7-4B74-B0C6-2DF6DC04F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Christian Shadis</a:t>
            </a:r>
          </a:p>
        </p:txBody>
      </p:sp>
    </p:spTree>
    <p:extLst>
      <p:ext uri="{BB962C8B-B14F-4D97-AF65-F5344CB8AC3E}">
        <p14:creationId xmlns:p14="http://schemas.microsoft.com/office/powerpoint/2010/main" val="412562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C32D-07B9-479A-8370-360E540B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8FDF-F650-4179-AE02-F42530A4C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Android app</a:t>
            </a:r>
          </a:p>
          <a:p>
            <a:r>
              <a:rPr lang="en-US" dirty="0"/>
              <a:t>Implement all 7 seek strategies from textbook</a:t>
            </a:r>
          </a:p>
          <a:p>
            <a:r>
              <a:rPr lang="en-US" dirty="0"/>
              <a:t>Calculate summary statistics for each</a:t>
            </a:r>
          </a:p>
          <a:p>
            <a:r>
              <a:rPr lang="en-US" dirty="0"/>
              <a:t>Integrate interactive Android design elements</a:t>
            </a:r>
          </a:p>
          <a:p>
            <a:pPr lvl="1"/>
            <a:r>
              <a:rPr lang="en-US" dirty="0"/>
              <a:t>Sliders, buttons,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5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020E-1547-43E8-8977-FE14E99C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FFFD-9266-4C23-938F-F2E8AB17B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9 Java Classes:</a:t>
            </a:r>
          </a:p>
          <a:p>
            <a:pPr lvl="1"/>
            <a:r>
              <a:rPr lang="en-US" dirty="0"/>
              <a:t>First-Come-First-Served (FCFS.java)</a:t>
            </a:r>
          </a:p>
          <a:p>
            <a:pPr lvl="1"/>
            <a:r>
              <a:rPr lang="en-US" dirty="0"/>
              <a:t>Shortest-Seek-Time-First (SSTF.java)</a:t>
            </a:r>
          </a:p>
          <a:p>
            <a:pPr lvl="1"/>
            <a:r>
              <a:rPr lang="en-US" dirty="0"/>
              <a:t>SCAN.java</a:t>
            </a:r>
          </a:p>
          <a:p>
            <a:pPr lvl="1"/>
            <a:r>
              <a:rPr lang="en-US" dirty="0"/>
              <a:t>LOOK.java</a:t>
            </a:r>
          </a:p>
          <a:p>
            <a:pPr lvl="1"/>
            <a:r>
              <a:rPr lang="en-US" dirty="0"/>
              <a:t>CSCAN.java</a:t>
            </a:r>
          </a:p>
          <a:p>
            <a:pPr lvl="1"/>
            <a:r>
              <a:rPr lang="en-US" dirty="0"/>
              <a:t>CLOOK.java</a:t>
            </a:r>
          </a:p>
          <a:p>
            <a:pPr lvl="1"/>
            <a:r>
              <a:rPr lang="en-US" dirty="0"/>
              <a:t>NSTEPSCAN.java</a:t>
            </a:r>
          </a:p>
          <a:p>
            <a:pPr lvl="1"/>
            <a:r>
              <a:rPr lang="en-US" dirty="0"/>
              <a:t>Request.java</a:t>
            </a:r>
          </a:p>
          <a:p>
            <a:pPr lvl="1"/>
            <a:r>
              <a:rPr lang="en-US" dirty="0"/>
              <a:t>MainActivity.java</a:t>
            </a:r>
          </a:p>
          <a:p>
            <a:r>
              <a:rPr lang="en-US" dirty="0"/>
              <a:t>1 XML Style sheet</a:t>
            </a:r>
          </a:p>
          <a:p>
            <a:r>
              <a:rPr lang="en-US" dirty="0"/>
              <a:t>1 Android Manifest</a:t>
            </a:r>
          </a:p>
        </p:txBody>
      </p:sp>
    </p:spTree>
    <p:extLst>
      <p:ext uri="{BB962C8B-B14F-4D97-AF65-F5344CB8AC3E}">
        <p14:creationId xmlns:p14="http://schemas.microsoft.com/office/powerpoint/2010/main" val="188927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2E65-A3C0-4150-8A10-734839A8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42A5C-4D18-4C59-8932-ED5C3B452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795" y="1430337"/>
            <a:ext cx="4699885" cy="3997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5F42C0-EB06-4A17-B2A3-DF7F6C1CD450}"/>
              </a:ext>
            </a:extLst>
          </p:cNvPr>
          <p:cNvSpPr txBox="1"/>
          <p:nvPr/>
        </p:nvSpPr>
        <p:spPr>
          <a:xfrm>
            <a:off x="6176865" y="2621902"/>
            <a:ext cx="490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TextViews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Slider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TableView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5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617A-FE24-4873-9D3B-437C81C2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9C34-ECAF-47B0-A4CD-FEA3D5739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Run Default:</a:t>
            </a:r>
          </a:p>
          <a:p>
            <a:pPr lvl="1"/>
            <a:r>
              <a:rPr lang="en-US" dirty="0"/>
              <a:t>Runs 10 requests through algorithms, displays results</a:t>
            </a:r>
          </a:p>
          <a:p>
            <a:r>
              <a:rPr lang="en-US" dirty="0"/>
              <a:t>Randomize:</a:t>
            </a:r>
          </a:p>
          <a:p>
            <a:pPr lvl="1"/>
            <a:r>
              <a:rPr lang="en-US" dirty="0"/>
              <a:t>Reads value from slider (n)</a:t>
            </a:r>
          </a:p>
          <a:p>
            <a:pPr lvl="1"/>
            <a:r>
              <a:rPr lang="en-US" dirty="0"/>
              <a:t>Creates n random requests</a:t>
            </a:r>
          </a:p>
          <a:p>
            <a:pPr lvl="1"/>
            <a:r>
              <a:rPr lang="en-US" dirty="0"/>
              <a:t>Runs requests through algorithms, displays results</a:t>
            </a:r>
          </a:p>
          <a:p>
            <a:r>
              <a:rPr lang="en-US" dirty="0"/>
              <a:t>Algorithm Assumptions:</a:t>
            </a:r>
          </a:p>
          <a:p>
            <a:pPr lvl="1"/>
            <a:r>
              <a:rPr lang="en-US" dirty="0"/>
              <a:t>Seek time = 12ms + 0.1ms for each track traversed</a:t>
            </a:r>
          </a:p>
          <a:p>
            <a:pPr lvl="1"/>
            <a:r>
              <a:rPr lang="en-US" dirty="0"/>
              <a:t>Search time = 0.5ms for each sector traversed</a:t>
            </a:r>
          </a:p>
          <a:p>
            <a:pPr lvl="1"/>
            <a:r>
              <a:rPr lang="en-US" dirty="0"/>
              <a:t>Transfer time = 1.2ms flat for each request</a:t>
            </a:r>
          </a:p>
        </p:txBody>
      </p:sp>
    </p:spTree>
    <p:extLst>
      <p:ext uri="{BB962C8B-B14F-4D97-AF65-F5344CB8AC3E}">
        <p14:creationId xmlns:p14="http://schemas.microsoft.com/office/powerpoint/2010/main" val="314964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F9CD-90DF-423D-8B6A-3670938F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Chose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B6A3B-B307-4A5A-BF99-D7DA8BF1D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 Activity 6: Code FCFS and LOOK</a:t>
            </a:r>
          </a:p>
          <a:p>
            <a:pPr lvl="1"/>
            <a:r>
              <a:rPr lang="en-US" dirty="0"/>
              <a:t>I got stuck while coding LOOK</a:t>
            </a:r>
          </a:p>
          <a:p>
            <a:pPr lvl="1"/>
            <a:r>
              <a:rPr lang="en-US" dirty="0"/>
              <a:t>I decided to implement them all</a:t>
            </a:r>
          </a:p>
          <a:p>
            <a:pPr lvl="1"/>
            <a:r>
              <a:rPr lang="en-US" dirty="0"/>
              <a:t>Brush up on Java skills, 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50679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8DB6-F37F-4560-9115-8F919368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 Would Like To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D8A3-E394-4898-B87B-D02DA2EE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Correctly implement </a:t>
            </a:r>
            <a:r>
              <a:rPr lang="en-US" dirty="0" err="1"/>
              <a:t>Scrollview</a:t>
            </a:r>
            <a:endParaRPr lang="en-US" dirty="0"/>
          </a:p>
          <a:p>
            <a:pPr lvl="1"/>
            <a:r>
              <a:rPr lang="en-US" dirty="0"/>
              <a:t>Then, slider can have much higher values</a:t>
            </a:r>
          </a:p>
          <a:p>
            <a:pPr lvl="1"/>
            <a:r>
              <a:rPr lang="en-US" dirty="0"/>
              <a:t>Problem comes from displaying a large number of requests in a fit window</a:t>
            </a:r>
          </a:p>
          <a:p>
            <a:r>
              <a:rPr lang="en-US" dirty="0"/>
              <a:t>Allow user to create custom requests</a:t>
            </a:r>
          </a:p>
          <a:p>
            <a:pPr lvl="1"/>
            <a:r>
              <a:rPr lang="en-US" dirty="0"/>
              <a:t>Another landing page</a:t>
            </a:r>
          </a:p>
          <a:p>
            <a:r>
              <a:rPr lang="en-US" dirty="0"/>
              <a:t>A third button that runs thousands of requests through the algorithms to more accurately determine efficiency</a:t>
            </a:r>
          </a:p>
        </p:txBody>
      </p:sp>
    </p:spTree>
    <p:extLst>
      <p:ext uri="{BB962C8B-B14F-4D97-AF65-F5344CB8AC3E}">
        <p14:creationId xmlns:p14="http://schemas.microsoft.com/office/powerpoint/2010/main" val="21179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7CF1-DBE9-439F-A959-A091B7F1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9182-FFC3-4876-BDFC-47D4C474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ConstraintLayout</a:t>
            </a:r>
            <a:endParaRPr lang="en-US" dirty="0"/>
          </a:p>
          <a:p>
            <a:pPr lvl="1"/>
            <a:r>
              <a:rPr lang="en-US" dirty="0"/>
              <a:t>One messed-up value ruins layout</a:t>
            </a:r>
          </a:p>
          <a:p>
            <a:r>
              <a:rPr lang="en-US" dirty="0"/>
              <a:t>Implementing </a:t>
            </a:r>
            <a:r>
              <a:rPr lang="en-US" dirty="0" err="1"/>
              <a:t>Scrollview</a:t>
            </a:r>
            <a:endParaRPr lang="en-US" dirty="0"/>
          </a:p>
          <a:p>
            <a:r>
              <a:rPr lang="en-US" dirty="0"/>
              <a:t>Accounting for arrival time</a:t>
            </a:r>
          </a:p>
        </p:txBody>
      </p:sp>
    </p:spTree>
    <p:extLst>
      <p:ext uri="{BB962C8B-B14F-4D97-AF65-F5344CB8AC3E}">
        <p14:creationId xmlns:p14="http://schemas.microsoft.com/office/powerpoint/2010/main" val="160164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B31F-01B0-4F1B-9CA8-A026241F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2C9D6-4A34-4311-AC17-6F217045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Concession: sample size is very small</a:t>
            </a:r>
          </a:p>
          <a:p>
            <a:pPr lvl="1"/>
            <a:r>
              <a:rPr lang="en-US" dirty="0"/>
              <a:t>1-15 requests</a:t>
            </a:r>
          </a:p>
          <a:p>
            <a:r>
              <a:rPr lang="en-US" dirty="0"/>
              <a:t>Indications:</a:t>
            </a:r>
          </a:p>
          <a:p>
            <a:pPr lvl="1"/>
            <a:r>
              <a:rPr lang="en-US" dirty="0"/>
              <a:t>Fastest: SSTF or LOOK</a:t>
            </a:r>
          </a:p>
          <a:p>
            <a:pPr lvl="1"/>
            <a:r>
              <a:rPr lang="en-US" dirty="0"/>
              <a:t>Least variable: SSTF or LOOK</a:t>
            </a:r>
          </a:p>
          <a:p>
            <a:pPr lvl="1"/>
            <a:r>
              <a:rPr lang="en-US" dirty="0"/>
              <a:t>Slowest: FCFS</a:t>
            </a:r>
          </a:p>
          <a:p>
            <a:pPr lvl="1"/>
            <a:r>
              <a:rPr lang="en-US" dirty="0"/>
              <a:t>Most variable: CSCAN or N-Step SCAN</a:t>
            </a:r>
          </a:p>
        </p:txBody>
      </p:sp>
    </p:spTree>
    <p:extLst>
      <p:ext uri="{BB962C8B-B14F-4D97-AF65-F5344CB8AC3E}">
        <p14:creationId xmlns:p14="http://schemas.microsoft.com/office/powerpoint/2010/main" val="3040835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38766F-4A4C-4A97-A586-D473DB7389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 design</Template>
  <TotalTime>205</TotalTime>
  <Words>287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MS Shell Dlg 2</vt:lpstr>
      <vt:lpstr>Wingdings</vt:lpstr>
      <vt:lpstr>Wingdings 3</vt:lpstr>
      <vt:lpstr>Madison</vt:lpstr>
      <vt:lpstr>Device Handler Seek Strategies</vt:lpstr>
      <vt:lpstr>The Goal</vt:lpstr>
      <vt:lpstr>Project Structure</vt:lpstr>
      <vt:lpstr>Layout</vt:lpstr>
      <vt:lpstr>How it Works</vt:lpstr>
      <vt:lpstr>Why I Chose This Project</vt:lpstr>
      <vt:lpstr>More I Would Like To Have Done</vt:lpstr>
      <vt:lpstr>Challenges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Handler Seek Strategies</dc:title>
  <dc:creator>Christian Shadis</dc:creator>
  <cp:lastModifiedBy>Christian Shadis</cp:lastModifiedBy>
  <cp:revision>5</cp:revision>
  <dcterms:created xsi:type="dcterms:W3CDTF">2021-05-08T19:52:23Z</dcterms:created>
  <dcterms:modified xsi:type="dcterms:W3CDTF">2021-05-08T23:17:48Z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