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hadis" userId="8cfd53f298761ce8" providerId="LiveId" clId="{78C86ED8-F01F-4952-8DF8-642749B21A21}"/>
    <pc:docChg chg="addSld modSld">
      <pc:chgData name="Christian Shadis" userId="8cfd53f298761ce8" providerId="LiveId" clId="{78C86ED8-F01F-4952-8DF8-642749B21A21}" dt="2021-05-08T23:32:49.262" v="39" actId="1076"/>
      <pc:docMkLst>
        <pc:docMk/>
      </pc:docMkLst>
      <pc:sldChg chg="addSp modSp mod">
        <pc:chgData name="Christian Shadis" userId="8cfd53f298761ce8" providerId="LiveId" clId="{78C86ED8-F01F-4952-8DF8-642749B21A21}" dt="2021-05-08T23:31:48.745" v="27" actId="20577"/>
        <pc:sldMkLst>
          <pc:docMk/>
          <pc:sldMk cId="3040835765" sldId="266"/>
        </pc:sldMkLst>
        <pc:spChg chg="mod">
          <ac:chgData name="Christian Shadis" userId="8cfd53f298761ce8" providerId="LiveId" clId="{78C86ED8-F01F-4952-8DF8-642749B21A21}" dt="2021-05-08T23:31:32.539" v="4" actId="1076"/>
          <ac:spMkLst>
            <pc:docMk/>
            <pc:sldMk cId="3040835765" sldId="266"/>
            <ac:spMk id="2" creationId="{3F31B31F-01B0-4F1B-9CA8-A026241F576C}"/>
          </ac:spMkLst>
        </pc:spChg>
        <pc:spChg chg="mod">
          <ac:chgData name="Christian Shadis" userId="8cfd53f298761ce8" providerId="LiveId" clId="{78C86ED8-F01F-4952-8DF8-642749B21A21}" dt="2021-05-08T23:31:48.745" v="27" actId="20577"/>
          <ac:spMkLst>
            <pc:docMk/>
            <pc:sldMk cId="3040835765" sldId="266"/>
            <ac:spMk id="3" creationId="{F802C9D6-4A34-4311-AC17-6F217045B46D}"/>
          </ac:spMkLst>
        </pc:spChg>
        <pc:picChg chg="add mod">
          <ac:chgData name="Christian Shadis" userId="8cfd53f298761ce8" providerId="LiveId" clId="{78C86ED8-F01F-4952-8DF8-642749B21A21}" dt="2021-05-08T23:31:27.835" v="3" actId="1076"/>
          <ac:picMkLst>
            <pc:docMk/>
            <pc:sldMk cId="3040835765" sldId="266"/>
            <ac:picMk id="5" creationId="{5BB72E82-ED52-48F9-AE25-9BEEB8D77B3A}"/>
          </ac:picMkLst>
        </pc:picChg>
      </pc:sldChg>
      <pc:sldChg chg="modSp new mod">
        <pc:chgData name="Christian Shadis" userId="8cfd53f298761ce8" providerId="LiveId" clId="{78C86ED8-F01F-4952-8DF8-642749B21A21}" dt="2021-05-08T23:32:49.262" v="39" actId="1076"/>
        <pc:sldMkLst>
          <pc:docMk/>
          <pc:sldMk cId="3061788687" sldId="268"/>
        </pc:sldMkLst>
        <pc:spChg chg="mod">
          <ac:chgData name="Christian Shadis" userId="8cfd53f298761ce8" providerId="LiveId" clId="{78C86ED8-F01F-4952-8DF8-642749B21A21}" dt="2021-05-08T23:32:49.262" v="39" actId="1076"/>
          <ac:spMkLst>
            <pc:docMk/>
            <pc:sldMk cId="3061788687" sldId="268"/>
            <ac:spMk id="2" creationId="{EB50516B-BBF1-41BA-8DB6-C001736B2A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Device Handler Seek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Christian Shadis</a:t>
            </a:r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516B-BBF1-41BA-8DB6-C001736B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1229" y="2890385"/>
            <a:ext cx="7958331" cy="10772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178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C32D-07B9-479A-8370-360E540B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8FDF-F650-4179-AE02-F42530A4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Android app</a:t>
            </a:r>
          </a:p>
          <a:p>
            <a:r>
              <a:rPr lang="en-US" dirty="0"/>
              <a:t>Implement all 7 seek strategies from textbook</a:t>
            </a:r>
          </a:p>
          <a:p>
            <a:r>
              <a:rPr lang="en-US" dirty="0"/>
              <a:t>Calculate summary statistics for each</a:t>
            </a:r>
          </a:p>
          <a:p>
            <a:r>
              <a:rPr lang="en-US" dirty="0"/>
              <a:t>Integrate interactive Android design elements</a:t>
            </a:r>
          </a:p>
          <a:p>
            <a:pPr lvl="1"/>
            <a:r>
              <a:rPr lang="en-US" dirty="0"/>
              <a:t>Sliders, buttons,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020E-1547-43E8-8977-FE14E99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FFFD-9266-4C23-938F-F2E8AB17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9 Java Classes:</a:t>
            </a:r>
          </a:p>
          <a:p>
            <a:pPr lvl="1"/>
            <a:r>
              <a:rPr lang="en-US" dirty="0"/>
              <a:t>First-Come-First-Served (FCFS.java)</a:t>
            </a:r>
          </a:p>
          <a:p>
            <a:pPr lvl="1"/>
            <a:r>
              <a:rPr lang="en-US" dirty="0"/>
              <a:t>Shortest-Seek-Time-First (SSTF.java)</a:t>
            </a:r>
          </a:p>
          <a:p>
            <a:pPr lvl="1"/>
            <a:r>
              <a:rPr lang="en-US" dirty="0"/>
              <a:t>SCAN.java</a:t>
            </a:r>
          </a:p>
          <a:p>
            <a:pPr lvl="1"/>
            <a:r>
              <a:rPr lang="en-US" dirty="0"/>
              <a:t>LOOK.java</a:t>
            </a:r>
          </a:p>
          <a:p>
            <a:pPr lvl="1"/>
            <a:r>
              <a:rPr lang="en-US" dirty="0"/>
              <a:t>CSCAN.java</a:t>
            </a:r>
          </a:p>
          <a:p>
            <a:pPr lvl="1"/>
            <a:r>
              <a:rPr lang="en-US" dirty="0"/>
              <a:t>CLOOK.java</a:t>
            </a:r>
          </a:p>
          <a:p>
            <a:pPr lvl="1"/>
            <a:r>
              <a:rPr lang="en-US" dirty="0"/>
              <a:t>NSTEPSCAN.java</a:t>
            </a:r>
          </a:p>
          <a:p>
            <a:pPr lvl="1"/>
            <a:r>
              <a:rPr lang="en-US" dirty="0"/>
              <a:t>Request.java</a:t>
            </a:r>
          </a:p>
          <a:p>
            <a:pPr lvl="1"/>
            <a:r>
              <a:rPr lang="en-US" dirty="0"/>
              <a:t>MainActivity.java</a:t>
            </a:r>
          </a:p>
          <a:p>
            <a:r>
              <a:rPr lang="en-US" dirty="0"/>
              <a:t>1 XML Style sheet</a:t>
            </a:r>
          </a:p>
          <a:p>
            <a:r>
              <a:rPr lang="en-US" dirty="0"/>
              <a:t>1 Android Manifest</a:t>
            </a:r>
          </a:p>
        </p:txBody>
      </p:sp>
    </p:spTree>
    <p:extLst>
      <p:ext uri="{BB962C8B-B14F-4D97-AF65-F5344CB8AC3E}">
        <p14:creationId xmlns:p14="http://schemas.microsoft.com/office/powerpoint/2010/main" val="188927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2E65-A3C0-4150-8A10-734839A8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42A5C-4D18-4C59-8932-ED5C3B452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795" y="1430337"/>
            <a:ext cx="4699885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F42C0-EB06-4A17-B2A3-DF7F6C1CD450}"/>
              </a:ext>
            </a:extLst>
          </p:cNvPr>
          <p:cNvSpPr txBox="1"/>
          <p:nvPr/>
        </p:nvSpPr>
        <p:spPr>
          <a:xfrm>
            <a:off x="6176865" y="2621902"/>
            <a:ext cx="490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TextViews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Slider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617A-FE24-4873-9D3B-437C81C2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9C34-ECAF-47B0-A4CD-FEA3D573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 Default:</a:t>
            </a:r>
          </a:p>
          <a:p>
            <a:pPr lvl="1"/>
            <a:r>
              <a:rPr lang="en-US" dirty="0"/>
              <a:t>Runs 10 requests through algorithms, displays results</a:t>
            </a:r>
          </a:p>
          <a:p>
            <a:r>
              <a:rPr lang="en-US" dirty="0"/>
              <a:t>Randomize:</a:t>
            </a:r>
          </a:p>
          <a:p>
            <a:pPr lvl="1"/>
            <a:r>
              <a:rPr lang="en-US" dirty="0"/>
              <a:t>Reads value from slider (n)</a:t>
            </a:r>
          </a:p>
          <a:p>
            <a:pPr lvl="1"/>
            <a:r>
              <a:rPr lang="en-US" dirty="0"/>
              <a:t>Creates n random requests</a:t>
            </a:r>
          </a:p>
          <a:p>
            <a:pPr lvl="1"/>
            <a:r>
              <a:rPr lang="en-US" dirty="0"/>
              <a:t>Runs requests through algorithms, displays results</a:t>
            </a:r>
          </a:p>
          <a:p>
            <a:r>
              <a:rPr lang="en-US" dirty="0"/>
              <a:t>Algorithm Assumptions:</a:t>
            </a:r>
          </a:p>
          <a:p>
            <a:pPr lvl="1"/>
            <a:r>
              <a:rPr lang="en-US" dirty="0"/>
              <a:t>Seek time = 12ms + 0.1ms for each track traversed</a:t>
            </a:r>
          </a:p>
          <a:p>
            <a:pPr lvl="1"/>
            <a:r>
              <a:rPr lang="en-US" dirty="0"/>
              <a:t>Search time = 0.5ms for each sector traversed</a:t>
            </a:r>
          </a:p>
          <a:p>
            <a:pPr lvl="1"/>
            <a:r>
              <a:rPr lang="en-US" dirty="0"/>
              <a:t>Transfer time = 1.2ms flat for each request</a:t>
            </a:r>
          </a:p>
        </p:txBody>
      </p:sp>
    </p:spTree>
    <p:extLst>
      <p:ext uri="{BB962C8B-B14F-4D97-AF65-F5344CB8AC3E}">
        <p14:creationId xmlns:p14="http://schemas.microsoft.com/office/powerpoint/2010/main" val="314964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9CD-90DF-423D-8B6A-3670938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6A3B-B307-4A5A-BF99-D7DA8BF1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Activity 6: Code FCFS and LOOK</a:t>
            </a:r>
          </a:p>
          <a:p>
            <a:pPr lvl="1"/>
            <a:r>
              <a:rPr lang="en-US" dirty="0"/>
              <a:t>I got stuck while coding LOOK</a:t>
            </a:r>
          </a:p>
          <a:p>
            <a:pPr lvl="1"/>
            <a:r>
              <a:rPr lang="en-US" dirty="0"/>
              <a:t>I decided to implement them all</a:t>
            </a:r>
          </a:p>
          <a:p>
            <a:pPr lvl="1"/>
            <a:r>
              <a:rPr lang="en-US" dirty="0"/>
              <a:t>Brush up on Java skills,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50679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8DB6-F37F-4560-9115-8F919368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 Would Like To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D8A3-E394-4898-B87B-D02DA2EE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Correctly implement </a:t>
            </a:r>
            <a:r>
              <a:rPr lang="en-US" dirty="0" err="1"/>
              <a:t>Scrollview</a:t>
            </a:r>
            <a:endParaRPr lang="en-US" dirty="0"/>
          </a:p>
          <a:p>
            <a:pPr lvl="1"/>
            <a:r>
              <a:rPr lang="en-US" dirty="0"/>
              <a:t>Then, slider can have much higher values</a:t>
            </a:r>
          </a:p>
          <a:p>
            <a:pPr lvl="1"/>
            <a:r>
              <a:rPr lang="en-US" dirty="0"/>
              <a:t>Problem comes from displaying a large number of requests in a fit window</a:t>
            </a:r>
          </a:p>
          <a:p>
            <a:r>
              <a:rPr lang="en-US" dirty="0"/>
              <a:t>Allow user to create custom requests</a:t>
            </a:r>
          </a:p>
          <a:p>
            <a:pPr lvl="1"/>
            <a:r>
              <a:rPr lang="en-US" dirty="0"/>
              <a:t>Another landing page</a:t>
            </a:r>
          </a:p>
          <a:p>
            <a:r>
              <a:rPr lang="en-US" dirty="0"/>
              <a:t>A third button that runs thousands of requests through the algorithms to more accurately determine efficiency</a:t>
            </a:r>
          </a:p>
        </p:txBody>
      </p:sp>
    </p:spTree>
    <p:extLst>
      <p:ext uri="{BB962C8B-B14F-4D97-AF65-F5344CB8AC3E}">
        <p14:creationId xmlns:p14="http://schemas.microsoft.com/office/powerpoint/2010/main" val="21179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7CF1-DBE9-439F-A959-A091B7F1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9182-FFC3-4876-BDFC-47D4C474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US" dirty="0"/>
          </a:p>
          <a:p>
            <a:pPr lvl="1"/>
            <a:r>
              <a:rPr lang="en-US" dirty="0"/>
              <a:t>One messed-up value ruins layout</a:t>
            </a:r>
          </a:p>
          <a:p>
            <a:r>
              <a:rPr lang="en-US" dirty="0"/>
              <a:t>Implementing </a:t>
            </a:r>
            <a:r>
              <a:rPr lang="en-US" dirty="0" err="1"/>
              <a:t>Scrollview</a:t>
            </a:r>
            <a:endParaRPr lang="en-US" dirty="0"/>
          </a:p>
          <a:p>
            <a:r>
              <a:rPr lang="en-US" dirty="0"/>
              <a:t>Accounting for arrival time</a:t>
            </a:r>
          </a:p>
        </p:txBody>
      </p:sp>
    </p:spTree>
    <p:extLst>
      <p:ext uri="{BB962C8B-B14F-4D97-AF65-F5344CB8AC3E}">
        <p14:creationId xmlns:p14="http://schemas.microsoft.com/office/powerpoint/2010/main" val="16016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B31F-01B0-4F1B-9CA8-A026241F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705445"/>
            <a:ext cx="7958331" cy="107722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C9D6-4A34-4311-AC17-6F217045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Concession: sample size is very small</a:t>
            </a:r>
          </a:p>
          <a:p>
            <a:pPr lvl="1"/>
            <a:r>
              <a:rPr lang="en-US" dirty="0"/>
              <a:t>1-15 requests</a:t>
            </a:r>
          </a:p>
          <a:p>
            <a:r>
              <a:rPr lang="en-US" dirty="0"/>
              <a:t>Indications after a few iterations:</a:t>
            </a:r>
          </a:p>
          <a:p>
            <a:pPr lvl="1"/>
            <a:r>
              <a:rPr lang="en-US" dirty="0"/>
              <a:t>Fastest: SSTF or LOOK</a:t>
            </a:r>
          </a:p>
          <a:p>
            <a:pPr lvl="1"/>
            <a:r>
              <a:rPr lang="en-US" dirty="0"/>
              <a:t>Least variable: SSTF or LOOK</a:t>
            </a:r>
          </a:p>
          <a:p>
            <a:pPr lvl="1"/>
            <a:r>
              <a:rPr lang="en-US" dirty="0"/>
              <a:t>Slowest: FCFS</a:t>
            </a:r>
          </a:p>
          <a:p>
            <a:pPr lvl="1"/>
            <a:r>
              <a:rPr lang="en-US" dirty="0"/>
              <a:t>Most variable: CSCAN or N-Step SCAN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72E82-ED52-48F9-AE25-9BEEB8D7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75" y="1352938"/>
            <a:ext cx="2689139" cy="55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 design</Template>
  <TotalTime>206</TotalTime>
  <Words>293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Device Handler Seek Strategies</vt:lpstr>
      <vt:lpstr>The Goal</vt:lpstr>
      <vt:lpstr>Project Structure</vt:lpstr>
      <vt:lpstr>Layout</vt:lpstr>
      <vt:lpstr>How it Works</vt:lpstr>
      <vt:lpstr>Why I Chose This Project</vt:lpstr>
      <vt:lpstr>More I Would Like To Have Done</vt:lpstr>
      <vt:lpstr>Challenges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Handler Seek Strategies</dc:title>
  <dc:creator>Christian Shadis</dc:creator>
  <cp:lastModifiedBy>Christian Shadis</cp:lastModifiedBy>
  <cp:revision>5</cp:revision>
  <dcterms:created xsi:type="dcterms:W3CDTF">2021-05-08T19:52:23Z</dcterms:created>
  <dcterms:modified xsi:type="dcterms:W3CDTF">2021-05-08T23:32:55Z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