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algn="l"/>
            <a:r>
              <a:rPr lang="en-US" sz="6600" b="0" i="0" dirty="0">
                <a:solidFill>
                  <a:srgbClr val="1F1F1F"/>
                </a:solidFill>
                <a:effectLst/>
                <a:latin typeface="OpenSans"/>
              </a:rPr>
              <a:t>Investigate a Cafe or Bar opportunity in </a:t>
            </a:r>
            <a:r>
              <a:rPr lang="en-US" sz="6600" b="0" i="0" dirty="0" err="1">
                <a:solidFill>
                  <a:srgbClr val="1F1F1F"/>
                </a:solidFill>
                <a:effectLst/>
                <a:latin typeface="OpenSans"/>
              </a:rPr>
              <a:t>Chalandri</a:t>
            </a:r>
            <a:r>
              <a:rPr lang="en-US" sz="6600" b="0" i="0" dirty="0">
                <a:solidFill>
                  <a:srgbClr val="1F1F1F"/>
                </a:solidFill>
                <a:effectLst/>
                <a:latin typeface="OpenSans"/>
              </a:rPr>
              <a:t>, Greece</a:t>
            </a:r>
            <a:endParaRPr lang="en-US" sz="66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B9CD-951B-4E4D-B0C7-475E3B925255}"/>
              </a:ext>
            </a:extLst>
          </p:cNvPr>
          <p:cNvSpPr>
            <a:spLocks noGrp="1"/>
          </p:cNvSpPr>
          <p:nvPr>
            <p:ph type="title"/>
          </p:nvPr>
        </p:nvSpPr>
        <p:spPr/>
        <p:txBody>
          <a:bodyPr/>
          <a:lstStyle/>
          <a:p>
            <a:r>
              <a:rPr lang="en-US" dirty="0"/>
              <a:t>Introduction/Business Problem</a:t>
            </a:r>
            <a:endParaRPr lang="en-NL" dirty="0"/>
          </a:p>
        </p:txBody>
      </p:sp>
      <p:sp>
        <p:nvSpPr>
          <p:cNvPr id="3" name="Content Placeholder 2">
            <a:extLst>
              <a:ext uri="{FF2B5EF4-FFF2-40B4-BE49-F238E27FC236}">
                <a16:creationId xmlns:a16="http://schemas.microsoft.com/office/drawing/2014/main" id="{04C371F9-5229-43D6-B44B-6CAE43CDAE44}"/>
              </a:ext>
            </a:extLst>
          </p:cNvPr>
          <p:cNvSpPr>
            <a:spLocks noGrp="1"/>
          </p:cNvSpPr>
          <p:nvPr>
            <p:ph idx="1"/>
          </p:nvPr>
        </p:nvSpPr>
        <p:spPr/>
        <p:txBody>
          <a:bodyPr/>
          <a:lstStyle/>
          <a:p>
            <a:r>
              <a:rPr lang="en-US" dirty="0"/>
              <a:t>Our client, a person interested in opening a cafe or alternatively a bar in one of the trending neighborhoods in Athens, </a:t>
            </a:r>
            <a:r>
              <a:rPr lang="en-US" dirty="0" err="1"/>
              <a:t>Chalandri</a:t>
            </a:r>
            <a:r>
              <a:rPr lang="en-US" dirty="0"/>
              <a:t>, asked for an investigation on which are the best spots to open it. Thus for areas where there are gathered other places of interest such as cafe or restaurants so people are likely to pass through.</a:t>
            </a:r>
            <a:endParaRPr lang="en-NL" dirty="0"/>
          </a:p>
        </p:txBody>
      </p:sp>
    </p:spTree>
    <p:extLst>
      <p:ext uri="{BB962C8B-B14F-4D97-AF65-F5344CB8AC3E}">
        <p14:creationId xmlns:p14="http://schemas.microsoft.com/office/powerpoint/2010/main" val="23522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CD2F-D39B-45D3-964D-CF839449FE86}"/>
              </a:ext>
            </a:extLst>
          </p:cNvPr>
          <p:cNvSpPr>
            <a:spLocks noGrp="1"/>
          </p:cNvSpPr>
          <p:nvPr>
            <p:ph type="title"/>
          </p:nvPr>
        </p:nvSpPr>
        <p:spPr/>
        <p:txBody>
          <a:bodyPr/>
          <a:lstStyle/>
          <a:p>
            <a:r>
              <a:rPr lang="en-US" dirty="0"/>
              <a:t>Data</a:t>
            </a:r>
            <a:endParaRPr lang="en-NL" dirty="0"/>
          </a:p>
        </p:txBody>
      </p:sp>
      <p:sp>
        <p:nvSpPr>
          <p:cNvPr id="3" name="Content Placeholder 2">
            <a:extLst>
              <a:ext uri="{FF2B5EF4-FFF2-40B4-BE49-F238E27FC236}">
                <a16:creationId xmlns:a16="http://schemas.microsoft.com/office/drawing/2014/main" id="{BCCB38FF-858D-413F-990F-BF8025345B3E}"/>
              </a:ext>
            </a:extLst>
          </p:cNvPr>
          <p:cNvSpPr>
            <a:spLocks noGrp="1"/>
          </p:cNvSpPr>
          <p:nvPr>
            <p:ph idx="1"/>
          </p:nvPr>
        </p:nvSpPr>
        <p:spPr/>
        <p:txBody>
          <a:bodyPr/>
          <a:lstStyle/>
          <a:p>
            <a:r>
              <a:rPr lang="en-US" dirty="0"/>
              <a:t>Data from Foursquare is going to be used to explore what shops are available in the general area of </a:t>
            </a:r>
            <a:r>
              <a:rPr lang="en-US" dirty="0" err="1"/>
              <a:t>Chalandri</a:t>
            </a:r>
            <a:r>
              <a:rPr lang="en-US" dirty="0"/>
              <a:t>. The types and locations of shops are going to be used in order to investigate clusters relevant to our client's investment.</a:t>
            </a:r>
          </a:p>
          <a:p>
            <a:r>
              <a:rPr lang="en-US" dirty="0"/>
              <a:t>Also, geolocation data is going to be used to determine the area of interest, as well as points of interest like </a:t>
            </a:r>
            <a:r>
              <a:rPr lang="en-US"/>
              <a:t>Metro stations.</a:t>
            </a:r>
            <a:endParaRPr lang="en-NL" dirty="0"/>
          </a:p>
        </p:txBody>
      </p:sp>
    </p:spTree>
    <p:extLst>
      <p:ext uri="{BB962C8B-B14F-4D97-AF65-F5344CB8AC3E}">
        <p14:creationId xmlns:p14="http://schemas.microsoft.com/office/powerpoint/2010/main" val="414034127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{3CF8B81B-CC83-44F9-841E-D74B30C4A779}tf56160789_win32</Template>
  <TotalTime>0</TotalTime>
  <Words>147</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Bookman Old Style</vt:lpstr>
      <vt:lpstr>Calibri</vt:lpstr>
      <vt:lpstr>Franklin Gothic Book</vt:lpstr>
      <vt:lpstr>OpenSans</vt:lpstr>
      <vt:lpstr>1_RetrospectVTI</vt:lpstr>
      <vt:lpstr>Investigate a Cafe or Bar opportunity in Chalandri, Greece</vt:lpstr>
      <vt:lpstr>Introduction/Business Problem</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 Cafe or Bar opportunity in Chalandri, Greece</dc:title>
  <dc:creator>Christos Tsitsikas</dc:creator>
  <cp:lastModifiedBy>Christos Tsitsikas</cp:lastModifiedBy>
  <cp:revision>3</cp:revision>
  <dcterms:created xsi:type="dcterms:W3CDTF">2021-02-21T15:14:52Z</dcterms:created>
  <dcterms:modified xsi:type="dcterms:W3CDTF">2021-02-21T15:24:48Z</dcterms:modified>
</cp:coreProperties>
</file>