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365" autoAdjust="0"/>
    <p:restoredTop sz="94660"/>
  </p:normalViewPr>
  <p:slideViewPr>
    <p:cSldViewPr>
      <p:cViewPr varScale="1">
        <p:scale>
          <a:sx n="64" d="100"/>
          <a:sy n="64" d="100"/>
        </p:scale>
        <p:origin x="-13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DC529AC-22D5-49B5-B844-7B3A071D4F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D174-AF3E-4E3A-AD87-6F2333D92E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082-9F28-4AC2-BCBB-261BBD010B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9E9D9-D34D-41F9-8268-A093AB907F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7E83E11-AF8D-45DA-971C-FA0C5C4870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54F0B-96B9-40E9-9234-3046C63C6F0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68D16-52AF-4CAE-B6EF-F38F5C1F23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3F70-6A45-445B-B816-2E578A2AE8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1AB3-1274-4295-A6A6-2D40E7C1FB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6B3E-D641-45DC-AF81-3035AA178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F378784-B5EB-46D2-A406-9D5169E53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5385660-FF34-4C47-9366-1064ECCF77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81000" y="1676400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algn="ctr">
              <a:defRPr sz="48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8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8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8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8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1981200"/>
            <a:ext cx="556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LESS </a:t>
            </a:r>
            <a:endParaRPr 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514350" y="338138"/>
            <a:ext cx="2838450" cy="503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Ex: </a:t>
            </a:r>
          </a:p>
          <a:p>
            <a:r>
              <a:rPr lang="en-US"/>
              <a:t>// LESS </a:t>
            </a:r>
          </a:p>
          <a:p>
            <a:r>
              <a:rPr lang="en-US"/>
              <a:t>#header { </a:t>
            </a:r>
          </a:p>
          <a:p>
            <a:r>
              <a:rPr lang="en-US"/>
              <a:t>  h1 { </a:t>
            </a:r>
          </a:p>
          <a:p>
            <a:r>
              <a:rPr lang="en-US"/>
              <a:t>    font-size: 26px; </a:t>
            </a:r>
          </a:p>
          <a:p>
            <a:r>
              <a:rPr lang="en-US"/>
              <a:t>    font-weight: bold; </a:t>
            </a:r>
          </a:p>
          <a:p>
            <a:r>
              <a:rPr lang="en-US"/>
              <a:t>  } </a:t>
            </a:r>
          </a:p>
          <a:p>
            <a:r>
              <a:rPr lang="en-US"/>
              <a:t>  p { </a:t>
            </a:r>
          </a:p>
          <a:p>
            <a:r>
              <a:rPr lang="en-US"/>
              <a:t>    font-size: 12px; </a:t>
            </a:r>
          </a:p>
          <a:p>
            <a:r>
              <a:rPr lang="en-US"/>
              <a:t>    a { </a:t>
            </a:r>
          </a:p>
          <a:p>
            <a:r>
              <a:rPr lang="en-US"/>
              <a:t>      text-decoration: none; </a:t>
            </a:r>
          </a:p>
          <a:p>
            <a:r>
              <a:rPr lang="en-US"/>
              <a:t>     &amp;:hover { </a:t>
            </a:r>
          </a:p>
          <a:p>
            <a:r>
              <a:rPr lang="en-US"/>
              <a:t>       border-width: 1px </a:t>
            </a:r>
          </a:p>
          <a:p>
            <a:r>
              <a:rPr lang="en-US"/>
              <a:t>     } </a:t>
            </a:r>
          </a:p>
          <a:p>
            <a:r>
              <a:rPr lang="en-US"/>
              <a:t>    } </a:t>
            </a:r>
          </a:p>
          <a:p>
            <a:r>
              <a:rPr lang="en-US"/>
              <a:t>  }</a:t>
            </a:r>
          </a:p>
          <a:p>
            <a:r>
              <a:rPr lang="en-US"/>
              <a:t> } </a:t>
            </a:r>
          </a:p>
          <a:p>
            <a:endParaRPr 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4567238" y="390525"/>
            <a:ext cx="2584450" cy="421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  <a:p>
            <a:r>
              <a:rPr lang="en-US"/>
              <a:t>/* Compiled CSS */ </a:t>
            </a:r>
          </a:p>
          <a:p>
            <a:r>
              <a:rPr lang="en-US"/>
              <a:t>#header h1 { </a:t>
            </a:r>
          </a:p>
          <a:p>
            <a:r>
              <a:rPr lang="en-US"/>
              <a:t>  font-size: 26px; </a:t>
            </a:r>
          </a:p>
          <a:p>
            <a:r>
              <a:rPr lang="en-US"/>
              <a:t>  font-weight: bold; </a:t>
            </a:r>
          </a:p>
          <a:p>
            <a:r>
              <a:rPr lang="en-US"/>
              <a:t>} </a:t>
            </a:r>
          </a:p>
          <a:p>
            <a:r>
              <a:rPr lang="en-US"/>
              <a:t>#header p { </a:t>
            </a:r>
          </a:p>
          <a:p>
            <a:r>
              <a:rPr lang="en-US"/>
              <a:t>  font-size: 12px; </a:t>
            </a:r>
          </a:p>
          <a:p>
            <a:r>
              <a:rPr lang="en-US"/>
              <a:t>} </a:t>
            </a:r>
          </a:p>
          <a:p>
            <a:r>
              <a:rPr lang="en-US"/>
              <a:t>#header p a { </a:t>
            </a:r>
          </a:p>
          <a:p>
            <a:r>
              <a:rPr lang="en-US"/>
              <a:t>  text-decoration: none; </a:t>
            </a:r>
          </a:p>
          <a:p>
            <a:r>
              <a:rPr lang="en-US"/>
              <a:t>} </a:t>
            </a:r>
          </a:p>
          <a:p>
            <a:r>
              <a:rPr lang="en-US"/>
              <a:t>#header p a:hover { </a:t>
            </a:r>
          </a:p>
          <a:p>
            <a:r>
              <a:rPr lang="en-US"/>
              <a:t>  border-width: 1px; </a:t>
            </a:r>
          </a:p>
          <a:p>
            <a:r>
              <a:rPr lang="en-US"/>
              <a:t>}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/>
              <a:t>Operators and functions</a:t>
            </a:r>
            <a:r>
              <a:rPr lang="en-US"/>
              <a:t> 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4350" y="2138363"/>
            <a:ext cx="5607050" cy="503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-"/>
            </a:pPr>
            <a:r>
              <a:rPr lang="en-US"/>
              <a:t> which let you create CSS properties mathematically.</a:t>
            </a:r>
          </a:p>
          <a:p>
            <a:pPr>
              <a:buFontTx/>
              <a:buChar char="-"/>
            </a:pPr>
            <a:endParaRPr lang="en-US"/>
          </a:p>
          <a:p>
            <a:r>
              <a:rPr lang="en-US"/>
              <a:t>Ex:</a:t>
            </a:r>
          </a:p>
          <a:p>
            <a:r>
              <a:rPr lang="en-US"/>
              <a:t>// LESS </a:t>
            </a:r>
          </a:p>
          <a:p>
            <a:r>
              <a:rPr lang="en-US"/>
              <a:t>@the-border: 1px; </a:t>
            </a:r>
          </a:p>
          <a:p>
            <a:r>
              <a:rPr lang="en-US"/>
              <a:t>@base-color: #111; </a:t>
            </a:r>
          </a:p>
          <a:p>
            <a:r>
              <a:rPr lang="en-US"/>
              <a:t>@red: #842210; </a:t>
            </a:r>
          </a:p>
          <a:p>
            <a:r>
              <a:rPr lang="en-US"/>
              <a:t>#header { </a:t>
            </a:r>
          </a:p>
          <a:p>
            <a:r>
              <a:rPr lang="en-US"/>
              <a:t>  color: @base-color * 3; </a:t>
            </a:r>
          </a:p>
          <a:p>
            <a:r>
              <a:rPr lang="en-US"/>
              <a:t>  border-left: @the-border; </a:t>
            </a:r>
          </a:p>
          <a:p>
            <a:r>
              <a:rPr lang="en-US"/>
              <a:t>  border-right: @the-border * 2; </a:t>
            </a:r>
          </a:p>
          <a:p>
            <a:r>
              <a:rPr lang="en-US"/>
              <a:t>} </a:t>
            </a:r>
          </a:p>
          <a:p>
            <a:r>
              <a:rPr lang="en-US"/>
              <a:t>#footer { </a:t>
            </a:r>
          </a:p>
          <a:p>
            <a:r>
              <a:rPr lang="en-US"/>
              <a:t>  color: @base-color + #003300; </a:t>
            </a:r>
          </a:p>
          <a:p>
            <a:r>
              <a:rPr lang="en-US"/>
              <a:t>  border-color: desaturate(@red, 10%); </a:t>
            </a:r>
          </a:p>
          <a:p>
            <a:r>
              <a:rPr lang="en-US"/>
              <a:t>}  </a:t>
            </a:r>
          </a:p>
          <a:p>
            <a:pPr>
              <a:buFontTx/>
              <a:buChar char="-"/>
            </a:pPr>
            <a:endParaRPr lang="en-US"/>
          </a:p>
          <a:p>
            <a:endParaRPr lang="en-US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5257800" y="2646363"/>
            <a:ext cx="2686050" cy="311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  <a:p>
            <a:r>
              <a:rPr lang="en-US"/>
              <a:t>/* Compiled CSS */ </a:t>
            </a:r>
          </a:p>
          <a:p>
            <a:r>
              <a:rPr lang="en-US"/>
              <a:t>#header { </a:t>
            </a:r>
          </a:p>
          <a:p>
            <a:r>
              <a:rPr lang="en-US"/>
              <a:t>  color: #333; </a:t>
            </a:r>
          </a:p>
          <a:p>
            <a:r>
              <a:rPr lang="en-US"/>
              <a:t>  border-left: 1px; </a:t>
            </a:r>
          </a:p>
          <a:p>
            <a:r>
              <a:rPr lang="en-US"/>
              <a:t>  border-right: 2px; </a:t>
            </a:r>
          </a:p>
          <a:p>
            <a:r>
              <a:rPr lang="en-US"/>
              <a:t>} </a:t>
            </a:r>
          </a:p>
          <a:p>
            <a:r>
              <a:rPr lang="en-US"/>
              <a:t>#footer { </a:t>
            </a:r>
          </a:p>
          <a:p>
            <a:r>
              <a:rPr lang="en-US"/>
              <a:t>  color: #114411; </a:t>
            </a:r>
          </a:p>
          <a:p>
            <a:r>
              <a:rPr lang="en-US"/>
              <a:t>  border-color: #7d2717; </a:t>
            </a:r>
          </a:p>
          <a:p>
            <a:r>
              <a:rPr lang="en-US"/>
              <a:t>}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/>
              <a:t>Use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514350" y="2138363"/>
            <a:ext cx="64801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-"/>
            </a:pPr>
            <a:r>
              <a:rPr lang="en-US"/>
              <a:t> Download: http://lesscss.org/</a:t>
            </a:r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r>
              <a:rPr lang="en-US"/>
              <a:t> &lt;link rel="stylesheet/less" type="text/css" href="styles.less"&gt; </a:t>
            </a:r>
          </a:p>
          <a:p>
            <a:r>
              <a:rPr lang="en-US"/>
              <a:t>  &lt;script src="less.js" type="text/javascript"&gt;&lt;/script&gt;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LESS?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04800" y="1752600"/>
            <a:ext cx="1860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What is LESS?</a:t>
            </a:r>
            <a:r>
              <a:rPr lang="en-US"/>
              <a:t> 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533400" y="2286000"/>
            <a:ext cx="85788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-"/>
            </a:pPr>
            <a:r>
              <a:rPr lang="en-US"/>
              <a:t> LESS=The dynamic stylesheet language.</a:t>
            </a:r>
          </a:p>
          <a:p>
            <a:endParaRPr lang="en-US"/>
          </a:p>
          <a:p>
            <a:pPr>
              <a:buFontTx/>
              <a:buChar char="-"/>
            </a:pPr>
            <a:r>
              <a:rPr lang="en-US"/>
              <a:t> LESS extends the standard CSS syntax. This means that you can create a LESS </a:t>
            </a:r>
          </a:p>
          <a:p>
            <a:r>
              <a:rPr lang="en-US"/>
              <a:t>  stylesheet using regular CSS, and just add LESS code to the stylesheet as and </a:t>
            </a:r>
          </a:p>
          <a:p>
            <a:r>
              <a:rPr lang="en-US"/>
              <a:t>  when you need it.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85750" y="1576388"/>
            <a:ext cx="1479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Processing</a:t>
            </a:r>
            <a:r>
              <a:rPr lang="en-US"/>
              <a:t> 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14350" y="2138363"/>
            <a:ext cx="81724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-"/>
            </a:pPr>
            <a:r>
              <a:rPr lang="en-US"/>
              <a:t> The LESS compiler is written in JavaScript.</a:t>
            </a:r>
          </a:p>
          <a:p>
            <a:endParaRPr lang="en-US"/>
          </a:p>
          <a:p>
            <a:pPr>
              <a:buFontTx/>
              <a:buChar char="-"/>
            </a:pPr>
            <a:r>
              <a:rPr lang="en-US"/>
              <a:t> The compiler converts your LESS code into CSS when the browser loads the </a:t>
            </a:r>
          </a:p>
          <a:p>
            <a:r>
              <a:rPr lang="en-US"/>
              <a:t>   page 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Processing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Why LESS?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514350" y="2138363"/>
            <a:ext cx="4565650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-"/>
            </a:pPr>
            <a:r>
              <a:rPr lang="en-US"/>
              <a:t> LESS has everything that CSS is missing.</a:t>
            </a:r>
          </a:p>
          <a:p>
            <a:endParaRPr lang="en-US"/>
          </a:p>
          <a:p>
            <a:pPr>
              <a:buFontTx/>
              <a:buChar char="-"/>
            </a:pPr>
            <a:r>
              <a:rPr lang="en-US"/>
              <a:t> Features: </a:t>
            </a:r>
          </a:p>
          <a:p>
            <a:r>
              <a:rPr lang="en-US"/>
              <a:t>  1- </a:t>
            </a:r>
            <a:r>
              <a:rPr lang="en-US" b="1"/>
              <a:t>Variables</a:t>
            </a:r>
            <a:r>
              <a:rPr lang="en-US"/>
              <a:t> </a:t>
            </a:r>
          </a:p>
          <a:p>
            <a:r>
              <a:rPr lang="en-US"/>
              <a:t>  2- </a:t>
            </a:r>
            <a:r>
              <a:rPr lang="en-US" b="1"/>
              <a:t>Mixins</a:t>
            </a:r>
            <a:r>
              <a:rPr lang="en-US"/>
              <a:t> </a:t>
            </a:r>
          </a:p>
          <a:p>
            <a:r>
              <a:rPr lang="en-US"/>
              <a:t>  3- </a:t>
            </a:r>
            <a:r>
              <a:rPr lang="en-US" b="1"/>
              <a:t>Nested rules</a:t>
            </a:r>
            <a:endParaRPr lang="en-US"/>
          </a:p>
          <a:p>
            <a:r>
              <a:rPr lang="en-US"/>
              <a:t>  4- </a:t>
            </a:r>
            <a:r>
              <a:rPr lang="en-US" b="1"/>
              <a:t>Operators and functions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Variables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514350" y="2138363"/>
            <a:ext cx="8782050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-"/>
            </a:pPr>
            <a:r>
              <a:rPr lang="en-US"/>
              <a:t> When you program you can set a constant variable that you can access throughout </a:t>
            </a:r>
          </a:p>
          <a:p>
            <a:r>
              <a:rPr lang="en-US"/>
              <a:t>  your program. </a:t>
            </a:r>
          </a:p>
          <a:p>
            <a:endParaRPr lang="en-US"/>
          </a:p>
          <a:p>
            <a:pPr>
              <a:buFontTx/>
              <a:buChar char="-"/>
            </a:pPr>
            <a:r>
              <a:rPr lang="en-US"/>
              <a:t> You can do the same with LESS. Set a variable named @red, add your favorite </a:t>
            </a:r>
          </a:p>
          <a:p>
            <a:r>
              <a:rPr lang="en-US"/>
              <a:t>   hex red color and use it in your stylesheet.</a:t>
            </a:r>
          </a:p>
          <a:p>
            <a:endParaRPr lang="en-US"/>
          </a:p>
          <a:p>
            <a:r>
              <a:rPr lang="en-US"/>
              <a:t>- Wanna change the color a bit? Just change the @red value and smile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433388" y="481013"/>
            <a:ext cx="7948612" cy="503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Variables (Cons)</a:t>
            </a:r>
          </a:p>
          <a:p>
            <a:r>
              <a:rPr lang="en-US"/>
              <a:t>Ex:</a:t>
            </a:r>
          </a:p>
          <a:p>
            <a:r>
              <a:rPr lang="en-US"/>
              <a:t>   // LESS </a:t>
            </a:r>
          </a:p>
          <a:p>
            <a:r>
              <a:rPr lang="en-US"/>
              <a:t>   @color: #4D926F; </a:t>
            </a:r>
          </a:p>
          <a:p>
            <a:r>
              <a:rPr lang="en-US"/>
              <a:t>   #header { </a:t>
            </a:r>
          </a:p>
          <a:p>
            <a:r>
              <a:rPr lang="en-US"/>
              <a:t>     color: @color; </a:t>
            </a:r>
          </a:p>
          <a:p>
            <a:r>
              <a:rPr lang="en-US"/>
              <a:t>   } </a:t>
            </a:r>
          </a:p>
          <a:p>
            <a:r>
              <a:rPr lang="en-US"/>
              <a:t>   h2 { color: @color; } 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   /* Compiled CSS */ </a:t>
            </a:r>
          </a:p>
          <a:p>
            <a:r>
              <a:rPr lang="en-US"/>
              <a:t>   #header { </a:t>
            </a:r>
          </a:p>
          <a:p>
            <a:r>
              <a:rPr lang="en-US"/>
              <a:t>     color: #4D926F; </a:t>
            </a:r>
          </a:p>
          <a:p>
            <a:r>
              <a:rPr lang="en-US"/>
              <a:t>   } </a:t>
            </a:r>
          </a:p>
          <a:p>
            <a:r>
              <a:rPr lang="en-US"/>
              <a:t>   h2 {</a:t>
            </a:r>
          </a:p>
          <a:p>
            <a:r>
              <a:rPr lang="en-US"/>
              <a:t>     color: #4D926F; </a:t>
            </a:r>
          </a:p>
          <a:p>
            <a:r>
              <a:rPr lang="en-US"/>
              <a:t>   } 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Mixins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514350" y="2138363"/>
            <a:ext cx="794385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-"/>
            </a:pPr>
            <a:r>
              <a:rPr lang="en-US"/>
              <a:t> allow you to embed all the properties of a class into another class by simply</a:t>
            </a:r>
          </a:p>
          <a:p>
            <a:r>
              <a:rPr lang="en-US"/>
              <a:t>  including the class name as one of its properties. </a:t>
            </a:r>
          </a:p>
          <a:p>
            <a:endParaRPr lang="en-US"/>
          </a:p>
          <a:p>
            <a:r>
              <a:rPr lang="en-US"/>
              <a:t>Ex:</a:t>
            </a:r>
          </a:p>
          <a:p>
            <a:endParaRPr lang="en-US"/>
          </a:p>
          <a:p>
            <a:r>
              <a:rPr lang="en-US"/>
              <a:t>// LESS </a:t>
            </a:r>
          </a:p>
          <a:p>
            <a:r>
              <a:rPr lang="en-US"/>
              <a:t>.rounded-corners (@radius: 5px) { </a:t>
            </a:r>
          </a:p>
          <a:p>
            <a:r>
              <a:rPr lang="en-US"/>
              <a:t>  border-radius: @radius; -webkit-border-radius: @radius; </a:t>
            </a:r>
          </a:p>
          <a:p>
            <a:r>
              <a:rPr lang="en-US"/>
              <a:t>  -moz-border-radius: @radius; </a:t>
            </a:r>
          </a:p>
          <a:p>
            <a:r>
              <a:rPr lang="en-US"/>
              <a:t>}</a:t>
            </a:r>
          </a:p>
          <a:p>
            <a:r>
              <a:rPr lang="en-US"/>
              <a:t> #header { </a:t>
            </a:r>
          </a:p>
          <a:p>
            <a:r>
              <a:rPr lang="en-US"/>
              <a:t>   .rounded-corners; </a:t>
            </a:r>
          </a:p>
          <a:p>
            <a:r>
              <a:rPr lang="en-US"/>
              <a:t> } </a:t>
            </a:r>
          </a:p>
          <a:p>
            <a:r>
              <a:rPr lang="en-US"/>
              <a:t> #footer { </a:t>
            </a:r>
          </a:p>
          <a:p>
            <a:r>
              <a:rPr lang="en-US"/>
              <a:t>  .rounded-corners(10px);</a:t>
            </a:r>
          </a:p>
          <a:p>
            <a:r>
              <a:rPr lang="en-US"/>
              <a:t> }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14350" y="623888"/>
            <a:ext cx="3219450" cy="311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/* Compiled CSS */ </a:t>
            </a:r>
          </a:p>
          <a:p>
            <a:r>
              <a:rPr lang="en-US"/>
              <a:t>#header { </a:t>
            </a:r>
          </a:p>
          <a:p>
            <a:r>
              <a:rPr lang="en-US"/>
              <a:t>  border-radius: 5px; </a:t>
            </a:r>
          </a:p>
          <a:p>
            <a:r>
              <a:rPr lang="en-US"/>
              <a:t>  -webkit-border-radius: 5px; </a:t>
            </a:r>
          </a:p>
          <a:p>
            <a:r>
              <a:rPr lang="en-US"/>
              <a:t>  -moz-border-radius: 5px; </a:t>
            </a:r>
          </a:p>
          <a:p>
            <a:r>
              <a:rPr lang="en-US"/>
              <a:t>} </a:t>
            </a:r>
          </a:p>
          <a:p>
            <a:r>
              <a:rPr lang="en-US"/>
              <a:t>#footer { </a:t>
            </a:r>
          </a:p>
          <a:p>
            <a:r>
              <a:rPr lang="en-US"/>
              <a:t>  border-radius: 10px; </a:t>
            </a:r>
          </a:p>
          <a:p>
            <a:r>
              <a:rPr lang="en-US"/>
              <a:t>  -webkit-border-radius: 10px; </a:t>
            </a:r>
          </a:p>
          <a:p>
            <a:r>
              <a:rPr lang="en-US"/>
              <a:t>  -moz-border-radius: 10px; </a:t>
            </a:r>
          </a:p>
          <a:p>
            <a:r>
              <a:rPr lang="en-US"/>
              <a:t>}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/>
              <a:t>Nested rules</a:t>
            </a:r>
            <a:endParaRPr lang="en-US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14350" y="2138363"/>
            <a:ext cx="7435850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-"/>
            </a:pPr>
            <a:r>
              <a:rPr lang="en-US"/>
              <a:t> You can simply nest selectors inside other selectors.</a:t>
            </a:r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r>
              <a:rPr lang="en-US"/>
              <a:t> These can save you a lot of coding, and they make your code clearer. </a:t>
            </a:r>
          </a:p>
          <a:p>
            <a:r>
              <a:rPr lang="en-US"/>
              <a:t>   Bye bye long selectors!  </a:t>
            </a:r>
          </a:p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113</TotalTime>
  <Words>664</Words>
  <Application>Microsoft Office PowerPoint</Application>
  <PresentationFormat>On-screen Show (4:3)</PresentationFormat>
  <Paragraphs>145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Equity</vt:lpstr>
      <vt:lpstr>Slide 1</vt:lpstr>
      <vt:lpstr>What is LESS?</vt:lpstr>
      <vt:lpstr>Processing</vt:lpstr>
      <vt:lpstr>Why LESS?</vt:lpstr>
      <vt:lpstr>Variables</vt:lpstr>
      <vt:lpstr>Slide 6</vt:lpstr>
      <vt:lpstr>Mixins</vt:lpstr>
      <vt:lpstr>Slide 8</vt:lpstr>
      <vt:lpstr>Nested rules</vt:lpstr>
      <vt:lpstr>Slide 10</vt:lpstr>
      <vt:lpstr>Operators and functions </vt:lpstr>
      <vt:lpstr>Use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am I?</dc:title>
  <dc:creator>Van Bunlong</dc:creator>
  <cp:lastModifiedBy>ragavi raghupathi</cp:lastModifiedBy>
  <cp:revision>11</cp:revision>
  <dcterms:created xsi:type="dcterms:W3CDTF">2012-09-22T14:45:59Z</dcterms:created>
  <dcterms:modified xsi:type="dcterms:W3CDTF">2017-08-31T02:27:05Z</dcterms:modified>
</cp:coreProperties>
</file>