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4" r:id="rId5"/>
    <p:sldId id="260" r:id="rId6"/>
    <p:sldId id="259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REACT</a:t>
            </a:r>
            <a:r>
              <a:rPr lang="en-US" sz="4000" dirty="0" smtClean="0"/>
              <a:t> </a:t>
            </a:r>
            <a:r>
              <a:rPr lang="en-US" sz="4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Decorator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181600"/>
            <a:ext cx="5410200" cy="685800"/>
          </a:xfrm>
        </p:spPr>
        <p:txBody>
          <a:bodyPr>
            <a:noAutofit/>
          </a:bodyPr>
          <a:lstStyle/>
          <a:p>
            <a:r>
              <a:rPr lang="en-US" sz="3200" dirty="0" smtClean="0"/>
              <a:t>By Vinod Nagaraj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309490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5334000"/>
            <a:ext cx="4800600" cy="1143000"/>
          </a:xfrm>
        </p:spPr>
        <p:txBody>
          <a:bodyPr/>
          <a:lstStyle/>
          <a:p>
            <a:r>
              <a:rPr lang="en-US" dirty="0" smtClean="0"/>
              <a:t>Higher 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381000"/>
            <a:ext cx="7848600" cy="3474720"/>
          </a:xfrm>
        </p:spPr>
        <p:txBody>
          <a:bodyPr>
            <a:normAutofit lnSpcReduction="10000"/>
          </a:bodyPr>
          <a:lstStyle/>
          <a:p>
            <a:pPr marL="3175" indent="-3175" algn="just"/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that operate on other functions, either by taking them as arguments or </a:t>
            </a:r>
            <a:r>
              <a:rPr 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returning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them, are called </a:t>
            </a:r>
            <a:r>
              <a:rPr lang="en-US" sz="2400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higher-order functions.</a:t>
            </a:r>
          </a:p>
          <a:p>
            <a:endParaRPr lang="en-US" sz="2400" b="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Higher-order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allow us to abstract over </a:t>
            </a:r>
            <a:r>
              <a:rPr lang="en-US" sz="2400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r>
              <a:rPr 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b="1" i="1" dirty="0" smtClean="0"/>
          </a:p>
          <a:p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23642" y="1524000"/>
            <a:ext cx="3319958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733800"/>
            <a:ext cx="43053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16268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55725" y="457200"/>
            <a:ext cx="586427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819400" y="5410200"/>
            <a:ext cx="6096000" cy="1143000"/>
          </a:xfrm>
        </p:spPr>
        <p:txBody>
          <a:bodyPr/>
          <a:lstStyle/>
          <a:p>
            <a:r>
              <a:rPr lang="en-US" dirty="0" smtClean="0"/>
              <a:t>Higher Order Functions -Example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4902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953000" y="5334000"/>
            <a:ext cx="4191000" cy="1143000"/>
          </a:xfrm>
        </p:spPr>
        <p:txBody>
          <a:bodyPr/>
          <a:lstStyle/>
          <a:p>
            <a:r>
              <a:rPr lang="en-US" dirty="0" smtClean="0"/>
              <a:t>CALL  &amp;  APPLY &amp; BIND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28800" y="304800"/>
            <a:ext cx="1752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Object1</a:t>
            </a:r>
          </a:p>
          <a:p>
            <a:pPr algn="ctr"/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28800" y="1905000"/>
            <a:ext cx="1752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Object2</a:t>
            </a:r>
          </a:p>
          <a:p>
            <a:pPr algn="ctr"/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53000" y="990600"/>
            <a:ext cx="1752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Methods 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3"/>
            <a:endCxn id="7" idx="1"/>
          </p:cNvCxnSpPr>
          <p:nvPr/>
        </p:nvCxnSpPr>
        <p:spPr>
          <a:xfrm>
            <a:off x="3581400" y="876300"/>
            <a:ext cx="13716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7" idx="1"/>
          </p:cNvCxnSpPr>
          <p:nvPr/>
        </p:nvCxnSpPr>
        <p:spPr>
          <a:xfrm flipV="1">
            <a:off x="3505200" y="1562100"/>
            <a:ext cx="14478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10000" y="4572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CALL, APPLY, BIND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505200"/>
            <a:ext cx="278130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3276600"/>
            <a:ext cx="290512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24600" y="3276600"/>
            <a:ext cx="2676525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733800" y="5410200"/>
            <a:ext cx="6096000" cy="1143000"/>
          </a:xfrm>
        </p:spPr>
        <p:txBody>
          <a:bodyPr/>
          <a:lstStyle/>
          <a:p>
            <a:r>
              <a:rPr lang="en-US" dirty="0" smtClean="0"/>
              <a:t>Decorator DESIGN PATTERN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14400" y="381000"/>
            <a:ext cx="7848600" cy="4648200"/>
          </a:xfrm>
        </p:spPr>
        <p:txBody>
          <a:bodyPr>
            <a:normAutofit fontScale="85000" lnSpcReduction="20000"/>
          </a:bodyPr>
          <a:lstStyle/>
          <a:p>
            <a:pPr marL="3175" indent="-3175" algn="just"/>
            <a:r>
              <a:rPr 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Decorators are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when it's necessary to delegate responsibilities to an object where it doesn't make sense to subclass </a:t>
            </a:r>
            <a:r>
              <a:rPr 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it.</a:t>
            </a:r>
          </a:p>
          <a:p>
            <a:pPr marL="3175" indent="-3175" algn="just"/>
            <a:endParaRPr lang="en-US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75" indent="-3175" algn="just"/>
            <a:endParaRPr lang="en-US" sz="24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75" indent="-3175" algn="just"/>
            <a:endParaRPr lang="en-US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75" indent="-3175" algn="just"/>
            <a:endParaRPr lang="en-US" sz="24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75" indent="-3175" algn="just"/>
            <a:endParaRPr lang="en-US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75" indent="-3175" algn="just"/>
            <a:endParaRPr lang="en-US" sz="24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75" indent="-3175" algn="just"/>
            <a:endParaRPr lang="en-US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75" indent="-3175" algn="just"/>
            <a:endParaRPr lang="en-US" sz="24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75" indent="-3175" algn="just"/>
            <a:endParaRPr lang="en-US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75" indent="-3175" algn="just"/>
            <a:endParaRPr lang="en-US" sz="24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75" indent="-3175" algn="just"/>
            <a:r>
              <a:rPr 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decorator pattern isn't heavily tied to how objects are created but instead focuses on the problem of extending their functionality.</a:t>
            </a:r>
          </a:p>
        </p:txBody>
      </p:sp>
      <p:pic>
        <p:nvPicPr>
          <p:cNvPr id="1027" name="Picture 3" descr="C:\Users\p617175\Downloads\javascript-common-design-patterns-50-63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143000"/>
            <a:ext cx="3298075" cy="2476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p617175\Downloads\javascript-common-design-patterns-47-63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3000" y="914400"/>
            <a:ext cx="3703863" cy="278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9292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15529"/>
            <a:ext cx="5685503" cy="4764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37703" y="5410200"/>
            <a:ext cx="6096000" cy="1143000"/>
          </a:xfrm>
        </p:spPr>
        <p:txBody>
          <a:bodyPr/>
          <a:lstStyle/>
          <a:p>
            <a:r>
              <a:rPr lang="en-US" dirty="0" smtClean="0"/>
              <a:t>Decorator </a:t>
            </a:r>
            <a:r>
              <a:rPr lang="en-US" dirty="0" err="1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6020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05232" y="228600"/>
            <a:ext cx="60198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648200" y="5334000"/>
            <a:ext cx="6096000" cy="1143000"/>
          </a:xfrm>
        </p:spPr>
        <p:txBody>
          <a:bodyPr/>
          <a:lstStyle/>
          <a:p>
            <a:r>
              <a:rPr lang="en-US" dirty="0" smtClean="0"/>
              <a:t>Decorator ES6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8250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0" y="5410200"/>
            <a:ext cx="6096000" cy="1143000"/>
          </a:xfrm>
        </p:spPr>
        <p:txBody>
          <a:bodyPr/>
          <a:lstStyle/>
          <a:p>
            <a:r>
              <a:rPr lang="en-US" dirty="0" smtClean="0"/>
              <a:t>Decorator ES6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71600" y="76199"/>
            <a:ext cx="5410200" cy="4871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21932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2286000"/>
            <a:ext cx="3810000" cy="1447800"/>
          </a:xfrm>
        </p:spPr>
        <p:txBody>
          <a:bodyPr>
            <a:noAutofit/>
          </a:bodyPr>
          <a:lstStyle/>
          <a:p>
            <a:r>
              <a:rPr lang="en-US" sz="5400" dirty="0" smtClean="0"/>
              <a:t>THANK YOU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xmlns="" val="10223519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461</TotalTime>
  <Words>102</Words>
  <Application>Microsoft Office PowerPoint</Application>
  <PresentationFormat>On-screen Show (4:3)</PresentationFormat>
  <Paragraphs>34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Angles</vt:lpstr>
      <vt:lpstr>REACT Decorator</vt:lpstr>
      <vt:lpstr>Higher Order Functions</vt:lpstr>
      <vt:lpstr>Higher Order Functions -Example</vt:lpstr>
      <vt:lpstr>CALL  &amp;  APPLY &amp; BIND</vt:lpstr>
      <vt:lpstr>Decorator DESIGN PATTERN</vt:lpstr>
      <vt:lpstr>Decorator ExaMPLE</vt:lpstr>
      <vt:lpstr>Decorator ES6</vt:lpstr>
      <vt:lpstr>Decorator ES6</vt:lpstr>
      <vt:lpstr>Slide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Decorator</dc:title>
  <dc:creator>Nagaraj, Vinod</dc:creator>
  <cp:lastModifiedBy>ragavi raghupathi</cp:lastModifiedBy>
  <cp:revision>32</cp:revision>
  <dcterms:created xsi:type="dcterms:W3CDTF">2006-08-16T00:00:00Z</dcterms:created>
  <dcterms:modified xsi:type="dcterms:W3CDTF">2017-08-24T00:23:17Z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928f5614-cc2e-49c2-9ff9-aaea6db51fe7</vt:lpwstr>
  </property>
</Properties>
</file>