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320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1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584" y="-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8F20-E0CC-451A-AF0A-22C02064E95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34616-39AC-4D90-BD05-91D816DC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©2011,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235116-C61A-4F81-8749-B57225164B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1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888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©2011,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F318F9-D9D9-4C3C-AFCA-0D196F683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1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 Same Side Corner Rectangle 11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3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1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©2011,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3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</p:spTree>
    <p:extLst>
      <p:ext uri="{BB962C8B-B14F-4D97-AF65-F5344CB8AC3E}">
        <p14:creationId xmlns:p14="http://schemas.microsoft.com/office/powerpoint/2010/main" val="14904896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©2011, Cognizant Technology Solutions. All Rights Reserved. The information contained herein is subject to change without notice.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image001"/>
          <p:cNvPicPr>
            <a:picLocks noChangeAspect="1" noChangeArrowheads="1"/>
          </p:cNvPicPr>
          <p:nvPr/>
        </p:nvPicPr>
        <p:blipFill>
          <a:blip r:embed="rId5" cstate="print"/>
          <a:srcRect l="15790"/>
          <a:stretch>
            <a:fillRect/>
          </a:stretch>
        </p:blipFill>
        <p:spPr bwMode="auto">
          <a:xfrm>
            <a:off x="6215063" y="5075433"/>
            <a:ext cx="2000275" cy="2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841" name="Picture 1" descr="D:\2011\TDA - PSFT Fin\Logo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0166" y="5000636"/>
            <a:ext cx="1562100" cy="447675"/>
          </a:xfrm>
          <a:prstGeom prst="rect">
            <a:avLst/>
          </a:prstGeom>
          <a:noFill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image001"/>
          <p:cNvPicPr>
            <a:picLocks noChangeAspect="1" noChangeArrowheads="1"/>
          </p:cNvPicPr>
          <p:nvPr userDrawn="1"/>
        </p:nvPicPr>
        <p:blipFill>
          <a:blip r:embed="rId5" cstate="print"/>
          <a:srcRect l="15790"/>
          <a:stretch>
            <a:fillRect/>
          </a:stretch>
        </p:blipFill>
        <p:spPr bwMode="auto">
          <a:xfrm>
            <a:off x="6215063" y="5075433"/>
            <a:ext cx="2000275" cy="2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 descr="D:\2011\TDA - PSFT Fin\Logo.bmp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0166" y="5000636"/>
            <a:ext cx="1562100" cy="44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198206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©2011,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F318F9-D9D9-4C3C-AFCA-0D196F683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2C8BF0-9E89-456A-A277-87BBDCA2573F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2EA5-F5FD-4EE9-B75D-0397C3E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chemeClr val="bg1"/>
                </a:solidFill>
                <a:latin typeface="Arial Black" pitchFamily="34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0D0A99-5F88-4C4C-9F65-31DB5698BCFE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rma-runner.github.io/1.0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smine.github.io/" TargetMode="External"/><Relationship Id="rId3" Type="http://schemas.openxmlformats.org/officeDocument/2006/relationships/hyperlink" Target="http://jasmine.github.io/2.0/introdu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62600" y="3126719"/>
            <a:ext cx="2209800" cy="304800"/>
          </a:xfrm>
        </p:spPr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47800" y="5105400"/>
            <a:ext cx="1905000" cy="304800"/>
          </a:xfrm>
          <a:prstGeom prst="rect">
            <a:avLst/>
          </a:prstGeom>
          <a:solidFill>
            <a:schemeClr val="bg1"/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752600" y="2286000"/>
            <a:ext cx="6515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 smtClean="0">
                <a:latin typeface="Verdana" charset="0"/>
              </a:rPr>
              <a:t>JavaScript Testing Frameworks</a:t>
            </a:r>
            <a:endParaRPr lang="en-US" sz="2800" b="1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44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72000"/>
          </a:xfrm>
        </p:spPr>
        <p:txBody>
          <a:bodyPr/>
          <a:lstStyle/>
          <a:p>
            <a:r>
              <a:rPr lang="en-US" dirty="0" smtClean="0"/>
              <a:t>Test on Real Devices</a:t>
            </a:r>
          </a:p>
          <a:p>
            <a:r>
              <a:rPr lang="en-US" dirty="0" smtClean="0"/>
              <a:t>Remote Control</a:t>
            </a:r>
          </a:p>
          <a:p>
            <a:r>
              <a:rPr lang="en-US" dirty="0" smtClean="0"/>
              <a:t>Testing Framework Agnostic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Debugging</a:t>
            </a:r>
          </a:p>
          <a:p>
            <a:r>
              <a:rPr lang="en-US" dirty="0" smtClean="0"/>
              <a:t>Continuous </a:t>
            </a:r>
            <a:r>
              <a:rPr lang="en-US" dirty="0" smtClean="0"/>
              <a:t>Integration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6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karma --save-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 "</a:t>
            </a:r>
            <a:r>
              <a:rPr lang="en-US" sz="2000" dirty="0" err="1" smtClean="0"/>
              <a:t>devDependencies</a:t>
            </a:r>
            <a:r>
              <a:rPr lang="en-US" sz="2000" dirty="0" smtClean="0"/>
              <a:t>":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	    "karma": "^0.12.31"</a:t>
            </a:r>
          </a:p>
          <a:p>
            <a:pPr marL="0" indent="0">
              <a:buNone/>
            </a:pPr>
            <a:r>
              <a:rPr lang="en-US" sz="2000" dirty="0" smtClean="0"/>
              <a:t> 	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1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</a:t>
            </a:r>
            <a:r>
              <a:rPr lang="en-US" dirty="0" smtClean="0"/>
              <a:t>Setup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Karma </a:t>
            </a:r>
            <a:r>
              <a:rPr lang="en-US" dirty="0" err="1"/>
              <a:t>Setup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smtClean="0"/>
              <a:t>install karma-jasmine karma-chrome-launcher --save-</a:t>
            </a:r>
            <a:r>
              <a:rPr lang="en-US" sz="2400" dirty="0" err="1" smtClean="0"/>
              <a:t>dev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"</a:t>
            </a:r>
            <a:r>
              <a:rPr lang="en-US" sz="2400" dirty="0" err="1" smtClean="0"/>
              <a:t>devDependencies</a:t>
            </a:r>
            <a:r>
              <a:rPr lang="en-US" sz="2400" dirty="0" smtClean="0"/>
              <a:t>": {</a:t>
            </a:r>
          </a:p>
          <a:p>
            <a:pPr marL="0" indent="0">
              <a:buNone/>
            </a:pPr>
            <a:r>
              <a:rPr lang="en-US" sz="2400" dirty="0" smtClean="0"/>
              <a:t>    "jasmine-core": "^2.3.4",</a:t>
            </a:r>
          </a:p>
          <a:p>
            <a:pPr marL="0" indent="0">
              <a:buNone/>
            </a:pPr>
            <a:r>
              <a:rPr lang="en-US" sz="2400" dirty="0" smtClean="0"/>
              <a:t>    "karma": "^0.12.31",</a:t>
            </a:r>
          </a:p>
          <a:p>
            <a:pPr marL="0" indent="0">
              <a:buNone/>
            </a:pPr>
            <a:r>
              <a:rPr lang="en-US" sz="2400" dirty="0" smtClean="0"/>
              <a:t>    "karma-chrome-launcher": "^0.1.12",</a:t>
            </a:r>
          </a:p>
          <a:p>
            <a:pPr marL="0" indent="0">
              <a:buNone/>
            </a:pPr>
            <a:r>
              <a:rPr lang="en-US" sz="2400" dirty="0" smtClean="0"/>
              <a:t>    "karma-jasmine": "^0.3.5"</a:t>
            </a:r>
          </a:p>
          <a:p>
            <a:pPr marL="0" indent="0">
              <a:buNone/>
            </a:pPr>
            <a:r>
              <a:rPr lang="en-US" sz="2400" dirty="0" smtClean="0"/>
              <a:t>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42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Configuring Test Runner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karma </a:t>
            </a:r>
            <a:r>
              <a:rPr lang="en-US" sz="2000" dirty="0" err="1" smtClean="0"/>
              <a:t>init</a:t>
            </a:r>
            <a:r>
              <a:rPr lang="en-US" sz="2000" dirty="0" smtClean="0"/>
              <a:t> karma.conf.js</a:t>
            </a:r>
          </a:p>
          <a:p>
            <a:pPr lvl="1"/>
            <a:r>
              <a:rPr lang="en-US" sz="1600" dirty="0" err="1" smtClean="0">
                <a:solidFill>
                  <a:srgbClr val="800000"/>
                </a:solidFill>
              </a:rPr>
              <a:t>module</a:t>
            </a:r>
            <a:r>
              <a:rPr lang="en-US" sz="1600" dirty="0" err="1" smtClean="0"/>
              <a:t>.exports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chemeClr val="accent1"/>
                </a:solidFill>
              </a:rPr>
              <a:t>function</a:t>
            </a:r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) { </a:t>
            </a:r>
          </a:p>
          <a:p>
            <a:pPr lvl="1"/>
            <a:r>
              <a:rPr lang="en-US" sz="1600" dirty="0" smtClean="0"/>
              <a:t>  </a:t>
            </a:r>
            <a:r>
              <a:rPr lang="en-US" sz="1600" dirty="0" err="1" smtClean="0"/>
              <a:t>config.set</a:t>
            </a:r>
            <a:r>
              <a:rPr lang="en-US" sz="1600" dirty="0" smtClean="0"/>
              <a:t>({ 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basePath</a:t>
            </a:r>
            <a:r>
              <a:rPr lang="en-US" sz="1600" dirty="0" smtClean="0"/>
              <a:t>: '', </a:t>
            </a:r>
          </a:p>
          <a:p>
            <a:pPr lvl="1"/>
            <a:r>
              <a:rPr lang="en-US" sz="1600" dirty="0" smtClean="0"/>
              <a:t>    frameworks: ['jasmine'], </a:t>
            </a:r>
          </a:p>
          <a:p>
            <a:pPr lvl="1"/>
            <a:r>
              <a:rPr lang="en-US" sz="1600" dirty="0" smtClean="0"/>
              <a:t>    files: [ </a:t>
            </a:r>
          </a:p>
          <a:p>
            <a:pPr lvl="1"/>
            <a:r>
              <a:rPr lang="en-US" sz="1600" dirty="0" smtClean="0"/>
              <a:t>      'build/</a:t>
            </a:r>
            <a:r>
              <a:rPr lang="en-US" sz="1600" dirty="0" err="1" smtClean="0"/>
              <a:t>js</a:t>
            </a:r>
            <a:r>
              <a:rPr lang="en-US" sz="1600" dirty="0" smtClean="0"/>
              <a:t>/**/*.</a:t>
            </a:r>
            <a:r>
              <a:rPr lang="en-US" sz="1600" dirty="0" err="1" smtClean="0"/>
              <a:t>js</a:t>
            </a:r>
            <a:r>
              <a:rPr lang="en-US" sz="1600" dirty="0" smtClean="0"/>
              <a:t>', </a:t>
            </a:r>
          </a:p>
          <a:p>
            <a:pPr lvl="1"/>
            <a:r>
              <a:rPr lang="en-US" sz="1600" dirty="0" smtClean="0"/>
              <a:t>      'build/tests/**/test_*.</a:t>
            </a:r>
            <a:r>
              <a:rPr lang="en-US" sz="1600" dirty="0" err="1" smtClean="0"/>
              <a:t>js</a:t>
            </a:r>
            <a:r>
              <a:rPr lang="en-US" sz="1600" dirty="0" smtClean="0"/>
              <a:t>' </a:t>
            </a:r>
          </a:p>
          <a:p>
            <a:pPr lvl="1"/>
            <a:r>
              <a:rPr lang="en-US" sz="1600" dirty="0" smtClean="0"/>
              <a:t>    ], </a:t>
            </a:r>
          </a:p>
          <a:p>
            <a:pPr lvl="1"/>
            <a:r>
              <a:rPr lang="en-US" sz="1600" dirty="0" smtClean="0"/>
              <a:t>    exclude: [ </a:t>
            </a:r>
          </a:p>
          <a:p>
            <a:pPr lvl="1"/>
            <a:r>
              <a:rPr lang="en-US" sz="1600" dirty="0" smtClean="0"/>
              <a:t>     ], </a:t>
            </a:r>
          </a:p>
          <a:p>
            <a:pPr lvl="1"/>
            <a:r>
              <a:rPr lang="en-US" sz="1600" dirty="0" smtClean="0"/>
              <a:t>     preprocessors: {}, </a:t>
            </a:r>
          </a:p>
          <a:p>
            <a:pPr lvl="1"/>
            <a:r>
              <a:rPr lang="en-US" sz="1600" dirty="0" smtClean="0"/>
              <a:t>     reporters: ['dots'], </a:t>
            </a:r>
          </a:p>
          <a:p>
            <a:pPr lvl="1"/>
            <a:r>
              <a:rPr lang="en-US" sz="1600" dirty="0" smtClean="0"/>
              <a:t>     port: 9876, </a:t>
            </a:r>
          </a:p>
          <a:p>
            <a:pPr lvl="1"/>
            <a:r>
              <a:rPr lang="en-US" sz="1600" dirty="0" smtClean="0"/>
              <a:t>     colors: true, </a:t>
            </a:r>
          </a:p>
          <a:p>
            <a:pPr lvl="1"/>
            <a:r>
              <a:rPr lang="en-US" sz="1600" dirty="0" smtClean="0"/>
              <a:t>     </a:t>
            </a:r>
            <a:r>
              <a:rPr lang="en-US" sz="1600" dirty="0" err="1" smtClean="0"/>
              <a:t>logLevel</a:t>
            </a:r>
            <a:r>
              <a:rPr lang="en-US" sz="1600" dirty="0" smtClean="0"/>
              <a:t>: </a:t>
            </a:r>
            <a:r>
              <a:rPr lang="en-US" sz="1600" dirty="0" err="1" smtClean="0"/>
              <a:t>config.LOG_INFO</a:t>
            </a:r>
            <a:r>
              <a:rPr lang="en-US" sz="1600" dirty="0" smtClean="0"/>
              <a:t>, </a:t>
            </a:r>
          </a:p>
          <a:p>
            <a:pPr lvl="1"/>
            <a:r>
              <a:rPr lang="en-US" sz="1600" dirty="0" smtClean="0"/>
              <a:t>     </a:t>
            </a:r>
            <a:r>
              <a:rPr lang="en-US" sz="1600" dirty="0" err="1" smtClean="0"/>
              <a:t>autoWatch</a:t>
            </a:r>
            <a:r>
              <a:rPr lang="en-US" sz="1600" dirty="0" smtClean="0"/>
              <a:t>: true, </a:t>
            </a:r>
          </a:p>
          <a:p>
            <a:pPr lvl="1"/>
            <a:r>
              <a:rPr lang="en-US" sz="1600" dirty="0" smtClean="0"/>
              <a:t>     browsers: [Chrome'], </a:t>
            </a:r>
          </a:p>
          <a:p>
            <a:pPr lvl="1"/>
            <a:r>
              <a:rPr lang="en-US" sz="1600" dirty="0" smtClean="0"/>
              <a:t>     </a:t>
            </a:r>
            <a:r>
              <a:rPr lang="en-US" sz="1600" dirty="0" err="1" smtClean="0"/>
              <a:t>singleRun</a:t>
            </a:r>
            <a:r>
              <a:rPr lang="en-US" sz="1600" dirty="0" smtClean="0"/>
              <a:t>: true </a:t>
            </a:r>
          </a:p>
          <a:p>
            <a:pPr lvl="1"/>
            <a:r>
              <a:rPr lang="en-US" sz="1600" dirty="0" smtClean="0"/>
              <a:t>   }); </a:t>
            </a:r>
          </a:p>
          <a:p>
            <a:pPr lvl="1"/>
            <a:r>
              <a:rPr lang="en-US" sz="1600" dirty="0" smtClean="0"/>
              <a:t> 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063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Resources </a:t>
            </a:r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://karma-runner.github.io/1.0/</a:t>
            </a:r>
            <a:r>
              <a:rPr lang="en-US" dirty="0" smtClean="0">
                <a:hlinkClick r:id="rId2"/>
              </a:rPr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8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among various Test JS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Testing Framework (Has Own Assertion Library) </a:t>
            </a:r>
          </a:p>
          <a:p>
            <a:pPr lvl="1"/>
            <a:r>
              <a:rPr lang="en-US" sz="2400" dirty="0" smtClean="0"/>
              <a:t>Jasmine, </a:t>
            </a:r>
            <a:r>
              <a:rPr lang="en-US" sz="2400" dirty="0" err="1" smtClean="0"/>
              <a:t>qUnit</a:t>
            </a:r>
            <a:endParaRPr lang="en-US" sz="2400" dirty="0" smtClean="0"/>
          </a:p>
          <a:p>
            <a:r>
              <a:rPr lang="en-US" sz="2800" dirty="0" smtClean="0"/>
              <a:t>Testing Framework (No Assertion Library)</a:t>
            </a:r>
          </a:p>
          <a:p>
            <a:pPr lvl="1"/>
            <a:r>
              <a:rPr lang="en-US" sz="2400" dirty="0" smtClean="0"/>
              <a:t> Mocha</a:t>
            </a:r>
          </a:p>
          <a:p>
            <a:r>
              <a:rPr lang="en-US" sz="2800" dirty="0" smtClean="0"/>
              <a:t>Assertion Library </a:t>
            </a:r>
          </a:p>
          <a:p>
            <a:pPr lvl="1"/>
            <a:r>
              <a:rPr lang="en-US" sz="2400" dirty="0" smtClean="0"/>
              <a:t>Chai (used widely with Mocha)</a:t>
            </a:r>
          </a:p>
          <a:p>
            <a:r>
              <a:rPr lang="en-US" sz="2800" dirty="0" smtClean="0"/>
              <a:t>Test Runner </a:t>
            </a:r>
          </a:p>
          <a:p>
            <a:pPr lvl="1"/>
            <a:r>
              <a:rPr lang="en-US" sz="2400" dirty="0" smtClean="0"/>
              <a:t>Karma</a:t>
            </a:r>
          </a:p>
          <a:p>
            <a:r>
              <a:rPr lang="en-US" sz="2800" dirty="0" smtClean="0"/>
              <a:t>Mock Testing Framework </a:t>
            </a:r>
          </a:p>
          <a:p>
            <a:pPr lvl="1"/>
            <a:r>
              <a:rPr lang="en-US" sz="2400" dirty="0" err="1" smtClean="0"/>
              <a:t>Sinon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4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533400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1066800"/>
            <a:ext cx="8458200" cy="446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latin typeface="Verdana" charset="0"/>
            </a:endParaRPr>
          </a:p>
          <a:p>
            <a:pPr eaLnBrk="0" hangingPunct="0"/>
            <a:r>
              <a:rPr lang="en-US" sz="1600" dirty="0" smtClean="0">
                <a:latin typeface="Verdana" charset="0"/>
              </a:rPr>
              <a:t>What we will cover</a:t>
            </a:r>
            <a:r>
              <a:rPr lang="en-US" sz="1600" dirty="0" smtClean="0">
                <a:latin typeface="Verdana" charset="0"/>
              </a:rPr>
              <a:t>:</a:t>
            </a:r>
          </a:p>
          <a:p>
            <a:pPr eaLnBrk="0" hangingPunct="0"/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Verdana" charset="0"/>
              </a:rPr>
              <a:t>Introduction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Why do we need Unit testing in JavaScript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Discuss about Popular JavaScript Testing Frameworks specially Jasmine and Karma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Write a Sample Test case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Jasmine Overview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Karma Overview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Verdana" charset="0"/>
              </a:rPr>
              <a:t>Other Testing framework/Practices </a:t>
            </a:r>
            <a:endParaRPr lang="en-US" b="1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b="1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b="1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b="1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b="1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b="1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052" y="2819400"/>
            <a:ext cx="5101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Introduction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944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685800"/>
          </a:xfrm>
        </p:spPr>
        <p:txBody>
          <a:bodyPr/>
          <a:lstStyle/>
          <a:p>
            <a:r>
              <a:rPr lang="en-US" dirty="0" smtClean="0"/>
              <a:t>Need of Unit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8936" y="1371600"/>
            <a:ext cx="8610600" cy="30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Quick Feedback </a:t>
            </a:r>
            <a:r>
              <a:rPr lang="en-US" sz="1600" dirty="0" smtClean="0">
                <a:latin typeface="Verdana" charset="0"/>
              </a:rPr>
              <a:t>Loop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Develop Without </a:t>
            </a:r>
            <a:r>
              <a:rPr lang="en-US" sz="1600" dirty="0" smtClean="0">
                <a:latin typeface="Verdana" charset="0"/>
              </a:rPr>
              <a:t>Fear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charset="0"/>
              </a:rPr>
              <a:t>Modular and Readable </a:t>
            </a:r>
            <a:r>
              <a:rPr lang="en-US" sz="1600" dirty="0" smtClean="0">
                <a:latin typeface="Verdana" charset="0"/>
              </a:rPr>
              <a:t>Code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Faster Bug Fixes</a:t>
            </a: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Documentation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eaLnBrk="0" hangingPunct="0"/>
            <a:endParaRPr lang="en-US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685800"/>
          </a:xfrm>
        </p:spPr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components in </a:t>
            </a:r>
            <a:r>
              <a:rPr lang="en-US" dirty="0"/>
              <a:t>JavaScript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33400" y="1447800"/>
            <a:ext cx="8001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Suite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cases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6594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JavaScript Unit Testing Frameworks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670900" y="2038808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b="0" dirty="0" err="1" smtClean="0"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18741" y="1637731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b="0" dirty="0" smtClean="0"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48936" y="1371600"/>
            <a:ext cx="8610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Jasmine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Verdana" charset="0"/>
              </a:rPr>
              <a:t>Qunit</a:t>
            </a: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charset="0"/>
              </a:rPr>
              <a:t>Mocha</a:t>
            </a: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latin typeface="Verdana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latin typeface="Verdana" charset="0"/>
            </a:endParaRPr>
          </a:p>
          <a:p>
            <a:pPr eaLnBrk="0" hangingPunct="0"/>
            <a:endParaRPr lang="en-US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720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FAST</a:t>
            </a:r>
            <a:r>
              <a:rPr lang="en-US" dirty="0" smtClean="0"/>
              <a:t>-Low overhead, no external dependencies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Out of the box solution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Node and Browser platform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83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Jasmine Standalone</a:t>
            </a:r>
          </a:p>
          <a:p>
            <a:endParaRPr lang="en-US" dirty="0" smtClean="0"/>
          </a:p>
          <a:p>
            <a:r>
              <a:rPr lang="en-US" dirty="0" smtClean="0"/>
              <a:t>Jasmine for Node</a:t>
            </a:r>
          </a:p>
          <a:p>
            <a:pPr lvl="1"/>
            <a:r>
              <a:rPr lang="en-US" dirty="0" smtClean="0"/>
              <a:t>Add Jasmine to your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--save-</a:t>
            </a:r>
            <a:r>
              <a:rPr lang="en-US" dirty="0" err="1" smtClean="0"/>
              <a:t>dev</a:t>
            </a:r>
            <a:r>
              <a:rPr lang="en-US" dirty="0" smtClean="0"/>
              <a:t> jasmine</a:t>
            </a:r>
          </a:p>
          <a:p>
            <a:pPr lvl="1"/>
            <a:r>
              <a:rPr lang="en-US" dirty="0" smtClean="0"/>
              <a:t>Initialize Jasmine in your project</a:t>
            </a:r>
          </a:p>
          <a:p>
            <a:pPr lvl="2"/>
            <a:r>
              <a:rPr lang="en-US" dirty="0" smtClean="0"/>
              <a:t>jasmine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Run your tests</a:t>
            </a:r>
          </a:p>
          <a:p>
            <a:pPr lvl="2"/>
            <a:r>
              <a:rPr lang="en-US" dirty="0" smtClean="0"/>
              <a:t>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4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72000"/>
          </a:xfrm>
        </p:spPr>
        <p:txBody>
          <a:bodyPr/>
          <a:lstStyle/>
          <a:p>
            <a:r>
              <a:rPr lang="en-US" dirty="0" smtClean="0"/>
              <a:t>Documentation &amp; guides </a:t>
            </a:r>
          </a:p>
          <a:p>
            <a:pPr lvl="1"/>
            <a:r>
              <a:rPr lang="en-US" dirty="0" smtClean="0">
                <a:hlinkClick r:id="rId2"/>
              </a:rPr>
              <a:t>http://jasmine.github.io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ＭＳ Ｐゴシック" charset="-128"/>
              </a:rPr>
              <a:t>API </a:t>
            </a:r>
            <a:r>
              <a:rPr lang="en-US" dirty="0">
                <a:cs typeface="ＭＳ Ｐゴシック" charset="-128"/>
              </a:rPr>
              <a:t>Introduction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http://jasmine.github.io/2.0/</a:t>
            </a:r>
            <a:r>
              <a:rPr lang="en-US" dirty="0" smtClean="0">
                <a:hlinkClick r:id="rId3"/>
              </a:rPr>
              <a:t>introduction.html</a:t>
            </a:r>
            <a:endParaRPr lang="en-US" dirty="0" smtClean="0"/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2">
    <a:dk1>
      <a:srgbClr val="000000"/>
    </a:dk1>
    <a:lt1>
      <a:srgbClr val="FFFFFF"/>
    </a:lt1>
    <a:dk2>
      <a:srgbClr val="3E9AC0"/>
    </a:dk2>
    <a:lt2>
      <a:srgbClr val="ADAFB2"/>
    </a:lt2>
    <a:accent1>
      <a:srgbClr val="63AFE5"/>
    </a:accent1>
    <a:accent2>
      <a:srgbClr val="134575"/>
    </a:accent2>
    <a:accent3>
      <a:srgbClr val="FFFFFF"/>
    </a:accent3>
    <a:accent4>
      <a:srgbClr val="000000"/>
    </a:accent4>
    <a:accent5>
      <a:srgbClr val="B7D4F0"/>
    </a:accent5>
    <a:accent6>
      <a:srgbClr val="103E69"/>
    </a:accent6>
    <a:hlink>
      <a:srgbClr val="1E7226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6322</TotalTime>
  <Words>443</Words>
  <Application>Microsoft Macintosh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1_Blank Presentation</vt:lpstr>
      <vt:lpstr>PowerPoint Presentation</vt:lpstr>
      <vt:lpstr>Objective:</vt:lpstr>
      <vt:lpstr>PowerPoint Presentation</vt:lpstr>
      <vt:lpstr>Need of Unit Testing</vt:lpstr>
      <vt:lpstr>Typical components in JavaScript Testing</vt:lpstr>
      <vt:lpstr>Popular JavaScript Unit Testing Frameworks</vt:lpstr>
      <vt:lpstr>Jasmine</vt:lpstr>
      <vt:lpstr>Jasmine Setup</vt:lpstr>
      <vt:lpstr>Jasmine Resources</vt:lpstr>
      <vt:lpstr>Karma</vt:lpstr>
      <vt:lpstr>Karma Setup</vt:lpstr>
      <vt:lpstr>Karma Setup cont.</vt:lpstr>
      <vt:lpstr>Configuring Test Runner</vt:lpstr>
      <vt:lpstr>Karma Resources Link:</vt:lpstr>
      <vt:lpstr>Comparison among various Test JS libraries</vt:lpstr>
      <vt:lpstr>Conclusion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 JS</dc:title>
  <dc:creator>GHOSH, DEBANJAN</dc:creator>
  <cp:lastModifiedBy>Digvijay Singh Parmar</cp:lastModifiedBy>
  <cp:revision>74</cp:revision>
  <dcterms:created xsi:type="dcterms:W3CDTF">2016-07-29T19:17:25Z</dcterms:created>
  <dcterms:modified xsi:type="dcterms:W3CDTF">2016-11-16T04:39:31Z</dcterms:modified>
</cp:coreProperties>
</file>