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B3199-61DA-489F-9FE5-C8596EED0DE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D3EAF-78AB-48F2-8512-769512850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5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D3EAF-78AB-48F2-8512-769512850A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5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1441-5491-4553-B294-B28190887AC7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7DF-00BD-44DB-B007-1783168A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1441-5491-4553-B294-B28190887AC7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7DF-00BD-44DB-B007-1783168A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1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1441-5491-4553-B294-B28190887AC7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7DF-00BD-44DB-B007-1783168A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9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1441-5491-4553-B294-B28190887AC7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7DF-00BD-44DB-B007-1783168A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4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1441-5491-4553-B294-B28190887AC7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7DF-00BD-44DB-B007-1783168A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1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1441-5491-4553-B294-B28190887AC7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7DF-00BD-44DB-B007-1783168A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6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1441-5491-4553-B294-B28190887AC7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7DF-00BD-44DB-B007-1783168A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1441-5491-4553-B294-B28190887AC7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7DF-00BD-44DB-B007-1783168A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4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1441-5491-4553-B294-B28190887AC7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7DF-00BD-44DB-B007-1783168A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0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1441-5491-4553-B294-B28190887AC7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7DF-00BD-44DB-B007-1783168A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6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1441-5491-4553-B294-B28190887AC7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D7DF-00BD-44DB-B007-1783168A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2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D1441-5491-4553-B294-B28190887AC7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9D7DF-00BD-44DB-B007-1783168A0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2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143000"/>
            <a:ext cx="7620000" cy="48768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An array is a data structure that contains a number of variables (of same type) that are accessed through computed indices.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Arrays are useful when you know the number of elements in your collection are fixed.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Individual elements are stored contiguously in memory and have a slightly better performance when compared to other types of collections.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All arrays derive from </a:t>
            </a:r>
            <a:r>
              <a:rPr lang="en-US" sz="1800" dirty="0" err="1" smtClean="0">
                <a:solidFill>
                  <a:schemeClr val="tx1"/>
                </a:solidFill>
              </a:rPr>
              <a:t>System.Array</a:t>
            </a:r>
            <a:r>
              <a:rPr lang="en-US" sz="1800" dirty="0" smtClean="0">
                <a:solidFill>
                  <a:schemeClr val="tx1"/>
                </a:solidFill>
              </a:rPr>
              <a:t> . This base class provides API to do “useful stuff” with the array data.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25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flavors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135563"/>
          </a:xfrm>
        </p:spPr>
        <p:txBody>
          <a:bodyPr/>
          <a:lstStyle/>
          <a:p>
            <a:r>
              <a:rPr lang="en-US" sz="1800" dirty="0" smtClean="0"/>
              <a:t>Single dimensional arrays: Linear arrays</a:t>
            </a:r>
          </a:p>
          <a:p>
            <a:pPr marL="0" indent="0">
              <a:buNone/>
            </a:pPr>
            <a:r>
              <a:rPr lang="en-US" sz="1800" dirty="0" smtClean="0"/>
              <a:t>	Ex: string[] months = new string[12] {“January”, “February”…, “December”}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months[0] equals “January”, months[11] fetches “December”</a:t>
            </a:r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Multi dimensional arrays:</a:t>
            </a:r>
          </a:p>
          <a:p>
            <a:pPr marL="0" indent="0">
              <a:buNone/>
            </a:pPr>
            <a:r>
              <a:rPr lang="en-US" sz="1800" dirty="0" smtClean="0"/>
              <a:t>      string[ , ] </a:t>
            </a:r>
            <a:r>
              <a:rPr lang="en-US" sz="1800" dirty="0" err="1" smtClean="0"/>
              <a:t>monthNameDayCount</a:t>
            </a:r>
            <a:r>
              <a:rPr lang="en-US" sz="1800" dirty="0" smtClean="0"/>
              <a:t> = new string[12, 2] {   {“January”, “31”},…, {December”, 31 } }</a:t>
            </a:r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Jagged Arrays: Array whose elements are arrays again.</a:t>
            </a:r>
          </a:p>
          <a:p>
            <a:r>
              <a:rPr lang="en-US" sz="1800" dirty="0" smtClean="0"/>
              <a:t>String [] </a:t>
            </a:r>
            <a:r>
              <a:rPr lang="en-US" sz="1800" dirty="0" smtClean="0"/>
              <a:t>[] </a:t>
            </a:r>
            <a:r>
              <a:rPr lang="en-US" sz="1800" dirty="0" err="1" smtClean="0"/>
              <a:t>jaggedArr</a:t>
            </a:r>
            <a:r>
              <a:rPr lang="en-US" sz="1800" dirty="0" smtClean="0"/>
              <a:t> = </a:t>
            </a:r>
            <a:r>
              <a:rPr lang="en-US" sz="1800" smtClean="0"/>
              <a:t>new String[3][];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047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Fetching element at a particular index</a:t>
            </a:r>
          </a:p>
          <a:p>
            <a:r>
              <a:rPr lang="en-US" dirty="0" smtClean="0"/>
              <a:t>Assigning value to element at particular index</a:t>
            </a:r>
          </a:p>
          <a:p>
            <a:r>
              <a:rPr lang="en-US" dirty="0" smtClean="0"/>
              <a:t>Iteration</a:t>
            </a:r>
          </a:p>
          <a:p>
            <a:r>
              <a:rPr lang="en-US" dirty="0" smtClean="0"/>
              <a:t>Copy</a:t>
            </a:r>
          </a:p>
          <a:p>
            <a:r>
              <a:rPr lang="en-US" dirty="0" smtClean="0"/>
              <a:t>Clone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7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Declare and initialize 4D string array with dimensions  2 X 2 X 2 X 2. Iterate and print each element of the above Array.</a:t>
            </a:r>
          </a:p>
          <a:p>
            <a:endParaRPr lang="en-US" sz="1800" dirty="0" smtClean="0"/>
          </a:p>
          <a:p>
            <a:r>
              <a:rPr lang="en-US" sz="1800" dirty="0" smtClean="0"/>
              <a:t>Write a re-usable function that can iterate and output all elements of a Multidimensional Primitive Type Array. The function should be able to take an Array of any dimension as a parameter.</a:t>
            </a:r>
          </a:p>
          <a:p>
            <a:endParaRPr lang="en-US" sz="1800" dirty="0"/>
          </a:p>
          <a:p>
            <a:r>
              <a:rPr lang="en-US" sz="1800" dirty="0" smtClean="0"/>
              <a:t>Create a custom type Person with </a:t>
            </a:r>
            <a:r>
              <a:rPr lang="en-US" sz="1800" dirty="0" err="1" smtClean="0"/>
              <a:t>FirstName</a:t>
            </a:r>
            <a:r>
              <a:rPr lang="en-US" sz="1800" dirty="0" smtClean="0"/>
              <a:t>, </a:t>
            </a:r>
            <a:r>
              <a:rPr lang="en-US" sz="1800" dirty="0" err="1" smtClean="0"/>
              <a:t>LastName</a:t>
            </a:r>
            <a:r>
              <a:rPr lang="en-US" sz="1800" dirty="0" smtClean="0"/>
              <a:t> and Age properties.</a:t>
            </a:r>
          </a:p>
          <a:p>
            <a:pPr marL="0" indent="0">
              <a:buNone/>
            </a:pPr>
            <a:r>
              <a:rPr lang="en-US" sz="1800" dirty="0" smtClean="0"/>
              <a:t>      Write a re-usable function that can Sort this Person[] Array by age. </a:t>
            </a:r>
            <a:br>
              <a:rPr lang="en-US" sz="1800" dirty="0" smtClean="0"/>
            </a:br>
            <a:r>
              <a:rPr lang="en-US" sz="1800" dirty="0"/>
              <a:t> </a:t>
            </a:r>
            <a:r>
              <a:rPr lang="en-US" sz="1800" dirty="0" smtClean="0"/>
              <a:t>     Hint: Use </a:t>
            </a:r>
            <a:r>
              <a:rPr lang="en-US" sz="1800" dirty="0" err="1" smtClean="0"/>
              <a:t>IComparable</a:t>
            </a:r>
            <a:r>
              <a:rPr lang="en-US" sz="1800" dirty="0" smtClean="0"/>
              <a:t> and </a:t>
            </a:r>
            <a:r>
              <a:rPr lang="en-US" sz="1800" dirty="0" err="1" smtClean="0"/>
              <a:t>Array.Sort</a:t>
            </a:r>
            <a:r>
              <a:rPr lang="en-US" sz="1800" dirty="0" smtClean="0"/>
              <a:t>(</a:t>
            </a:r>
            <a:r>
              <a:rPr lang="en-US" sz="1800" dirty="0" err="1" smtClean="0"/>
              <a:t>arrObj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Write a common function that can Sort Person[] Array on the property of our choice</a:t>
            </a:r>
            <a:br>
              <a:rPr lang="en-US" sz="1800" dirty="0" smtClean="0"/>
            </a:br>
            <a:r>
              <a:rPr lang="en-US" sz="1800" dirty="0" smtClean="0"/>
              <a:t>Hint: Use </a:t>
            </a:r>
            <a:r>
              <a:rPr lang="en-US" sz="1800" dirty="0" err="1" smtClean="0"/>
              <a:t>Array.Sort</a:t>
            </a:r>
            <a:r>
              <a:rPr lang="en-US" sz="1800" dirty="0" smtClean="0"/>
              <a:t>(</a:t>
            </a:r>
            <a:r>
              <a:rPr lang="en-US" sz="1800" dirty="0" err="1" smtClean="0"/>
              <a:t>arrObj</a:t>
            </a:r>
            <a:r>
              <a:rPr lang="en-US" sz="1800" dirty="0" smtClean="0"/>
              <a:t>, </a:t>
            </a:r>
            <a:r>
              <a:rPr lang="en-US" sz="1800" dirty="0" err="1" smtClean="0"/>
              <a:t>IComparer</a:t>
            </a:r>
            <a:r>
              <a:rPr lang="en-US" sz="1800" dirty="0" smtClean="0"/>
              <a:t>)</a:t>
            </a:r>
          </a:p>
          <a:p>
            <a:endParaRPr lang="en-US" sz="1800" dirty="0" smtClean="0"/>
          </a:p>
          <a:p>
            <a:r>
              <a:rPr lang="en-US" sz="1800" dirty="0" smtClean="0"/>
              <a:t>Additional Reading: Go through and experiment with the various methods present in the Array Base class </a:t>
            </a:r>
            <a:br>
              <a:rPr lang="en-US" sz="1800" dirty="0" smtClean="0"/>
            </a:br>
            <a:r>
              <a:rPr lang="en-US" sz="1800" dirty="0" smtClean="0"/>
              <a:t>https://msdn.microsoft.com/en-us/library/system.array(v=vs.110).aspx</a:t>
            </a:r>
          </a:p>
        </p:txBody>
      </p:sp>
    </p:spTree>
    <p:extLst>
      <p:ext uri="{BB962C8B-B14F-4D97-AF65-F5344CB8AC3E}">
        <p14:creationId xmlns:p14="http://schemas.microsoft.com/office/powerpoint/2010/main" val="14097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202</Words>
  <Application>Microsoft Office PowerPoint</Application>
  <PresentationFormat>On-screen Show (4:3)</PresentationFormat>
  <Paragraphs>38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Arrays</vt:lpstr>
      <vt:lpstr>Different flavors of Arrays</vt:lpstr>
      <vt:lpstr>Array operations</vt:lpstr>
      <vt:lpstr>Exercises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Vishnubhatla, Harish(Cognizant)</dc:creator>
  <cp:lastModifiedBy>Vishnubhatla, Harish(Cognizant)</cp:lastModifiedBy>
  <cp:revision>22</cp:revision>
  <dcterms:created xsi:type="dcterms:W3CDTF">2015-10-07T07:09:29Z</dcterms:created>
  <dcterms:modified xsi:type="dcterms:W3CDTF">2015-10-08T10:10:09Z</dcterms:modified>
</cp:coreProperties>
</file>