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4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54C5-EFAB-489A-9AFD-F566E5D9619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6AF4-00C6-4D4D-A791-AEEC9105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IN/library/bb335710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Lambda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lambda expression is an anonymous function that you can use to create delegates or expression tree types.</a:t>
            </a:r>
          </a:p>
          <a:p>
            <a:endParaRPr lang="en-US" sz="2000" dirty="0" smtClean="0"/>
          </a:p>
          <a:p>
            <a:r>
              <a:rPr lang="en-US" sz="2000" dirty="0"/>
              <a:t>By using lambda expressions, you can write local functions that can be passed as arguments or returned as the value of function </a:t>
            </a:r>
            <a:r>
              <a:rPr lang="en-US" sz="2000" dirty="0" smtClean="0"/>
              <a:t>calls</a:t>
            </a:r>
          </a:p>
          <a:p>
            <a:endParaRPr lang="en-US" sz="1800" dirty="0" smtClean="0"/>
          </a:p>
          <a:p>
            <a:r>
              <a:rPr lang="en-US" sz="1800" dirty="0" smtClean="0"/>
              <a:t>Lambdas allow creating concise and clear code. Type inference reduces the code written. Very useful in LINQ calls.</a:t>
            </a:r>
          </a:p>
          <a:p>
            <a:endParaRPr lang="en-US" sz="1800" dirty="0"/>
          </a:p>
          <a:p>
            <a:r>
              <a:rPr lang="en-US" sz="1800" dirty="0" smtClean="0"/>
              <a:t>If Lambda is assigned to delegate, compiler creates a delegate. If lambda is assigned to Expression&lt;T&gt; then it creates something called expression lambda.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572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Capturing Outer Variables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Outer variables referenced by a lambda are called captured variables.  Such a lambda is called a “closure”.</a:t>
            </a:r>
          </a:p>
          <a:p>
            <a:endParaRPr lang="en-US" sz="1800" dirty="0"/>
          </a:p>
          <a:p>
            <a:r>
              <a:rPr lang="en-US" sz="1800" dirty="0" smtClean="0"/>
              <a:t>Lets go over an example of this closure</a:t>
            </a:r>
          </a:p>
          <a:p>
            <a:endParaRPr lang="en-US" sz="1800" dirty="0"/>
          </a:p>
          <a:p>
            <a:r>
              <a:rPr lang="en-US" sz="1800" dirty="0" smtClean="0"/>
              <a:t>Be careful when using lambdas over iteration variables. We’ll see an example for that as well.</a:t>
            </a:r>
          </a:p>
          <a:p>
            <a:endParaRPr lang="en-US" sz="1800" dirty="0" smtClean="0"/>
          </a:p>
          <a:p>
            <a:r>
              <a:rPr lang="en-US" sz="1800" dirty="0" smtClean="0"/>
              <a:t>From C# 5.0 </a:t>
            </a:r>
            <a:r>
              <a:rPr lang="en-US" sz="1800" dirty="0" err="1" smtClean="0"/>
              <a:t>foreach</a:t>
            </a:r>
            <a:r>
              <a:rPr lang="en-US" sz="1800" dirty="0" smtClean="0"/>
              <a:t> does not have this side effect of capturing loop variable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098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a lambda expression is assigned to a variable of type </a:t>
            </a:r>
            <a:r>
              <a:rPr lang="en-US" sz="1800" dirty="0">
                <a:hlinkClick r:id="rId2"/>
              </a:rPr>
              <a:t>Expression&lt;</a:t>
            </a:r>
            <a:r>
              <a:rPr lang="en-US" sz="1800" dirty="0" err="1">
                <a:hlinkClick r:id="rId2"/>
              </a:rPr>
              <a:t>TDelegate</a:t>
            </a:r>
            <a:r>
              <a:rPr lang="en-US" sz="1800" dirty="0">
                <a:hlinkClick r:id="rId2"/>
              </a:rPr>
              <a:t>&gt;</a:t>
            </a:r>
            <a:r>
              <a:rPr lang="en-US" sz="1800" dirty="0"/>
              <a:t>, the compiler emits code to build an expression tree that represents the lambda expression.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en-US" sz="1800" dirty="0"/>
              <a:t>Expression trees represent code in a tree-like data structure, where each node is an </a:t>
            </a:r>
            <a:r>
              <a:rPr lang="en-US" sz="1800" dirty="0" smtClean="0"/>
              <a:t>expression. </a:t>
            </a:r>
          </a:p>
          <a:p>
            <a:endParaRPr lang="en-US" sz="1800" dirty="0"/>
          </a:p>
          <a:p>
            <a:r>
              <a:rPr lang="en-US" sz="1800" dirty="0" smtClean="0"/>
              <a:t>You </a:t>
            </a:r>
            <a:r>
              <a:rPr lang="en-US" sz="1800" dirty="0"/>
              <a:t>can compile and run code represented by expression trees. This enables dynamic modification of executable code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1800" dirty="0" smtClean="0"/>
              <a:t>Expression&lt;Func&lt;int, </a:t>
            </a:r>
            <a:r>
              <a:rPr lang="pt-BR" sz="1800" dirty="0"/>
              <a:t>bool</a:t>
            </a:r>
            <a:r>
              <a:rPr lang="pt-BR" sz="1800" dirty="0" smtClean="0"/>
              <a:t>&gt;&gt; lambda = num =&gt; num &lt; 5;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10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attached VS solution. Add the correct lambdas instead of nulls.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712763"/>
              </p:ext>
            </p:extLst>
          </p:nvPr>
        </p:nvGraphicFramePr>
        <p:xfrm>
          <a:off x="2590800" y="4724400"/>
          <a:ext cx="162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1626120" imgH="685800" progId="Package">
                  <p:embed/>
                </p:oleObj>
              </mc:Choice>
              <mc:Fallback>
                <p:oleObj name="Packager Shell Object" showAsIcon="1" r:id="rId3" imgW="1626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4724400"/>
                        <a:ext cx="1625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51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185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Package</vt:lpstr>
      <vt:lpstr>Lambda Expressions</vt:lpstr>
      <vt:lpstr>Capturing Outer Variables</vt:lpstr>
      <vt:lpstr>Expression Trees</vt:lpstr>
      <vt:lpstr>Exercises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dc:creator>Vishnubhatla, Harish(Cognizant)</dc:creator>
  <cp:lastModifiedBy>Vishnubhatla, Harish(Cognizant)</cp:lastModifiedBy>
  <cp:revision>16</cp:revision>
  <dcterms:created xsi:type="dcterms:W3CDTF">2015-10-13T07:50:25Z</dcterms:created>
  <dcterms:modified xsi:type="dcterms:W3CDTF">2015-10-13T12:54:33Z</dcterms:modified>
</cp:coreProperties>
</file>