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BE8B-1381-45B1-BD81-34F3932C363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8800-BFE2-4813-84A1-91104C22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github.com/v3/repo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System.Net</a:t>
            </a:r>
            <a:r>
              <a:rPr lang="en-US" sz="2000" dirty="0" smtClean="0"/>
              <a:t> and </a:t>
            </a:r>
            <a:r>
              <a:rPr lang="en-US" sz="2000" dirty="0" err="1" smtClean="0"/>
              <a:t>System.Net.Sockets</a:t>
            </a:r>
            <a:r>
              <a:rPr lang="en-US" sz="2000" dirty="0" smtClean="0"/>
              <a:t> have the API for dealing with Internet services using various protocols</a:t>
            </a:r>
          </a:p>
          <a:p>
            <a:r>
              <a:rPr lang="en-US" sz="2000" dirty="0" smtClean="0"/>
              <a:t>We are going to concentrate only on making http requests.</a:t>
            </a:r>
          </a:p>
          <a:p>
            <a:r>
              <a:rPr lang="en-US" sz="2000" dirty="0" smtClean="0"/>
              <a:t>HTTP (Hypertext </a:t>
            </a:r>
            <a:r>
              <a:rPr lang="en-US" sz="2000" dirty="0"/>
              <a:t>Transfer </a:t>
            </a:r>
            <a:r>
              <a:rPr lang="en-US" sz="2000" dirty="0" smtClean="0"/>
              <a:t>Protocol):  </a:t>
            </a:r>
            <a:r>
              <a:rPr lang="en-US" sz="2000" dirty="0"/>
              <a:t>It's a stateless, application-layer protocol for communicating between distributed systems, and is the foundation of the modern </a:t>
            </a:r>
            <a:r>
              <a:rPr lang="en-US" sz="2000" dirty="0" smtClean="0"/>
              <a:t>web</a:t>
            </a:r>
            <a:endParaRPr lang="en-US" sz="2000" dirty="0"/>
          </a:p>
          <a:p>
            <a:r>
              <a:rPr lang="en-US" sz="2000" dirty="0" smtClean="0"/>
              <a:t>Two main classes for creating a HTTP </a:t>
            </a:r>
          </a:p>
          <a:p>
            <a:pPr lvl="1"/>
            <a:r>
              <a:rPr lang="en-US" sz="1600" dirty="0" err="1" smtClean="0"/>
              <a:t>WebRequest</a:t>
            </a:r>
            <a:endParaRPr lang="en-US" sz="1600" dirty="0" smtClean="0"/>
          </a:p>
          <a:p>
            <a:pPr lvl="1"/>
            <a:r>
              <a:rPr lang="en-US" sz="1600" dirty="0" err="1" smtClean="0"/>
              <a:t>WebResponse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Lets see an example of creating a http web request.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166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blocking </a:t>
            </a:r>
            <a:r>
              <a:rPr lang="en-US" dirty="0" err="1" smtClean="0"/>
              <a:t>HttpWebRequests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Thread/Task to create a non blocking experience to user.</a:t>
            </a:r>
          </a:p>
          <a:p>
            <a:endParaRPr lang="en-US" sz="2000" dirty="0" smtClean="0"/>
          </a:p>
          <a:p>
            <a:r>
              <a:rPr lang="en-US" sz="2000" dirty="0" smtClean="0"/>
              <a:t>Even better use </a:t>
            </a:r>
            <a:r>
              <a:rPr lang="en-US" sz="2000" dirty="0" err="1" smtClean="0"/>
              <a:t>HttpClient</a:t>
            </a:r>
            <a:r>
              <a:rPr lang="en-US" sz="2000" dirty="0" smtClean="0"/>
              <a:t> (a new class added in </a:t>
            </a:r>
            <a:r>
              <a:rPr lang="en-US" sz="2000" dirty="0" err="1" smtClean="0"/>
              <a:t>.net</a:t>
            </a:r>
            <a:r>
              <a:rPr lang="en-US" sz="2000" dirty="0" smtClean="0"/>
              <a:t> framework 4.5) for ‘</a:t>
            </a:r>
            <a:r>
              <a:rPr lang="en-US" sz="2000" dirty="0" err="1" smtClean="0"/>
              <a:t>async</a:t>
            </a:r>
            <a:r>
              <a:rPr lang="en-US" sz="2000" dirty="0" smtClean="0"/>
              <a:t>’ calls. We are not going to discuss this option after the </a:t>
            </a:r>
            <a:r>
              <a:rPr lang="en-US" sz="2000" dirty="0" err="1" smtClean="0"/>
              <a:t>async</a:t>
            </a:r>
            <a:r>
              <a:rPr lang="en-US" sz="2000" dirty="0" smtClean="0"/>
              <a:t> class tomorrow.</a:t>
            </a:r>
          </a:p>
          <a:p>
            <a:endParaRPr lang="en-US" sz="2000" dirty="0" smtClean="0"/>
          </a:p>
          <a:p>
            <a:r>
              <a:rPr lang="en-US" sz="2000" dirty="0" smtClean="0"/>
              <a:t>Lets see some examples.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434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Develop a library that interfaces with github.com REST </a:t>
            </a:r>
            <a:r>
              <a:rPr lang="en-US" sz="1800" dirty="0" smtClean="0"/>
              <a:t>API. </a:t>
            </a:r>
          </a:p>
          <a:p>
            <a:pPr lvl="1"/>
            <a:r>
              <a:rPr lang="en-US" sz="1400" dirty="0" smtClean="0"/>
              <a:t>Create a </a:t>
            </a:r>
            <a:r>
              <a:rPr lang="en-US" sz="1400" dirty="0" err="1" smtClean="0"/>
              <a:t>Repostiory</a:t>
            </a:r>
            <a:r>
              <a:rPr lang="en-US" sz="1400" dirty="0" smtClean="0"/>
              <a:t> class  with following properties</a:t>
            </a:r>
          </a:p>
          <a:p>
            <a:pPr lvl="2"/>
            <a:r>
              <a:rPr lang="en-US" sz="1400" dirty="0" smtClean="0"/>
              <a:t>String ID </a:t>
            </a:r>
          </a:p>
          <a:p>
            <a:pPr lvl="2"/>
            <a:r>
              <a:rPr lang="en-US" sz="1400" dirty="0" smtClean="0"/>
              <a:t>String Name</a:t>
            </a:r>
          </a:p>
          <a:p>
            <a:pPr lvl="2"/>
            <a:r>
              <a:rPr lang="en-US" sz="1400" dirty="0" smtClean="0"/>
              <a:t>String Description</a:t>
            </a:r>
          </a:p>
          <a:p>
            <a:pPr lvl="2"/>
            <a:r>
              <a:rPr lang="en-US" sz="1400" dirty="0" smtClean="0"/>
              <a:t>Boolean </a:t>
            </a:r>
            <a:r>
              <a:rPr lang="en-US" sz="1400" dirty="0" err="1" smtClean="0"/>
              <a:t>IsForked</a:t>
            </a:r>
            <a:endParaRPr lang="en-US" sz="1400" dirty="0"/>
          </a:p>
          <a:p>
            <a:pPr lvl="2"/>
            <a:r>
              <a:rPr lang="en-US" sz="1400" dirty="0" smtClean="0"/>
              <a:t>Uri </a:t>
            </a:r>
            <a:r>
              <a:rPr lang="en-US" sz="1400" dirty="0" err="1" smtClean="0"/>
              <a:t>Url</a:t>
            </a:r>
            <a:endParaRPr lang="en-US" sz="1400" dirty="0"/>
          </a:p>
          <a:p>
            <a:pPr lvl="1"/>
            <a:r>
              <a:rPr lang="en-US" sz="1800" dirty="0"/>
              <a:t>Your library will have the following public methods.</a:t>
            </a:r>
            <a:endParaRPr lang="en-US" sz="1800" dirty="0" smtClean="0"/>
          </a:p>
          <a:p>
            <a:pPr lvl="2"/>
            <a:r>
              <a:rPr lang="en-US" sz="1400" dirty="0" smtClean="0"/>
              <a:t>Repository Create(Repository </a:t>
            </a:r>
            <a:r>
              <a:rPr lang="en-US" sz="1400" dirty="0" err="1" smtClean="0"/>
              <a:t>repCreate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Repository Update(Repository </a:t>
            </a:r>
            <a:r>
              <a:rPr lang="en-US" sz="1400" dirty="0" err="1" smtClean="0"/>
              <a:t>repUpdate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Repository Get(string id)</a:t>
            </a:r>
          </a:p>
          <a:p>
            <a:pPr lvl="2"/>
            <a:r>
              <a:rPr lang="en-US" sz="1400" dirty="0" smtClean="0"/>
              <a:t>List&lt;Repository&gt; </a:t>
            </a:r>
            <a:r>
              <a:rPr lang="en-US" sz="1400" dirty="0" err="1" smtClean="0"/>
              <a:t>GetAll</a:t>
            </a:r>
            <a:r>
              <a:rPr lang="en-US" sz="1400" dirty="0" smtClean="0"/>
              <a:t>()</a:t>
            </a:r>
          </a:p>
          <a:p>
            <a:pPr lvl="2"/>
            <a:r>
              <a:rPr lang="en-US" sz="1400" dirty="0" smtClean="0"/>
              <a:t>Void Delete(string id)</a:t>
            </a:r>
          </a:p>
          <a:p>
            <a:r>
              <a:rPr lang="en-US" sz="1900" dirty="0" smtClean="0"/>
              <a:t>Create a console application where you consume this library and display the results of each call.</a:t>
            </a:r>
            <a:endParaRPr lang="en-US" sz="2200" dirty="0" smtClean="0"/>
          </a:p>
          <a:p>
            <a:r>
              <a:rPr lang="en-US" sz="1800" dirty="0" smtClean="0"/>
              <a:t>Note:</a:t>
            </a:r>
          </a:p>
          <a:p>
            <a:pPr marL="800100" lvl="1" indent="-342900">
              <a:buAutoNum type="arabicPeriod"/>
            </a:pPr>
            <a:r>
              <a:rPr lang="en-US" sz="1800" dirty="0" smtClean="0"/>
              <a:t>Use the API documentation here to make </a:t>
            </a:r>
            <a:r>
              <a:rPr lang="en-US" sz="1800" dirty="0"/>
              <a:t>REST calls </a:t>
            </a:r>
            <a:r>
              <a:rPr lang="en-US" sz="1800" dirty="0">
                <a:hlinkClick r:id="rId2"/>
              </a:rPr>
              <a:t>https://developer.github.com/v3/repos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800100" lvl="1" indent="-342900">
              <a:buAutoNum type="arabicPeriod"/>
            </a:pPr>
            <a:r>
              <a:rPr lang="en-US" sz="1800" dirty="0" smtClean="0"/>
              <a:t>Use basic authentication</a:t>
            </a:r>
          </a:p>
          <a:p>
            <a:pPr marL="800100" lvl="1" indent="-342900">
              <a:buAutoNum type="arabicPeriod"/>
            </a:pPr>
            <a:r>
              <a:rPr lang="en-US" sz="1800" dirty="0" smtClean="0"/>
              <a:t>Create a test user and perform  these operations by authenticating as a test user. Do NOT use your </a:t>
            </a:r>
            <a:r>
              <a:rPr lang="en-US" sz="1800" dirty="0" err="1"/>
              <a:t>X</a:t>
            </a:r>
            <a:r>
              <a:rPr lang="en-US" sz="1800" dirty="0" err="1" smtClean="0"/>
              <a:t>amarin</a:t>
            </a:r>
            <a:r>
              <a:rPr lang="en-US" sz="1800" dirty="0" smtClean="0"/>
              <a:t> training </a:t>
            </a:r>
            <a:r>
              <a:rPr lang="en-US" sz="1800" dirty="0" err="1" smtClean="0"/>
              <a:t>git</a:t>
            </a:r>
            <a:r>
              <a:rPr lang="en-US" sz="1800" dirty="0" err="1" smtClean="0"/>
              <a:t>hub</a:t>
            </a:r>
            <a:r>
              <a:rPr lang="en-US" sz="1800" dirty="0" smtClean="0"/>
              <a:t> accounts.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8549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242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Networking</vt:lpstr>
      <vt:lpstr>Non blocking HttpWebRequests</vt:lpstr>
      <vt:lpstr>Exercise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Vishnubhatla, Harish(Cognizant)</dc:creator>
  <cp:lastModifiedBy>Vishnubhatla, Harish(Cognizant)</cp:lastModifiedBy>
  <cp:revision>17</cp:revision>
  <dcterms:created xsi:type="dcterms:W3CDTF">2015-10-16T04:36:48Z</dcterms:created>
  <dcterms:modified xsi:type="dcterms:W3CDTF">2015-10-19T05:04:50Z</dcterms:modified>
</cp:coreProperties>
</file>