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1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73BF-ADFC-43D3-9552-7E3D4A8FDF89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A171-5E87-43CA-BF90-C6A08368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Serialization is the process of converting the state of an object into a form that can be persisted or transported.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Deserialization is the exact opposite</a:t>
            </a:r>
          </a:p>
          <a:p>
            <a:endParaRPr lang="en-US" sz="2000" dirty="0" smtClean="0"/>
          </a:p>
          <a:p>
            <a:r>
              <a:rPr lang="en-US" sz="2000" dirty="0" smtClean="0"/>
              <a:t>Ex: Web services use Serialization to send data across disparate systems.</a:t>
            </a:r>
          </a:p>
          <a:p>
            <a:endParaRPr lang="en-US" sz="2000" dirty="0"/>
          </a:p>
          <a:p>
            <a:r>
              <a:rPr lang="en-US" sz="2000" dirty="0" smtClean="0"/>
              <a:t>Built in .NET classes for Serialization</a:t>
            </a:r>
          </a:p>
          <a:p>
            <a:pPr lvl="1"/>
            <a:r>
              <a:rPr lang="en-US" sz="1800" dirty="0" err="1" smtClean="0"/>
              <a:t>BinaryFormatter</a:t>
            </a:r>
            <a:endParaRPr lang="en-US" sz="1800" dirty="0" smtClean="0"/>
          </a:p>
          <a:p>
            <a:pPr lvl="1"/>
            <a:r>
              <a:rPr lang="en-US" sz="1800" dirty="0" err="1" smtClean="0"/>
              <a:t>SoapFormatter</a:t>
            </a:r>
            <a:endParaRPr lang="en-US" sz="1800" dirty="0" smtClean="0"/>
          </a:p>
          <a:p>
            <a:pPr lvl="1"/>
            <a:r>
              <a:rPr lang="en-US" sz="1800" dirty="0" err="1" smtClean="0"/>
              <a:t>XmlSerializer</a:t>
            </a:r>
            <a:endParaRPr lang="en-US" sz="1800" dirty="0" smtClean="0"/>
          </a:p>
          <a:p>
            <a:pPr lvl="1"/>
            <a:r>
              <a:rPr lang="en-US" sz="1800" dirty="0" err="1" smtClean="0"/>
              <a:t>DataContractSerializer</a:t>
            </a:r>
            <a:endParaRPr lang="en-US" sz="1800" dirty="0" smtClean="0"/>
          </a:p>
          <a:p>
            <a:pPr lvl="1"/>
            <a:r>
              <a:rPr lang="en-US" sz="1800" dirty="0" err="1" smtClean="0"/>
              <a:t>NetDataContractSerializer</a:t>
            </a:r>
            <a:endParaRPr lang="en-US" sz="1800" dirty="0" smtClean="0"/>
          </a:p>
          <a:p>
            <a:pPr lvl="1"/>
            <a:r>
              <a:rPr lang="en-US" sz="1800" dirty="0" err="1" smtClean="0"/>
              <a:t>DataContractJsonSerializer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002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BinaryFormatter</a:t>
            </a:r>
            <a:r>
              <a:rPr lang="en-US" sz="2000" dirty="0" smtClean="0"/>
              <a:t>: Serialized output in a proprietary binary format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SoapFormatter</a:t>
            </a:r>
            <a:r>
              <a:rPr lang="en-US" sz="2000" dirty="0" smtClean="0"/>
              <a:t>: The generated output is SOAP compliant.</a:t>
            </a:r>
          </a:p>
          <a:p>
            <a:endParaRPr lang="en-US" sz="2000" dirty="0"/>
          </a:p>
          <a:p>
            <a:r>
              <a:rPr lang="en-US" sz="2000" dirty="0" err="1" smtClean="0"/>
              <a:t>XmlSerializer</a:t>
            </a:r>
            <a:r>
              <a:rPr lang="en-US" sz="2000" dirty="0" smtClean="0"/>
              <a:t>: Serializes objects to XML documents.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DataContractSerializer</a:t>
            </a:r>
            <a:r>
              <a:rPr lang="en-US" sz="2000" dirty="0" smtClean="0"/>
              <a:t>: </a:t>
            </a:r>
            <a:r>
              <a:rPr lang="en-US" sz="2000" dirty="0"/>
              <a:t>Serializes objects to XML documents</a:t>
            </a:r>
            <a:r>
              <a:rPr lang="en-US" sz="2000" dirty="0" smtClean="0"/>
              <a:t>. Faster but lesser control over generated output.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NetDataContractSerializer</a:t>
            </a:r>
            <a:r>
              <a:rPr lang="en-US" sz="2000" dirty="0" smtClean="0"/>
              <a:t>: Same as </a:t>
            </a:r>
            <a:r>
              <a:rPr lang="en-US" sz="2000" dirty="0" err="1" smtClean="0"/>
              <a:t>DataContractSerializer</a:t>
            </a:r>
            <a:r>
              <a:rPr lang="en-US" sz="2000" dirty="0" smtClean="0"/>
              <a:t>.  Additionally it stores Type information in the serialized output. So useful for when both producer and consumers are in .NET world.</a:t>
            </a:r>
          </a:p>
          <a:p>
            <a:endParaRPr lang="en-US" sz="2000" dirty="0"/>
          </a:p>
          <a:p>
            <a:r>
              <a:rPr lang="en-US" sz="2000" dirty="0" err="1" smtClean="0"/>
              <a:t>DataContractJsonSerializer</a:t>
            </a:r>
            <a:r>
              <a:rPr lang="en-US" sz="2000" dirty="0" smtClean="0"/>
              <a:t>: Serializes objects to </a:t>
            </a:r>
            <a:r>
              <a:rPr lang="en-US" sz="2000" dirty="0" err="1" smtClean="0"/>
              <a:t>Json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4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sz="2000" dirty="0"/>
              <a:t>Attributes that are helpful when extending </a:t>
            </a:r>
            <a:r>
              <a:rPr lang="en-US" sz="2000" dirty="0" err="1"/>
              <a:t>Serializers</a:t>
            </a:r>
            <a:endParaRPr lang="en-US" sz="2000" dirty="0"/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OnSerializing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OnSerialized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OnDeserialized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OnDeserializing</a:t>
            </a:r>
            <a:r>
              <a:rPr lang="en-US" sz="2000" dirty="0" smtClean="0"/>
              <a:t>]</a:t>
            </a:r>
          </a:p>
          <a:p>
            <a:pPr lvl="1"/>
            <a:endParaRPr lang="en-US" sz="2000" dirty="0"/>
          </a:p>
          <a:p>
            <a:r>
              <a:rPr lang="en-US" sz="2400" dirty="0" err="1" smtClean="0"/>
              <a:t>ISerializable</a:t>
            </a:r>
            <a:r>
              <a:rPr lang="en-US" sz="2400" dirty="0" smtClean="0"/>
              <a:t>: Serialization logic explicitly provided by developer.  Needs to be implemented by the type being serialized or </a:t>
            </a:r>
            <a:r>
              <a:rPr lang="en-US" sz="2400" dirty="0" err="1" smtClean="0"/>
              <a:t>deserialized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IXmlSerializable</a:t>
            </a:r>
            <a:r>
              <a:rPr lang="en-US" sz="2400" dirty="0" smtClean="0"/>
              <a:t>: Functionally same as </a:t>
            </a:r>
            <a:r>
              <a:rPr lang="en-US" sz="2400" dirty="0" err="1" smtClean="0"/>
              <a:t>ISerializable</a:t>
            </a:r>
            <a:r>
              <a:rPr lang="en-US" sz="2400" dirty="0" smtClean="0"/>
              <a:t> . Use for </a:t>
            </a:r>
            <a:r>
              <a:rPr lang="en-US" sz="2400" dirty="0" err="1" smtClean="0"/>
              <a:t>XmlSerializer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 you may have seen the syntax / API usage for Serialization is easy. </a:t>
            </a:r>
            <a:r>
              <a:rPr lang="en-US" sz="2000" dirty="0" smtClean="0"/>
              <a:t>The </a:t>
            </a:r>
            <a:r>
              <a:rPr lang="en-US" sz="2000" dirty="0" smtClean="0"/>
              <a:t>challenging part is to identify the correct </a:t>
            </a:r>
            <a:r>
              <a:rPr lang="en-US" sz="2000" dirty="0" err="1" smtClean="0"/>
              <a:t>Serializer</a:t>
            </a:r>
            <a:r>
              <a:rPr lang="en-US" sz="2000" dirty="0" smtClean="0"/>
              <a:t> for your requirement.  Please try using all the different </a:t>
            </a:r>
            <a:r>
              <a:rPr lang="en-US" sz="2000" dirty="0" err="1" smtClean="0"/>
              <a:t>Serializers</a:t>
            </a:r>
            <a:r>
              <a:rPr lang="en-US" sz="2000" dirty="0" smtClean="0"/>
              <a:t> and fill the excel sheet embedded.  </a:t>
            </a:r>
          </a:p>
          <a:p>
            <a:endParaRPr lang="en-US" sz="2000" dirty="0"/>
          </a:p>
          <a:p>
            <a:r>
              <a:rPr lang="en-US" sz="2000" dirty="0" smtClean="0"/>
              <a:t>Also attach the code samples you have used to arrive at the conclusions.</a:t>
            </a:r>
          </a:p>
          <a:p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64119"/>
              </p:ext>
            </p:extLst>
          </p:nvPr>
        </p:nvGraphicFramePr>
        <p:xfrm>
          <a:off x="7924800" y="2438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0" y="2438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1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208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Excel Worksheet</vt:lpstr>
      <vt:lpstr>Serialization</vt:lpstr>
      <vt:lpstr>PowerPoint Presentation</vt:lpstr>
      <vt:lpstr>PowerPoint Presentation</vt:lpstr>
      <vt:lpstr>Exercise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Vishnubhatla, Harish(Cognizant)</dc:creator>
  <cp:lastModifiedBy>Vishnubhatla, Harish(Cognizant)</cp:lastModifiedBy>
  <cp:revision>29</cp:revision>
  <dcterms:created xsi:type="dcterms:W3CDTF">2015-10-15T04:00:18Z</dcterms:created>
  <dcterms:modified xsi:type="dcterms:W3CDTF">2015-10-16T11:00:56Z</dcterms:modified>
</cp:coreProperties>
</file>