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63775"/>
            <a:ext cx="9144000" cy="2384425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C# </a:t>
            </a:r>
            <a:r>
              <a:rPr lang="en-US" sz="5400" b="1" dirty="0" smtClean="0"/>
              <a:t>Extension Methods </a:t>
            </a:r>
            <a:br>
              <a:rPr lang="en-US" sz="5400" b="1" dirty="0" smtClean="0"/>
            </a:br>
            <a:r>
              <a:rPr lang="en-US" sz="5400" b="1" dirty="0" smtClean="0"/>
              <a:t>&amp;</a:t>
            </a:r>
            <a:br>
              <a:rPr lang="en-US" sz="5400" b="1" dirty="0" smtClean="0"/>
            </a:br>
            <a:r>
              <a:rPr lang="en-US" sz="5400" b="1" dirty="0" smtClean="0"/>
              <a:t> </a:t>
            </a:r>
            <a:r>
              <a:rPr lang="en-US" sz="5400" b="1" dirty="0" err="1" smtClean="0"/>
              <a:t>Nullable</a:t>
            </a:r>
            <a:r>
              <a:rPr lang="en-US" sz="5400" b="1" dirty="0" smtClean="0"/>
              <a:t> Types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943600"/>
            <a:ext cx="34290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Y </a:t>
            </a:r>
            <a:r>
              <a:rPr lang="en-US" dirty="0" err="1" smtClean="0"/>
              <a:t>Raghaveder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676400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Thank You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0893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Methods</a:t>
            </a:r>
          </a:p>
          <a:p>
            <a:r>
              <a:rPr lang="en-US" dirty="0" err="1" smtClean="0"/>
              <a:t>Nullable</a:t>
            </a:r>
            <a:r>
              <a:rPr lang="en-US" dirty="0" smtClean="0"/>
              <a:t> Types</a:t>
            </a:r>
          </a:p>
          <a:p>
            <a:r>
              <a:rPr lang="en-US" dirty="0" smtClean="0"/>
              <a:t>Anonymous Methods</a:t>
            </a:r>
          </a:p>
          <a:p>
            <a:r>
              <a:rPr lang="en-US" dirty="0" smtClean="0"/>
              <a:t>Anonymous Types</a:t>
            </a:r>
          </a:p>
          <a:p>
            <a:r>
              <a:rPr lang="en-US" dirty="0" smtClean="0"/>
              <a:t>Partial Classes</a:t>
            </a:r>
          </a:p>
          <a:p>
            <a:r>
              <a:rPr lang="en-US" dirty="0" smtClean="0"/>
              <a:t>Reflection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Method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534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Extension methods are a new feature in C# 3.0.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extension method enables us to add methods to existing types without creating a new derived type, recompiling, or modify the original types.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say that it extends the functionality of an existing type in .NET.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extension method is a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static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method to the existing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static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class.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 call an extension method in the same general way; there is no difference in calling.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Nullable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value type variable cannot be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That's why they are called Value Type. Value type has a lot of advantages, however, there are some scenarios where we require value type to hold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8"/>
                <a:cs typeface="Consolas" panose="020B0609020204030204" pitchFamily="49" charset="0"/>
              </a:rPr>
              <a:t>null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from Database is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null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" panose="020B0604020202020204" pitchFamily="34" charset="0"/>
              </a:rPr>
              <a:t>Java based </a:t>
            </a:r>
            <a:r>
              <a:rPr lang="en-US" altLang="en-US" sz="1200" dirty="0" err="1" smtClean="0">
                <a:latin typeface="Arial" panose="020B0604020202020204" pitchFamily="34" charset="0"/>
              </a:rPr>
              <a:t>WebService</a:t>
            </a:r>
            <a:r>
              <a:rPr lang="en-US" altLang="en-US" sz="1200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might return null for </a:t>
            </a:r>
            <a:r>
              <a:rPr kumimoji="0" lang="en-US" altLang="en-US" sz="1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datetime</a:t>
            </a:r>
            <a:r>
              <a:rPr lang="en-US" altLang="en-US" sz="1200" dirty="0" smtClean="0">
                <a:latin typeface="Arial" panose="020B0604020202020204" pitchFamily="34" charset="0"/>
              </a:rPr>
              <a:t>, in java date is ref type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MVVM pattern binding to the control which don’t have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</a:rPr>
              <a:t>When passing value type parameter to a function, if the value of parameter is not know and if you don't want to pass it, you go with default value.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8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Method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764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/>
              <a:t>Anonymous methods</a:t>
            </a:r>
            <a:r>
              <a:rPr lang="en-US" sz="1800" dirty="0"/>
              <a:t> provide a technique to pass a code block as a delegate parameter. Anonymous methods are the methods without a name, just the body.</a:t>
            </a:r>
          </a:p>
          <a:p>
            <a:r>
              <a:rPr lang="en-US" sz="1800" dirty="0"/>
              <a:t>You need not specify the return type in an anonymous method; it is inferred from the return statement inside the method body.</a:t>
            </a:r>
          </a:p>
        </p:txBody>
      </p:sp>
    </p:spTree>
    <p:extLst>
      <p:ext uri="{BB962C8B-B14F-4D97-AF65-F5344CB8AC3E}">
        <p14:creationId xmlns:p14="http://schemas.microsoft.com/office/powerpoint/2010/main" val="73313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Anonymous </a:t>
            </a:r>
            <a:r>
              <a:rPr lang="en-US" b="1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Anonymous types are </a:t>
            </a:r>
            <a:r>
              <a:rPr lang="en-US" dirty="0" smtClean="0"/>
              <a:t>allow </a:t>
            </a:r>
            <a:r>
              <a:rPr lang="en-US" dirty="0"/>
              <a:t>to create new types without defining them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define Anonymous types easily by using </a:t>
            </a:r>
            <a:r>
              <a:rPr lang="en-US" i="1" dirty="0"/>
              <a:t>new </a:t>
            </a:r>
            <a:r>
              <a:rPr lang="en-US" dirty="0"/>
              <a:t>keyword of C#. </a:t>
            </a:r>
            <a:endParaRPr lang="en-US" dirty="0" smtClean="0"/>
          </a:p>
          <a:p>
            <a:pPr lvl="1"/>
            <a:r>
              <a:rPr lang="en-US" sz="1800" dirty="0"/>
              <a:t>Anonymous types are reference types derived form </a:t>
            </a:r>
            <a:r>
              <a:rPr lang="en-US" sz="1800" i="1" dirty="0" err="1"/>
              <a:t>system.objects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Properties of the Anonymous type are read only.</a:t>
            </a:r>
          </a:p>
          <a:p>
            <a:pPr lvl="1"/>
            <a:r>
              <a:rPr lang="en-US" sz="1800" dirty="0"/>
              <a:t>If two Anonymous types have the same properties and same order, then the compiler treats it as the same type, but if both are in one assembly.</a:t>
            </a:r>
          </a:p>
          <a:p>
            <a:pPr lvl="1"/>
            <a:r>
              <a:rPr lang="en-US" sz="1800" dirty="0"/>
              <a:t>Anonymous type has method scope. If you want to return Anonymous type from the method, then you have to convert it in object type. But is not good practice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9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Partial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partial class allows a single class to be divided into two separate physical files. 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/>
              <a:t>compile time, these files get compiled into a single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Auto </a:t>
            </a:r>
            <a:r>
              <a:rPr lang="en-US" dirty="0"/>
              <a:t>generated code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Better maintenance by compacting large </a:t>
            </a:r>
            <a:r>
              <a:rPr lang="en-US" dirty="0" smtClean="0"/>
              <a:t>classes.</a:t>
            </a:r>
          </a:p>
          <a:p>
            <a:pPr lvl="1"/>
            <a:r>
              <a:rPr lang="en-US" dirty="0"/>
              <a:t>Multiple people working on the same class</a:t>
            </a:r>
          </a:p>
        </p:txBody>
      </p:sp>
    </p:spTree>
    <p:extLst>
      <p:ext uri="{BB962C8B-B14F-4D97-AF65-F5344CB8AC3E}">
        <p14:creationId xmlns:p14="http://schemas.microsoft.com/office/powerpoint/2010/main" val="42058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Reflection</a:t>
            </a:r>
            <a:r>
              <a:rPr lang="en-US" dirty="0"/>
              <a:t> objects are used for obtaining type information at runtime. The classes that give access to the metadata of a running program are in the </a:t>
            </a:r>
            <a:r>
              <a:rPr lang="en-US" b="1" dirty="0" err="1"/>
              <a:t>System.Reflection</a:t>
            </a:r>
            <a:r>
              <a:rPr lang="en-US" dirty="0"/>
              <a:t> namespace.</a:t>
            </a:r>
          </a:p>
          <a:p>
            <a:r>
              <a:rPr lang="en-US" dirty="0"/>
              <a:t>The </a:t>
            </a:r>
            <a:r>
              <a:rPr lang="en-US" b="1" dirty="0" err="1"/>
              <a:t>System.Reflection</a:t>
            </a:r>
            <a:r>
              <a:rPr lang="en-US" dirty="0"/>
              <a:t> namespace contains classes that allow you to obtain information about the application and to dynamically add types, values, and objects to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7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allows view attribute information at runtime.</a:t>
            </a:r>
          </a:p>
          <a:p>
            <a:r>
              <a:rPr lang="en-US" sz="2400" dirty="0"/>
              <a:t>It allows examining various types in an assembly and instantiate these types.</a:t>
            </a:r>
          </a:p>
          <a:p>
            <a:r>
              <a:rPr lang="en-US" sz="2400" dirty="0"/>
              <a:t>It allows late binding to methods and properties</a:t>
            </a:r>
          </a:p>
          <a:p>
            <a:r>
              <a:rPr lang="en-US" sz="2400" dirty="0"/>
              <a:t>It allows creating new types at runtime and then performs some tasks using those types. </a:t>
            </a:r>
          </a:p>
          <a:p>
            <a:r>
              <a:rPr lang="en-US" sz="2400" dirty="0"/>
              <a:t>Reflection is a powerful tool to develop Reverse Engineering applications, class browsers and property editors.</a:t>
            </a:r>
          </a:p>
        </p:txBody>
      </p:sp>
    </p:spTree>
    <p:extLst>
      <p:ext uri="{BB962C8B-B14F-4D97-AF65-F5344CB8AC3E}">
        <p14:creationId xmlns:p14="http://schemas.microsoft.com/office/powerpoint/2010/main" val="69035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541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Calibri</vt:lpstr>
      <vt:lpstr>Consolas</vt:lpstr>
      <vt:lpstr>Office Theme</vt:lpstr>
      <vt:lpstr>C# Extension Methods  &amp;  Nullable Types</vt:lpstr>
      <vt:lpstr>AGENDA</vt:lpstr>
      <vt:lpstr>Extension Method</vt:lpstr>
      <vt:lpstr>Nullable Type</vt:lpstr>
      <vt:lpstr>Anonymous Method</vt:lpstr>
      <vt:lpstr>Anonymous types</vt:lpstr>
      <vt:lpstr>Partial Classes</vt:lpstr>
      <vt:lpstr>Reflection</vt:lpstr>
      <vt:lpstr>Reflection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Data Types</dc:title>
  <dc:creator>V, Vikram (Cognizant)</dc:creator>
  <cp:lastModifiedBy>RAGHU Y</cp:lastModifiedBy>
  <cp:revision>51</cp:revision>
  <dcterms:created xsi:type="dcterms:W3CDTF">2006-08-16T00:00:00Z</dcterms:created>
  <dcterms:modified xsi:type="dcterms:W3CDTF">2015-10-12T18:02:02Z</dcterms:modified>
</cp:coreProperties>
</file>