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70" r:id="rId5"/>
    <p:sldId id="271" r:id="rId6"/>
    <p:sldId id="266" r:id="rId7"/>
    <p:sldId id="267" r:id="rId8"/>
    <p:sldId id="268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samples/monodroid/Loc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Xamarin Android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User </a:t>
            </a:r>
            <a:r>
              <a:rPr lang="en-US" sz="3600" dirty="0"/>
              <a:t>Interface </a:t>
            </a:r>
            <a:r>
              <a:rPr lang="en-US" sz="3600" dirty="0" smtClean="0"/>
              <a:t>&amp; Platform Features </a:t>
            </a:r>
          </a:p>
          <a:p>
            <a:endParaRPr lang="en-US" sz="3600" dirty="0" smtClean="0"/>
          </a:p>
          <a:p>
            <a:r>
              <a:rPr lang="en-US" sz="3600" dirty="0" smtClean="0"/>
              <a:t>Kishore Kolla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147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Layouts</a:t>
            </a:r>
            <a:endParaRPr lang="en-US" dirty="0"/>
          </a:p>
        </p:txBody>
      </p:sp>
      <p:pic>
        <p:nvPicPr>
          <p:cNvPr id="112643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96578" y="1540326"/>
            <a:ext cx="6370870" cy="2423062"/>
          </a:xfrm>
        </p:spPr>
      </p:pic>
      <p:pic>
        <p:nvPicPr>
          <p:cNvPr id="61443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94" y="4053048"/>
            <a:ext cx="6750844" cy="234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64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Widgets &amp; Other Views</a:t>
            </a:r>
            <a:endParaRPr lang="en-US" dirty="0"/>
          </a:p>
        </p:txBody>
      </p:sp>
      <p:pic>
        <p:nvPicPr>
          <p:cNvPr id="113667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03734" y="1283089"/>
            <a:ext cx="4982766" cy="2510359"/>
          </a:xfrm>
        </p:spPr>
      </p:pic>
      <p:pic>
        <p:nvPicPr>
          <p:cNvPr id="62467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34" y="3966933"/>
            <a:ext cx="4982766" cy="25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5" y="1294903"/>
            <a:ext cx="1607344" cy="249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23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7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Platform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Components of the Android Platform </a:t>
            </a:r>
            <a:endParaRPr lang="en-IN" dirty="0" smtClean="0"/>
          </a:p>
          <a:p>
            <a:pPr lvl="1"/>
            <a:r>
              <a:rPr lang="en-US" b="1" dirty="0" smtClean="0"/>
              <a:t>Fragments</a:t>
            </a:r>
          </a:p>
          <a:p>
            <a:pPr lvl="1"/>
            <a:r>
              <a:rPr lang="en-US" dirty="0"/>
              <a:t>Maps and </a:t>
            </a:r>
            <a:r>
              <a:rPr lang="en-US" dirty="0" smtClean="0"/>
              <a:t>Location</a:t>
            </a:r>
          </a:p>
          <a:p>
            <a:pPr lvl="1"/>
            <a:r>
              <a:rPr lang="en-US" b="1" dirty="0"/>
              <a:t>Android Speech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2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78665"/>
            <a:ext cx="7947025" cy="1456902"/>
          </a:xfrm>
        </p:spPr>
        <p:txBody>
          <a:bodyPr>
            <a:noAutofit/>
          </a:bodyPr>
          <a:lstStyle/>
          <a:p>
            <a:r>
              <a:rPr lang="en-US" sz="1600" dirty="0" smtClean="0"/>
              <a:t>Introduced from Android 3.0 (API level 11).</a:t>
            </a:r>
          </a:p>
          <a:p>
            <a:r>
              <a:rPr lang="en-US" sz="1600" dirty="0" smtClean="0"/>
              <a:t>Support </a:t>
            </a:r>
            <a:r>
              <a:rPr lang="en-US" sz="1600" dirty="0"/>
              <a:t>more flexible designs for </a:t>
            </a:r>
            <a:r>
              <a:rPr lang="en-US" sz="1600" dirty="0" smtClean="0"/>
              <a:t>many </a:t>
            </a:r>
            <a:r>
              <a:rPr lang="en-US" sz="1600" dirty="0"/>
              <a:t>different screen sizes </a:t>
            </a:r>
            <a:r>
              <a:rPr lang="en-US" sz="1600" dirty="0" smtClean="0"/>
              <a:t>on </a:t>
            </a:r>
            <a:r>
              <a:rPr lang="en-US" sz="1600" dirty="0"/>
              <a:t>phones and tablets. </a:t>
            </a:r>
            <a:endParaRPr lang="en-US" sz="1600" dirty="0" smtClean="0"/>
          </a:p>
          <a:p>
            <a:r>
              <a:rPr lang="en-US" sz="1600" dirty="0" smtClean="0"/>
              <a:t>Bundles up pieces of UI controls into one small activity so that </a:t>
            </a:r>
            <a:r>
              <a:rPr lang="en-US" sz="1600" dirty="0" err="1" smtClean="0"/>
              <a:t>deveolper</a:t>
            </a:r>
            <a:r>
              <a:rPr lang="en-US" sz="1600" dirty="0" smtClean="0"/>
              <a:t> can place them any Activity as re-usable control.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39" y="3844306"/>
            <a:ext cx="5746516" cy="29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7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035" b="8035"/>
          <a:stretch>
            <a:fillRect/>
          </a:stretch>
        </p:blipFill>
        <p:spPr>
          <a:xfrm>
            <a:off x="739775" y="3483289"/>
            <a:ext cx="7662864" cy="3267169"/>
          </a:xfrm>
        </p:spPr>
      </p:pic>
      <p:sp>
        <p:nvSpPr>
          <p:cNvPr id="5" name="TextBox 4"/>
          <p:cNvSpPr txBox="1"/>
          <p:nvPr/>
        </p:nvSpPr>
        <p:spPr>
          <a:xfrm>
            <a:off x="457201" y="2174382"/>
            <a:ext cx="794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solidFill>
                  <a:schemeClr val="tx2"/>
                </a:solidFill>
              </a:rPr>
              <a:t>FragmentManager</a:t>
            </a:r>
            <a:r>
              <a:rPr lang="en-US" sz="2000" dirty="0" smtClean="0">
                <a:solidFill>
                  <a:schemeClr val="tx2"/>
                </a:solidFill>
              </a:rPr>
              <a:t> class helps in playing with Fragment in an Activity.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Each </a:t>
            </a:r>
            <a:r>
              <a:rPr lang="en-US" sz="2000" dirty="0">
                <a:solidFill>
                  <a:schemeClr val="tx2"/>
                </a:solidFill>
              </a:rPr>
              <a:t>Activity has its own instance of a </a:t>
            </a:r>
            <a:r>
              <a:rPr lang="en-US" sz="2000" dirty="0" err="1">
                <a:solidFill>
                  <a:schemeClr val="tx2"/>
                </a:solidFill>
              </a:rPr>
              <a:t>FragmentManager</a:t>
            </a:r>
            <a:r>
              <a:rPr lang="en-US" sz="2000" dirty="0">
                <a:solidFill>
                  <a:schemeClr val="tx2"/>
                </a:solidFill>
              </a:rPr>
              <a:t> for adding, deleting, and finding hosted Fragments.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0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Maps </a:t>
            </a:r>
            <a:r>
              <a:rPr lang="en-US" b="1" dirty="0"/>
              <a:t>and Location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Android provides access to various location technologies such as cell tower location, Wi-Fi, and </a:t>
            </a:r>
            <a:r>
              <a:rPr lang="en-US" dirty="0" smtClean="0"/>
              <a:t>GPS.</a:t>
            </a:r>
          </a:p>
          <a:p>
            <a:r>
              <a:rPr lang="en-US" dirty="0"/>
              <a:t> The details of each location technology are abstracted through location </a:t>
            </a:r>
            <a:r>
              <a:rPr lang="en-US" dirty="0" smtClean="0"/>
              <a:t>providers.</a:t>
            </a:r>
          </a:p>
          <a:p>
            <a:r>
              <a:rPr lang="en-US" dirty="0"/>
              <a:t>Example : </a:t>
            </a:r>
            <a:r>
              <a:rPr lang="en-US" dirty="0">
                <a:hlinkClick r:id="rId2"/>
              </a:rPr>
              <a:t>https://developer.xamarin.com/samples/monodroid/Location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/samples/</a:t>
            </a:r>
            <a:r>
              <a:rPr lang="en-US" dirty="0" err="1"/>
              <a:t>monodroid</a:t>
            </a:r>
            <a:r>
              <a:rPr lang="en-US" dirty="0"/>
              <a:t>/MapsAndLocationDemo_v3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86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317</TotalTime>
  <Words>124</Words>
  <Application>Microsoft Macintosh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Xamarin Android </vt:lpstr>
      <vt:lpstr>Layouts</vt:lpstr>
      <vt:lpstr>Widgets &amp; Other Views</vt:lpstr>
      <vt:lpstr>Splash Screen</vt:lpstr>
      <vt:lpstr>PowerPoint Presentation</vt:lpstr>
      <vt:lpstr>Platform Features </vt:lpstr>
      <vt:lpstr>Fragments</vt:lpstr>
      <vt:lpstr>FragmentManager</vt:lpstr>
      <vt:lpstr>Maps and Location </vt:lpstr>
      <vt:lpstr>Android Speech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Android </dc:title>
  <dc:creator>Kishore Kolla</dc:creator>
  <cp:lastModifiedBy>Kishore Kolla</cp:lastModifiedBy>
  <cp:revision>10</cp:revision>
  <dcterms:created xsi:type="dcterms:W3CDTF">2015-10-30T04:15:24Z</dcterms:created>
  <dcterms:modified xsi:type="dcterms:W3CDTF">2015-10-30T09:32:28Z</dcterms:modified>
</cp:coreProperties>
</file>