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F0D-9368-7443-A9B4-CE499091FBD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7301-B37F-4248-8CFE-3AA10D93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5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F0D-9368-7443-A9B4-CE499091FBD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7301-B37F-4248-8CFE-3AA10D93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0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F0D-9368-7443-A9B4-CE499091FBD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7301-B37F-4248-8CFE-3AA10D93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8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F0D-9368-7443-A9B4-CE499091FBD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7301-B37F-4248-8CFE-3AA10D93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F0D-9368-7443-A9B4-CE499091FBD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7301-B37F-4248-8CFE-3AA10D93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0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F0D-9368-7443-A9B4-CE499091FBD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7301-B37F-4248-8CFE-3AA10D93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4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F0D-9368-7443-A9B4-CE499091FBD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7301-B37F-4248-8CFE-3AA10D93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F0D-9368-7443-A9B4-CE499091FBD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7301-B37F-4248-8CFE-3AA10D93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5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F0D-9368-7443-A9B4-CE499091FBD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7301-B37F-4248-8CFE-3AA10D93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1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F0D-9368-7443-A9B4-CE499091FBD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7301-B37F-4248-8CFE-3AA10D93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28F0D-9368-7443-A9B4-CE499091FBD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87301-B37F-4248-8CFE-3AA10D93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4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28F0D-9368-7443-A9B4-CE499091FBDB}" type="datetimeFigureOut">
              <a:rPr lang="en-US" smtClean="0"/>
              <a:t>30/10/15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87301-B37F-4248-8CFE-3AA10D93E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Xamarin iOS – Day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2695" y="5358104"/>
            <a:ext cx="2039410" cy="55325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Vikram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7487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832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1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Resources, Images, Property </a:t>
            </a:r>
            <a:r>
              <a:rPr lang="en-US" dirty="0" smtClean="0"/>
              <a:t>Lists</a:t>
            </a:r>
          </a:p>
          <a:p>
            <a:r>
              <a:rPr lang="en-US" dirty="0" smtClean="0"/>
              <a:t>Working </a:t>
            </a:r>
            <a:r>
              <a:rPr lang="en-US" dirty="0"/>
              <a:t>with the File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Graphics </a:t>
            </a:r>
            <a:r>
              <a:rPr lang="en-US" dirty="0"/>
              <a:t>and </a:t>
            </a:r>
            <a:r>
              <a:rPr lang="en-US" dirty="0" smtClean="0"/>
              <a:t>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044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App Icons, Images, file to be embedded in application</a:t>
            </a:r>
            <a:endParaRPr lang="en-US" sz="2800" dirty="0" smtClean="0"/>
          </a:p>
          <a:p>
            <a:r>
              <a:rPr lang="en-US" sz="2800" dirty="0" smtClean="0"/>
              <a:t>BundledResource Build Action</a:t>
            </a:r>
          </a:p>
        </p:txBody>
      </p:sp>
    </p:spTree>
    <p:extLst>
      <p:ext uri="{BB962C8B-B14F-4D97-AF65-F5344CB8AC3E}">
        <p14:creationId xmlns:p14="http://schemas.microsoft.com/office/powerpoint/2010/main" val="3187505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Resolution Independent Images</a:t>
            </a:r>
          </a:p>
          <a:p>
            <a:r>
              <a:rPr lang="en-US" dirty="0" smtClean="0"/>
              <a:t>Asset Catalog Image Sets</a:t>
            </a:r>
          </a:p>
          <a:p>
            <a:r>
              <a:rPr lang="en-US" dirty="0" smtClean="0"/>
              <a:t>Images in the iOS Designer</a:t>
            </a:r>
          </a:p>
          <a:p>
            <a:r>
              <a:rPr lang="en-US" dirty="0" smtClean="0"/>
              <a:t>Images in Code</a:t>
            </a:r>
          </a:p>
          <a:p>
            <a:r>
              <a:rPr lang="en-US" dirty="0" smtClean="0"/>
              <a:t>Application Icon</a:t>
            </a:r>
          </a:p>
          <a:p>
            <a:r>
              <a:rPr lang="en-US" dirty="0" smtClean="0"/>
              <a:t>Launch Screens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Sizes and Filenames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Image.png</a:t>
            </a:r>
          </a:p>
          <a:p>
            <a:r>
              <a:rPr lang="en-US" sz="2800" dirty="0" smtClean="0"/>
              <a:t>Image~ipad.png</a:t>
            </a:r>
          </a:p>
          <a:p>
            <a:r>
              <a:rPr lang="en-US" sz="2800" dirty="0" smtClean="0"/>
              <a:t>Image@2x.png</a:t>
            </a:r>
          </a:p>
          <a:p>
            <a:r>
              <a:rPr lang="en-US" sz="2800" dirty="0" smtClean="0"/>
              <a:t>Image@2x~iphone.png</a:t>
            </a:r>
          </a:p>
          <a:p>
            <a:r>
              <a:rPr lang="en-US" sz="2800" dirty="0" smtClean="0"/>
              <a:t>Image@3x.png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err="1" smtClean="0"/>
              <a:t>UIImage.FromFile</a:t>
            </a:r>
            <a:r>
              <a:rPr lang="en-US" sz="2800" dirty="0" smtClean="0"/>
              <a:t>("Image.png")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1592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UIImageView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FromBundle</a:t>
            </a:r>
            <a:endParaRPr lang="en-US" dirty="0" smtClean="0"/>
          </a:p>
          <a:p>
            <a:pPr lvl="1"/>
            <a:r>
              <a:rPr lang="en-US" dirty="0" smtClean="0"/>
              <a:t>Your images are cached when you use </a:t>
            </a:r>
            <a:r>
              <a:rPr lang="en-US" dirty="0" err="1" smtClean="0"/>
              <a:t>FromBundle</a:t>
            </a:r>
            <a:r>
              <a:rPr lang="en-US" dirty="0" smtClean="0"/>
              <a:t> to load them.</a:t>
            </a:r>
          </a:p>
          <a:p>
            <a:pPr lvl="1"/>
            <a:r>
              <a:rPr lang="en-US" dirty="0" smtClean="0"/>
              <a:t>repeatedly load the same image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imageView.Image = </a:t>
            </a:r>
            <a:r>
              <a:rPr lang="en-US" dirty="0" err="1" smtClean="0"/>
              <a:t>UIImage.FromBundle</a:t>
            </a:r>
            <a:r>
              <a:rPr lang="en-US" dirty="0" smtClean="0"/>
              <a:t> ("Images/first");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err="1" smtClean="0"/>
              <a:t>FromFile</a:t>
            </a:r>
            <a:endParaRPr lang="en-US" dirty="0" smtClean="0"/>
          </a:p>
          <a:p>
            <a:pPr lvl="1"/>
            <a:r>
              <a:rPr lang="en-US" dirty="0" smtClean="0"/>
              <a:t>light-weight alternative to </a:t>
            </a:r>
            <a:r>
              <a:rPr lang="en-US" dirty="0" err="1" smtClean="0"/>
              <a:t>FromBundle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oesn’t use caching</a:t>
            </a:r>
          </a:p>
          <a:p>
            <a:pPr lvl="1"/>
            <a:r>
              <a:rPr lang="en-US" dirty="0" err="1" smtClean="0"/>
              <a:t>FromFile</a:t>
            </a:r>
            <a:r>
              <a:rPr lang="en-US" dirty="0" smtClean="0"/>
              <a:t> is asynchronous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imageView.Image</a:t>
            </a:r>
            <a:r>
              <a:rPr lang="en-US" dirty="0" smtClean="0"/>
              <a:t> = UIImage.FromFile("Images/</a:t>
            </a:r>
            <a:r>
              <a:rPr lang="en-US" dirty="0" err="1" smtClean="0"/>
              <a:t>second.png</a:t>
            </a:r>
            <a:r>
              <a:rPr lang="en-US" dirty="0" smtClean="0"/>
              <a:t>"):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Property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Info.plist</a:t>
            </a:r>
            <a:endParaRPr lang="en-US" dirty="0" smtClean="0"/>
          </a:p>
          <a:p>
            <a:r>
              <a:rPr lang="en-US" dirty="0" err="1" smtClean="0"/>
              <a:t>Entitlements.plist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8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Working with the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System.IO</a:t>
            </a:r>
            <a:r>
              <a:rPr lang="en-US" dirty="0" smtClean="0"/>
              <a:t> classes in the .NET Base Class Library (BCL) to access the iOS file system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dirty="0" smtClean="0"/>
              <a:t>        </a:t>
            </a:r>
            <a:r>
              <a:rPr lang="en-US" sz="1600" dirty="0" smtClean="0"/>
              <a:t>var documents = Environment.GetFolderPath(</a:t>
            </a:r>
            <a:r>
              <a:rPr lang="en-US" sz="1600" dirty="0" err="1" smtClean="0"/>
              <a:t>Environment.SpecialFolder.MyDocuments</a:t>
            </a:r>
            <a:r>
              <a:rPr lang="en-US" sz="1600" dirty="0" smtClean="0"/>
              <a:t>); 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dirty="0" smtClean="0"/>
              <a:t>Case Sensitivity</a:t>
            </a:r>
          </a:p>
          <a:p>
            <a:pPr lvl="1" indent="-342900"/>
            <a:r>
              <a:rPr lang="en-US" sz="2400" dirty="0" smtClean="0"/>
              <a:t>iOS file system is case sensitive</a:t>
            </a:r>
          </a:p>
          <a:p>
            <a:pPr lvl="1" indent="-342900"/>
            <a:r>
              <a:rPr lang="en-US" sz="2400" dirty="0" smtClean="0"/>
              <a:t>iOS Simulator is </a:t>
            </a:r>
            <a:r>
              <a:rPr lang="en-US" sz="2400" b="1" dirty="0" smtClean="0"/>
              <a:t>not</a:t>
            </a:r>
            <a:r>
              <a:rPr lang="en-US" sz="2400" dirty="0" smtClean="0"/>
              <a:t> case sensitive</a:t>
            </a:r>
            <a:endParaRPr lang="en-US" sz="2400" dirty="0" smtClean="0"/>
          </a:p>
          <a:p>
            <a:r>
              <a:rPr lang="en-US" dirty="0" smtClean="0"/>
              <a:t>Path Separator</a:t>
            </a:r>
          </a:p>
          <a:p>
            <a:pPr marL="400050" lvl="1" indent="0">
              <a:buNone/>
            </a:pPr>
            <a:r>
              <a:rPr lang="en-US" dirty="0" smtClean="0"/>
              <a:t>	- </a:t>
            </a:r>
            <a:r>
              <a:rPr lang="en-US" sz="2600" dirty="0" smtClean="0"/>
              <a:t>iOS uses the forward slash ‘/’as the path separator (which is different from Windows, which uses the backslash ‘\’).</a:t>
            </a:r>
          </a:p>
          <a:p>
            <a:pPr marL="400050" lvl="1" indent="0">
              <a:buNone/>
            </a:pPr>
            <a:endParaRPr lang="en-US" sz="2600" dirty="0"/>
          </a:p>
          <a:p>
            <a:r>
              <a:rPr lang="en-US" sz="3000" dirty="0" err="1" smtClean="0"/>
              <a:t>NSFileManager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8604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&amp; Animations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Core Graphics &amp; Core 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48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206</Words>
  <Application>Microsoft Macintosh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Xamarin iOS – Day 4</vt:lpstr>
      <vt:lpstr>Topics</vt:lpstr>
      <vt:lpstr>Working With Resources</vt:lpstr>
      <vt:lpstr>Working with Images</vt:lpstr>
      <vt:lpstr>Image Sizes and Filenames</vt:lpstr>
      <vt:lpstr>UIImageView</vt:lpstr>
      <vt:lpstr>Working With Property Lists</vt:lpstr>
      <vt:lpstr>Working with the File System</vt:lpstr>
      <vt:lpstr>Graphics &amp; Animations</vt:lpstr>
      <vt:lpstr>Thank You</vt:lpstr>
    </vt:vector>
  </TitlesOfParts>
  <Company>Cognizant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iOS – Day 4</dc:title>
  <dc:creator>Vikram</dc:creator>
  <cp:lastModifiedBy>Vikram</cp:lastModifiedBy>
  <cp:revision>8</cp:revision>
  <dcterms:created xsi:type="dcterms:W3CDTF">2015-10-30T04:15:50Z</dcterms:created>
  <dcterms:modified xsi:type="dcterms:W3CDTF">2015-10-30T05:28:15Z</dcterms:modified>
</cp:coreProperties>
</file>