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9" r:id="rId4"/>
    <p:sldId id="258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9569" autoAdjust="0"/>
    <p:restoredTop sz="94660"/>
  </p:normalViewPr>
  <p:slideViewPr>
    <p:cSldViewPr>
      <p:cViewPr varScale="1">
        <p:scale>
          <a:sx n="74" d="100"/>
          <a:sy n="74" d="100"/>
        </p:scale>
        <p:origin x="-8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72DC0-8717-409A-84EB-8B13CE3D4CD0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BAD1E-E285-4B2A-A419-C29F97FB8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572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72DC0-8717-409A-84EB-8B13CE3D4CD0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BAD1E-E285-4B2A-A419-C29F97FB8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127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72DC0-8717-409A-84EB-8B13CE3D4CD0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BAD1E-E285-4B2A-A419-C29F97FB8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94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72DC0-8717-409A-84EB-8B13CE3D4CD0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BAD1E-E285-4B2A-A419-C29F97FB8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894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72DC0-8717-409A-84EB-8B13CE3D4CD0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BAD1E-E285-4B2A-A419-C29F97FB8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331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72DC0-8717-409A-84EB-8B13CE3D4CD0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BAD1E-E285-4B2A-A419-C29F97FB8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276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72DC0-8717-409A-84EB-8B13CE3D4CD0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BAD1E-E285-4B2A-A419-C29F97FB8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832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72DC0-8717-409A-84EB-8B13CE3D4CD0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BAD1E-E285-4B2A-A419-C29F97FB8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801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72DC0-8717-409A-84EB-8B13CE3D4CD0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BAD1E-E285-4B2A-A419-C29F97FB8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116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72DC0-8717-409A-84EB-8B13CE3D4CD0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BAD1E-E285-4B2A-A419-C29F97FB8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372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72DC0-8717-409A-84EB-8B13CE3D4CD0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BAD1E-E285-4B2A-A419-C29F97FB8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172DC0-8717-409A-84EB-8B13CE3D4CD0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BAD1E-E285-4B2A-A419-C29F97FB8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917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xamarin.com/guides/android/user_interface/working_with_listviews_and_adapters/part_1_-_listview_parts_and_functionality/" TargetMode="External"/><Relationship Id="rId2" Type="http://schemas.openxmlformats.org/officeDocument/2006/relationships/hyperlink" Target="http://developer.android.com/reference/android/widget/Adapter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android/app/Activity.html" TargetMode="External"/><Relationship Id="rId2" Type="http://schemas.openxmlformats.org/officeDocument/2006/relationships/hyperlink" Target="http://developer.android.com/reference/android/app/Fragment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List Views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 err="1" smtClean="0"/>
              <a:t>ListView</a:t>
            </a:r>
            <a:r>
              <a:rPr lang="en-US" sz="2000" dirty="0" smtClean="0"/>
              <a:t> displays a data collection as a sequence of visual rows.</a:t>
            </a:r>
          </a:p>
          <a:p>
            <a:endParaRPr lang="en-US" sz="2000" dirty="0" smtClean="0"/>
          </a:p>
          <a:p>
            <a:r>
              <a:rPr lang="en-US" sz="2000" dirty="0" smtClean="0"/>
              <a:t>Rows can be just simple text or complex layouts.</a:t>
            </a:r>
          </a:p>
          <a:p>
            <a:endParaRPr lang="en-US" sz="2000" dirty="0" smtClean="0"/>
          </a:p>
          <a:p>
            <a:r>
              <a:rPr lang="en-US" sz="2000" dirty="0" smtClean="0"/>
              <a:t>The list items are automatically inserted to the list using an </a:t>
            </a:r>
            <a:r>
              <a:rPr lang="en-US" sz="2000" dirty="0" smtClean="0">
                <a:hlinkClick r:id="rId2"/>
              </a:rPr>
              <a:t>Adapter</a:t>
            </a:r>
            <a:r>
              <a:rPr lang="en-US" sz="2000" dirty="0" smtClean="0"/>
              <a:t> that pulls content from a source such as an array or database query and converts each item result into a view that's placed into the list.</a:t>
            </a:r>
          </a:p>
          <a:p>
            <a:endParaRPr lang="en-US" sz="2000" dirty="0" smtClean="0"/>
          </a:p>
          <a:p>
            <a:r>
              <a:rPr lang="en-US" sz="2000" dirty="0" smtClean="0"/>
              <a:t>An adapter is a class that returns a view for each row of data. </a:t>
            </a:r>
          </a:p>
          <a:p>
            <a:endParaRPr lang="en-US" sz="2000" dirty="0" smtClean="0"/>
          </a:p>
          <a:p>
            <a:r>
              <a:rPr lang="en-US" sz="2000" dirty="0" smtClean="0"/>
              <a:t>Detailed info can be found here </a:t>
            </a:r>
          </a:p>
          <a:p>
            <a:pPr marL="0" indent="0">
              <a:buNone/>
            </a:pPr>
            <a:r>
              <a:rPr lang="en-US" sz="2000" dirty="0" smtClean="0">
                <a:hlinkClick r:id="rId3"/>
              </a:rPr>
              <a:t>https://developer.xamarin.com/guides/android/user_interface/working_with_listviews_and_adapters/part_1_-_listview_parts_and_functionality/</a:t>
            </a:r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3236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 list view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b="1" dirty="0" smtClean="0"/>
              <a:t>Implement a </a:t>
            </a:r>
            <a:r>
              <a:rPr lang="en-US" sz="2000" dirty="0" err="1" smtClean="0"/>
              <a:t>BaseAdapter</a:t>
            </a:r>
            <a:r>
              <a:rPr lang="en-US" sz="2000" dirty="0" smtClean="0"/>
              <a:t>&lt;T&gt;. Following members need to implemented</a:t>
            </a:r>
          </a:p>
          <a:p>
            <a:pPr lvl="1"/>
            <a:r>
              <a:rPr lang="en-US" sz="2000" b="1" dirty="0" smtClean="0"/>
              <a:t>Count</a:t>
            </a:r>
            <a:r>
              <a:rPr lang="en-US" sz="2000" dirty="0" smtClean="0"/>
              <a:t> – To tell the control how many rows are in the data.</a:t>
            </a:r>
          </a:p>
          <a:p>
            <a:pPr lvl="1"/>
            <a:r>
              <a:rPr lang="en-US" sz="2000" b="1" dirty="0" err="1" smtClean="0"/>
              <a:t>GetView</a:t>
            </a:r>
            <a:r>
              <a:rPr lang="en-US" sz="2000" dirty="0" smtClean="0"/>
              <a:t> – To return a View for each row, populated with data. This method has a parameter for the </a:t>
            </a:r>
            <a:r>
              <a:rPr lang="en-US" sz="2000" dirty="0" err="1" smtClean="0"/>
              <a:t>ListView</a:t>
            </a:r>
            <a:r>
              <a:rPr lang="en-US" sz="2000" dirty="0" smtClean="0"/>
              <a:t> to pass in an existing, unused row for re-use.</a:t>
            </a:r>
          </a:p>
          <a:p>
            <a:pPr lvl="1"/>
            <a:r>
              <a:rPr lang="en-US" sz="2000" b="1" dirty="0" err="1" smtClean="0"/>
              <a:t>GetItemId</a:t>
            </a:r>
            <a:r>
              <a:rPr lang="en-US" sz="2000" dirty="0" smtClean="0"/>
              <a:t> – Return a row identifier (typically the row number, although it can be any long value that you like).</a:t>
            </a:r>
          </a:p>
          <a:p>
            <a:pPr lvl="1"/>
            <a:r>
              <a:rPr lang="en-US" sz="2000" b="1" dirty="0" smtClean="0"/>
              <a:t>this[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]</a:t>
            </a:r>
            <a:r>
              <a:rPr lang="en-US" sz="2000" dirty="0" smtClean="0"/>
              <a:t> indexer – To return the data associated with a particular row number</a:t>
            </a:r>
          </a:p>
          <a:p>
            <a:pPr indent="-285750"/>
            <a:r>
              <a:rPr lang="en-US" sz="2000" b="1" dirty="0" smtClean="0"/>
              <a:t>Ensure Row View Re-Use for performance</a:t>
            </a:r>
          </a:p>
          <a:p>
            <a:pPr indent="-285750"/>
            <a:r>
              <a:rPr lang="en-US" sz="2000" b="1" dirty="0" smtClean="0"/>
              <a:t>Enable Fast Scrolling</a:t>
            </a:r>
          </a:p>
          <a:p>
            <a:pPr indent="-285750"/>
            <a:r>
              <a:rPr lang="en-US" sz="2000" b="1" dirty="0" smtClean="0"/>
              <a:t>Enable Section Index when </a:t>
            </a:r>
            <a:r>
              <a:rPr lang="en-US" sz="2000" b="1" dirty="0"/>
              <a:t>applicable</a:t>
            </a:r>
            <a:br>
              <a:rPr lang="en-US" sz="2000" b="1" dirty="0"/>
            </a:br>
            <a:r>
              <a:rPr lang="en-US" sz="2000" b="1" dirty="0"/>
              <a:t>(http://developer.android.com/reference/android/widget/SectionIndexer.html)</a:t>
            </a:r>
            <a:endParaRPr lang="en-US" sz="2000" b="1" dirty="0" smtClean="0"/>
          </a:p>
          <a:p>
            <a:pPr marL="57150" indent="0">
              <a:buNone/>
            </a:pPr>
            <a:endParaRPr lang="en-US" sz="1800" b="1" dirty="0" smtClean="0"/>
          </a:p>
          <a:p>
            <a:pPr marL="57150" indent="0">
              <a:buNone/>
            </a:pPr>
            <a:endParaRPr lang="en-US" sz="1800" b="1" dirty="0" smtClean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8792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developer.xamarin.com/guides/android/user_interface/working_with_listviews_and_adapters/part_1_-_listview_parts_and_functionality/Images/image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28600"/>
            <a:ext cx="5105400" cy="6177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2297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Fragments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A </a:t>
            </a:r>
            <a:r>
              <a:rPr lang="en-US" sz="1800" dirty="0" smtClean="0">
                <a:hlinkClick r:id="rId2"/>
              </a:rPr>
              <a:t>Fragment</a:t>
            </a:r>
            <a:r>
              <a:rPr lang="en-US" sz="1800" dirty="0" smtClean="0"/>
              <a:t> represents a behavior or a portion of user interface in an </a:t>
            </a:r>
            <a:r>
              <a:rPr lang="en-US" sz="1800" dirty="0" smtClean="0">
                <a:hlinkClick r:id="rId3"/>
              </a:rPr>
              <a:t>Activity</a:t>
            </a:r>
            <a:r>
              <a:rPr lang="en-US" sz="1800" dirty="0" smtClean="0"/>
              <a:t>. You can combine multiple fragments in a single activity to build a multi-pane UI and reuse a fragment in multiple activities.</a:t>
            </a:r>
          </a:p>
          <a:p>
            <a:r>
              <a:rPr lang="en-US" sz="1800" dirty="0" smtClean="0"/>
              <a:t>The fragment defines its own view layout within Activity’s view hierarchy</a:t>
            </a:r>
          </a:p>
          <a:p>
            <a:r>
              <a:rPr lang="en-US" sz="1800" dirty="0" smtClean="0"/>
              <a:t>Support more dynamic and flexible UI designs on large screens, such as tablets. Because a tablet's screen is much larger than that of a handset, there's more room to combine and interchange UI components</a:t>
            </a:r>
          </a:p>
          <a:p>
            <a:r>
              <a:rPr lang="en-US" sz="1800" dirty="0" smtClean="0"/>
              <a:t>A fragment can be added to an activity in two ways</a:t>
            </a:r>
          </a:p>
          <a:p>
            <a:pPr lvl="1"/>
            <a:r>
              <a:rPr lang="en-US" sz="1400" dirty="0" smtClean="0"/>
              <a:t>Declaratively in the </a:t>
            </a:r>
            <a:r>
              <a:rPr lang="en-US" sz="1400" dirty="0" err="1" smtClean="0"/>
              <a:t>axml</a:t>
            </a:r>
            <a:r>
              <a:rPr lang="en-US" sz="1400" dirty="0" smtClean="0"/>
              <a:t>: Cannot be dynamically added / removed</a:t>
            </a:r>
          </a:p>
          <a:p>
            <a:pPr lvl="1"/>
            <a:r>
              <a:rPr lang="en-US" sz="1400" dirty="0" smtClean="0"/>
              <a:t>Imperatively in the activity code: Can be dynamically added / removed.</a:t>
            </a:r>
          </a:p>
          <a:p>
            <a:pPr lvl="1"/>
            <a:endParaRPr lang="en-US" sz="1400" dirty="0"/>
          </a:p>
          <a:p>
            <a:r>
              <a:rPr lang="en-US" sz="1800" dirty="0" smtClean="0"/>
              <a:t>Note: Fragments were introduced in Android 3.0. Support for fragments in &lt;3.0 version is possible via android support libraries.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9097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developer.android.com/images/fundamentals/fragmen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914400"/>
            <a:ext cx="7848600" cy="5187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015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5" descr="http://developer.android.com/images/fragment_lifecyc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52401"/>
            <a:ext cx="4572000" cy="601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562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</TotalTime>
  <Words>345</Words>
  <Application>Microsoft Office PowerPoint</Application>
  <PresentationFormat>On-screen Show (4:3)</PresentationFormat>
  <Paragraphs>30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List Views</vt:lpstr>
      <vt:lpstr>Using a list view </vt:lpstr>
      <vt:lpstr>PowerPoint Presentation</vt:lpstr>
      <vt:lpstr>Fragments</vt:lpstr>
      <vt:lpstr>PowerPoint Presentation</vt:lpstr>
      <vt:lpstr>PowerPoint Presentation</vt:lpstr>
    </vt:vector>
  </TitlesOfParts>
  <Company>Cognizant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Vishnubhatla, Harish(Cognizant)</dc:creator>
  <cp:lastModifiedBy>Vishnubhatla, Harish(Cognizant)</cp:lastModifiedBy>
  <cp:revision>34</cp:revision>
  <dcterms:created xsi:type="dcterms:W3CDTF">2015-11-02T05:04:13Z</dcterms:created>
  <dcterms:modified xsi:type="dcterms:W3CDTF">2015-11-03T10:02:27Z</dcterms:modified>
</cp:coreProperties>
</file>