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6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4FC84B-1473-AC4B-9661-D4ECC0C108A8}" type="datetimeFigureOut">
              <a:rPr lang="en-US" smtClean="0"/>
              <a:t>28/10/15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161538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FC84B-1473-AC4B-9661-D4ECC0C108A8}" type="datetimeFigureOut">
              <a:rPr lang="en-US" smtClean="0"/>
              <a:t>28/10/15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1968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FC84B-1473-AC4B-9661-D4ECC0C108A8}" type="datetimeFigureOut">
              <a:rPr lang="en-US" smtClean="0"/>
              <a:t>28/10/15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403583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FC84B-1473-AC4B-9661-D4ECC0C108A8}" type="datetimeFigureOut">
              <a:rPr lang="en-US" smtClean="0"/>
              <a:t>28/10/15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174994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FC84B-1473-AC4B-9661-D4ECC0C108A8}" type="datetimeFigureOut">
              <a:rPr lang="en-US" smtClean="0"/>
              <a:t>28/10/15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178303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4FC84B-1473-AC4B-9661-D4ECC0C108A8}" type="datetimeFigureOut">
              <a:rPr lang="en-US" smtClean="0"/>
              <a:t>28/10/15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368058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4FC84B-1473-AC4B-9661-D4ECC0C108A8}" type="datetimeFigureOut">
              <a:rPr lang="en-US" smtClean="0"/>
              <a:t>28/10/15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14384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4FC84B-1473-AC4B-9661-D4ECC0C108A8}" type="datetimeFigureOut">
              <a:rPr lang="en-US" smtClean="0"/>
              <a:t>28/10/15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67815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FC84B-1473-AC4B-9661-D4ECC0C108A8}" type="datetimeFigureOut">
              <a:rPr lang="en-US" smtClean="0"/>
              <a:t>28/10/15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319884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FC84B-1473-AC4B-9661-D4ECC0C108A8}" type="datetimeFigureOut">
              <a:rPr lang="en-US" smtClean="0"/>
              <a:t>28/10/15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381448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FC84B-1473-AC4B-9661-D4ECC0C108A8}" type="datetimeFigureOut">
              <a:rPr lang="en-US" smtClean="0"/>
              <a:t>28/10/15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4EB7-83A3-9B42-AE0E-90A6F4990DA6}" type="slidenum">
              <a:rPr lang="en-US" smtClean="0"/>
              <a:t>‹#›</a:t>
            </a:fld>
            <a:endParaRPr lang="en-US"/>
          </a:p>
        </p:txBody>
      </p:sp>
    </p:spTree>
    <p:extLst>
      <p:ext uri="{BB962C8B-B14F-4D97-AF65-F5344CB8AC3E}">
        <p14:creationId xmlns:p14="http://schemas.microsoft.com/office/powerpoint/2010/main" val="15582130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C84B-1473-AC4B-9661-D4ECC0C108A8}" type="datetimeFigureOut">
              <a:rPr lang="en-US" smtClean="0"/>
              <a:t>28/10/15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D4EB7-83A3-9B42-AE0E-90A6F4990DA6}" type="slidenum">
              <a:rPr lang="en-US" smtClean="0"/>
              <a:t>‹#›</a:t>
            </a:fld>
            <a:endParaRPr lang="en-US"/>
          </a:p>
        </p:txBody>
      </p:sp>
    </p:spTree>
    <p:extLst>
      <p:ext uri="{BB962C8B-B14F-4D97-AF65-F5344CB8AC3E}">
        <p14:creationId xmlns:p14="http://schemas.microsoft.com/office/powerpoint/2010/main" val="43009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1672"/>
            <a:ext cx="7772400" cy="1470025"/>
          </a:xfrm>
        </p:spPr>
        <p:txBody>
          <a:bodyPr/>
          <a:lstStyle/>
          <a:p>
            <a:r>
              <a:rPr lang="en-US" dirty="0" smtClean="0"/>
              <a:t>Xamarin iOS- Day 2</a:t>
            </a:r>
            <a:endParaRPr lang="en-US" dirty="0"/>
          </a:p>
        </p:txBody>
      </p:sp>
      <p:sp>
        <p:nvSpPr>
          <p:cNvPr id="3" name="Subtitle 2"/>
          <p:cNvSpPr>
            <a:spLocks noGrp="1"/>
          </p:cNvSpPr>
          <p:nvPr>
            <p:ph type="subTitle" idx="1"/>
          </p:nvPr>
        </p:nvSpPr>
        <p:spPr>
          <a:xfrm>
            <a:off x="1371600" y="3009900"/>
            <a:ext cx="6400800" cy="1752600"/>
          </a:xfrm>
        </p:spPr>
        <p:txBody>
          <a:bodyPr/>
          <a:lstStyle/>
          <a:p>
            <a:pPr marL="457200" indent="-457200" algn="l">
              <a:buFont typeface="Arial"/>
              <a:buChar char="•"/>
            </a:pPr>
            <a:r>
              <a:rPr lang="en-US" dirty="0" smtClean="0"/>
              <a:t>Events, Protocols and Delegates</a:t>
            </a:r>
          </a:p>
          <a:p>
            <a:pPr marL="457200" indent="-457200" algn="l">
              <a:buFont typeface="Arial"/>
              <a:buChar char="•"/>
            </a:pPr>
            <a:r>
              <a:rPr lang="en-US" dirty="0" smtClean="0"/>
              <a:t>Working with designer - Storyboard and ViewController</a:t>
            </a:r>
            <a:endParaRPr lang="en-US" dirty="0" smtClean="0"/>
          </a:p>
          <a:p>
            <a:pPr marL="457200" indent="-457200" algn="l">
              <a:buFont typeface="Arial"/>
              <a:buChar char="•"/>
            </a:pPr>
            <a:endParaRPr lang="en-US" dirty="0"/>
          </a:p>
        </p:txBody>
      </p:sp>
    </p:spTree>
    <p:extLst>
      <p:ext uri="{BB962C8B-B14F-4D97-AF65-F5344CB8AC3E}">
        <p14:creationId xmlns:p14="http://schemas.microsoft.com/office/powerpoint/2010/main" val="40373028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3141"/>
            <a:ext cx="8229600" cy="1143000"/>
          </a:xfrm>
        </p:spPr>
        <p:txBody>
          <a:bodyPr/>
          <a:lstStyle/>
          <a:p>
            <a:r>
              <a:rPr lang="en-US" dirty="0" smtClean="0"/>
              <a:t>Working with designer</a:t>
            </a:r>
            <a:endParaRPr lang="en-US" dirty="0"/>
          </a:p>
        </p:txBody>
      </p:sp>
    </p:spTree>
    <p:extLst>
      <p:ext uri="{BB962C8B-B14F-4D97-AF65-F5344CB8AC3E}">
        <p14:creationId xmlns:p14="http://schemas.microsoft.com/office/powerpoint/2010/main" val="390491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3510"/>
            <a:ext cx="8229600" cy="5532654"/>
          </a:xfrm>
        </p:spPr>
        <p:txBody>
          <a:bodyPr>
            <a:normAutofit/>
          </a:bodyPr>
          <a:lstStyle/>
          <a:p>
            <a:r>
              <a:rPr lang="en-US" sz="2800" b="1" dirty="0" smtClean="0"/>
              <a:t>Events</a:t>
            </a:r>
            <a:r>
              <a:rPr lang="en-US" sz="2800" dirty="0" smtClean="0"/>
              <a:t> - </a:t>
            </a:r>
            <a:r>
              <a:rPr lang="en-US" sz="2800" dirty="0" smtClean="0"/>
              <a:t> Using .NET events with UIKit controls.</a:t>
            </a:r>
            <a:endParaRPr lang="en-US" sz="2800" dirty="0" smtClean="0"/>
          </a:p>
          <a:p>
            <a:r>
              <a:rPr lang="en-US" sz="2800" b="1" dirty="0" smtClean="0"/>
              <a:t>Protocols</a:t>
            </a:r>
          </a:p>
          <a:p>
            <a:pPr marL="800100" lvl="2" indent="0">
              <a:lnSpc>
                <a:spcPct val="70000"/>
              </a:lnSpc>
              <a:buNone/>
            </a:pPr>
            <a:endParaRPr lang="en-US" sz="1400" dirty="0" smtClean="0"/>
          </a:p>
          <a:p>
            <a:pPr marL="800100" lvl="2" indent="0">
              <a:lnSpc>
                <a:spcPct val="70000"/>
              </a:lnSpc>
              <a:buNone/>
            </a:pPr>
            <a:r>
              <a:rPr lang="en-US" sz="1400" dirty="0" smtClean="0"/>
              <a:t>@protocol </a:t>
            </a:r>
            <a:r>
              <a:rPr lang="en-US" sz="1400" dirty="0" err="1" smtClean="0"/>
              <a:t>MyProtocol</a:t>
            </a:r>
            <a:r>
              <a:rPr lang="en-US" sz="1400" dirty="0" smtClean="0"/>
              <a:t> &lt;</a:t>
            </a:r>
            <a:r>
              <a:rPr lang="en-US" sz="1400" dirty="0" err="1" smtClean="0"/>
              <a:t>NSObject</a:t>
            </a:r>
            <a:r>
              <a:rPr lang="en-US" sz="1400" dirty="0" smtClean="0"/>
              <a:t>&gt;</a:t>
            </a:r>
          </a:p>
          <a:p>
            <a:pPr marL="800100" lvl="2" indent="0">
              <a:lnSpc>
                <a:spcPct val="70000"/>
              </a:lnSpc>
              <a:buNone/>
            </a:pPr>
            <a:r>
              <a:rPr lang="en-US" sz="1400" dirty="0" smtClean="0"/>
              <a:t>- (void)</a:t>
            </a:r>
            <a:r>
              <a:rPr lang="en-US" sz="1400" dirty="0" err="1" smtClean="0"/>
              <a:t>aRequiredMethod</a:t>
            </a:r>
            <a:r>
              <a:rPr lang="en-US" sz="1400" dirty="0" smtClean="0"/>
              <a:t>;</a:t>
            </a:r>
          </a:p>
          <a:p>
            <a:pPr marL="800100" lvl="2" indent="0">
              <a:lnSpc>
                <a:spcPct val="70000"/>
              </a:lnSpc>
              <a:buNone/>
            </a:pPr>
            <a:endParaRPr lang="en-US" sz="1400" dirty="0" smtClean="0"/>
          </a:p>
          <a:p>
            <a:pPr marL="800100" lvl="2" indent="0">
              <a:lnSpc>
                <a:spcPct val="70000"/>
              </a:lnSpc>
              <a:buNone/>
            </a:pPr>
            <a:r>
              <a:rPr lang="en-US" sz="1400" dirty="0" smtClean="0"/>
              <a:t>@required</a:t>
            </a:r>
          </a:p>
          <a:p>
            <a:pPr marL="800100" lvl="2" indent="0">
              <a:lnSpc>
                <a:spcPct val="70000"/>
              </a:lnSpc>
              <a:buNone/>
            </a:pPr>
            <a:r>
              <a:rPr lang="en-US" sz="1400" dirty="0" smtClean="0"/>
              <a:t>- (void)</a:t>
            </a:r>
            <a:r>
              <a:rPr lang="en-US" sz="1400" dirty="0" err="1" smtClean="0"/>
              <a:t>anotherRequiredMethod</a:t>
            </a:r>
            <a:r>
              <a:rPr lang="en-US" sz="1400" dirty="0" smtClean="0"/>
              <a:t>;</a:t>
            </a:r>
          </a:p>
          <a:p>
            <a:pPr marL="800100" lvl="2" indent="0">
              <a:lnSpc>
                <a:spcPct val="70000"/>
              </a:lnSpc>
              <a:buNone/>
            </a:pPr>
            <a:endParaRPr lang="en-US" sz="1400" dirty="0" smtClean="0"/>
          </a:p>
          <a:p>
            <a:pPr marL="800100" lvl="2" indent="0">
              <a:lnSpc>
                <a:spcPct val="70000"/>
              </a:lnSpc>
              <a:buNone/>
            </a:pPr>
            <a:r>
              <a:rPr lang="en-US" sz="1400" dirty="0" smtClean="0"/>
              <a:t>@optional</a:t>
            </a:r>
          </a:p>
          <a:p>
            <a:pPr marL="800100" lvl="2" indent="0">
              <a:lnSpc>
                <a:spcPct val="70000"/>
              </a:lnSpc>
              <a:buNone/>
            </a:pPr>
            <a:r>
              <a:rPr lang="en-US" sz="1400" dirty="0" smtClean="0"/>
              <a:t>- (void)</a:t>
            </a:r>
            <a:r>
              <a:rPr lang="en-US" sz="1400" dirty="0" err="1" smtClean="0"/>
              <a:t>anOptionalMethod</a:t>
            </a:r>
            <a:r>
              <a:rPr lang="en-US" sz="1400" dirty="0" smtClean="0"/>
              <a:t>;</a:t>
            </a:r>
          </a:p>
          <a:p>
            <a:pPr marL="800100" lvl="2" indent="0">
              <a:lnSpc>
                <a:spcPct val="70000"/>
              </a:lnSpc>
              <a:buNone/>
            </a:pPr>
            <a:endParaRPr lang="en-US" sz="1400" dirty="0" smtClean="0"/>
          </a:p>
          <a:p>
            <a:pPr marL="800100" lvl="2" indent="0">
              <a:lnSpc>
                <a:spcPct val="70000"/>
              </a:lnSpc>
              <a:buNone/>
            </a:pPr>
            <a:r>
              <a:rPr lang="en-US" sz="1400" dirty="0" smtClean="0"/>
              <a:t>@end</a:t>
            </a:r>
            <a:endParaRPr lang="en-US" sz="2400" b="1" dirty="0" smtClean="0"/>
          </a:p>
          <a:p>
            <a:r>
              <a:rPr lang="en-US" sz="2800" b="1" dirty="0" smtClean="0"/>
              <a:t>Delegates</a:t>
            </a:r>
            <a:r>
              <a:rPr lang="en-US" sz="2800" dirty="0" smtClean="0"/>
              <a:t> - </a:t>
            </a:r>
            <a:r>
              <a:rPr lang="en-US" sz="2800" dirty="0" smtClean="0"/>
              <a:t> Objective-C delegates to implement the delegation pattern, in which one object passes work off to another</a:t>
            </a:r>
          </a:p>
          <a:p>
            <a:endParaRPr lang="en-US" sz="2800" dirty="0"/>
          </a:p>
        </p:txBody>
      </p:sp>
      <p:sp>
        <p:nvSpPr>
          <p:cNvPr id="7" name="Rectangle 6"/>
          <p:cNvSpPr/>
          <p:nvPr/>
        </p:nvSpPr>
        <p:spPr>
          <a:xfrm>
            <a:off x="2286000" y="1859340"/>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7853422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ViewController</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ViewDidLoad</a:t>
            </a:r>
            <a:r>
              <a:rPr lang="en-US" dirty="0" smtClean="0"/>
              <a:t> - Called when you create the class and load from </a:t>
            </a:r>
            <a:r>
              <a:rPr lang="en-US" dirty="0" err="1" smtClean="0"/>
              <a:t>xib</a:t>
            </a:r>
            <a:r>
              <a:rPr lang="en-US" dirty="0" smtClean="0"/>
              <a:t>. Great for initial setup and one-time-only work.</a:t>
            </a:r>
          </a:p>
          <a:p>
            <a:endParaRPr lang="en-US" dirty="0" smtClean="0"/>
          </a:p>
          <a:p>
            <a:r>
              <a:rPr lang="en-US" b="1" dirty="0" smtClean="0"/>
              <a:t>ViewWillAppear</a:t>
            </a:r>
            <a:r>
              <a:rPr lang="en-US" dirty="0" smtClean="0"/>
              <a:t> - Called right before your view appears, good for hiding/showing fields or any operations that you want to happen every time before the view is visible. Because you might be going back and forth between views, this will be called every time your view is about to appear on the screen.</a:t>
            </a:r>
          </a:p>
          <a:p>
            <a:endParaRPr lang="en-US" dirty="0" smtClean="0"/>
          </a:p>
          <a:p>
            <a:r>
              <a:rPr lang="en-US" b="1" dirty="0" smtClean="0"/>
              <a:t>ViewDidAppear</a:t>
            </a:r>
            <a:r>
              <a:rPr lang="en-US" dirty="0" smtClean="0"/>
              <a:t> - Called after the view appears - great place to start an animations or the loading of external data from an API.</a:t>
            </a:r>
          </a:p>
          <a:p>
            <a:endParaRPr lang="en-US" dirty="0" smtClean="0"/>
          </a:p>
          <a:p>
            <a:r>
              <a:rPr lang="en-US" b="1" dirty="0" smtClean="0"/>
              <a:t>ViewWill/DidDisappear </a:t>
            </a:r>
            <a:r>
              <a:rPr lang="en-US" dirty="0" smtClean="0"/>
              <a:t>- Same idea as WillAppear.</a:t>
            </a:r>
          </a:p>
          <a:p>
            <a:endParaRPr lang="en-US" dirty="0" smtClean="0"/>
          </a:p>
          <a:p>
            <a:r>
              <a:rPr lang="en-US" b="1" dirty="0" smtClean="0"/>
              <a:t>ViewDidUnload/ViewDidDispose </a:t>
            </a:r>
            <a:r>
              <a:rPr lang="en-US" dirty="0" smtClean="0"/>
              <a:t>- In Objective C, this is where you do your </a:t>
            </a:r>
            <a:r>
              <a:rPr lang="en-US" dirty="0" err="1" smtClean="0"/>
              <a:t>clean-up</a:t>
            </a:r>
            <a:r>
              <a:rPr lang="en-US" dirty="0" smtClean="0"/>
              <a:t> and release of stuff, but this is handled automatically so not much you really need to do here.</a:t>
            </a:r>
          </a:p>
          <a:p>
            <a:endParaRPr lang="en-US" dirty="0"/>
          </a:p>
        </p:txBody>
      </p:sp>
    </p:spTree>
    <p:extLst>
      <p:ext uri="{BB962C8B-B14F-4D97-AF65-F5344CB8AC3E}">
        <p14:creationId xmlns:p14="http://schemas.microsoft.com/office/powerpoint/2010/main" val="4771887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sp>
        <p:nvSpPr>
          <p:cNvPr id="3" name="Content Placeholder 2"/>
          <p:cNvSpPr>
            <a:spLocks noGrp="1"/>
          </p:cNvSpPr>
          <p:nvPr>
            <p:ph idx="1"/>
          </p:nvPr>
        </p:nvSpPr>
        <p:spPr/>
        <p:txBody>
          <a:bodyPr/>
          <a:lstStyle/>
          <a:p>
            <a:r>
              <a:rPr lang="en-US" dirty="0" smtClean="0"/>
              <a:t>Create storyboard</a:t>
            </a:r>
          </a:p>
          <a:p>
            <a:r>
              <a:rPr lang="en-US" dirty="0" smtClean="0"/>
              <a:t>Add View controllers</a:t>
            </a:r>
            <a:endParaRPr lang="en-US" dirty="0" smtClean="0"/>
          </a:p>
          <a:p>
            <a:r>
              <a:rPr lang="en-US" dirty="0" smtClean="0"/>
              <a:t>Segues - represent a transition between scenes</a:t>
            </a:r>
          </a:p>
          <a:p>
            <a:endParaRPr lang="en-US" dirty="0"/>
          </a:p>
        </p:txBody>
      </p:sp>
    </p:spTree>
    <p:extLst>
      <p:ext uri="{BB962C8B-B14F-4D97-AF65-F5344CB8AC3E}">
        <p14:creationId xmlns:p14="http://schemas.microsoft.com/office/powerpoint/2010/main" val="6219759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636"/>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14505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TotalTime>
  <Words>251</Words>
  <Application>Microsoft Macintosh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Xamarin iOS- Day 2</vt:lpstr>
      <vt:lpstr>Working with designer</vt:lpstr>
      <vt:lpstr>PowerPoint Presentation</vt:lpstr>
      <vt:lpstr>ViewController</vt:lpstr>
      <vt:lpstr>Storyboard</vt:lpstr>
      <vt:lpstr>Thank you</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iOS- Day 2</dc:title>
  <dc:creator>Vikram</dc:creator>
  <cp:lastModifiedBy>Vikram</cp:lastModifiedBy>
  <cp:revision>7</cp:revision>
  <dcterms:created xsi:type="dcterms:W3CDTF">2015-10-28T04:38:42Z</dcterms:created>
  <dcterms:modified xsi:type="dcterms:W3CDTF">2015-10-28T05:22:24Z</dcterms:modified>
</cp:coreProperties>
</file>