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CC1A-99E7-6D43-AC65-A82B3AFAB2EB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87D2-DDDC-614C-A88E-89676392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4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CC1A-99E7-6D43-AC65-A82B3AFAB2EB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87D2-DDDC-614C-A88E-89676392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CC1A-99E7-6D43-AC65-A82B3AFAB2EB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87D2-DDDC-614C-A88E-89676392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4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CC1A-99E7-6D43-AC65-A82B3AFAB2EB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87D2-DDDC-614C-A88E-89676392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8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CC1A-99E7-6D43-AC65-A82B3AFAB2EB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87D2-DDDC-614C-A88E-89676392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9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CC1A-99E7-6D43-AC65-A82B3AFAB2EB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87D2-DDDC-614C-A88E-89676392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9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CC1A-99E7-6D43-AC65-A82B3AFAB2EB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87D2-DDDC-614C-A88E-89676392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7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CC1A-99E7-6D43-AC65-A82B3AFAB2EB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87D2-DDDC-614C-A88E-89676392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8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CC1A-99E7-6D43-AC65-A82B3AFAB2EB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87D2-DDDC-614C-A88E-89676392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CC1A-99E7-6D43-AC65-A82B3AFAB2EB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87D2-DDDC-614C-A88E-89676392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CC1A-99E7-6D43-AC65-A82B3AFAB2EB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87D2-DDDC-614C-A88E-89676392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BCC1A-99E7-6D43-AC65-A82B3AFAB2EB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87D2-DDDC-614C-A88E-89676392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Xamarin</a:t>
            </a:r>
            <a:r>
              <a:rPr lang="en-US" dirty="0"/>
              <a:t> </a:t>
            </a:r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7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Installations and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 </a:t>
            </a:r>
            <a:r>
              <a:rPr lang="en-US" dirty="0"/>
              <a:t>Studio with </a:t>
            </a:r>
            <a:r>
              <a:rPr lang="en-US" dirty="0" smtClean="0"/>
              <a:t>Xamarin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Portable </a:t>
            </a:r>
            <a:r>
              <a:rPr lang="en-US" dirty="0"/>
              <a:t>class libraries &amp; Shared Projects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Walkthrough</a:t>
            </a:r>
            <a:r>
              <a:rPr lang="en-US" dirty="0"/>
              <a:t>: Including a Component in your </a:t>
            </a:r>
            <a:r>
              <a:rPr lang="en-US" dirty="0" smtClean="0"/>
              <a:t>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Walkthrough: Including a NuGet in your </a:t>
            </a:r>
            <a:r>
              <a:rPr lang="en-US" dirty="0" smtClean="0"/>
              <a:t>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 </a:t>
            </a:r>
            <a:r>
              <a:rPr lang="en-US" dirty="0"/>
              <a:t>to Web Services</a:t>
            </a:r>
            <a:r>
              <a:rPr lang="en-US" dirty="0" smtClean="0"/>
              <a:t> </a:t>
            </a:r>
            <a:r>
              <a:rPr lang="en-US" dirty="0"/>
              <a:t>Debugging with </a:t>
            </a:r>
            <a:r>
              <a:rPr lang="en-US" dirty="0" smtClean="0"/>
              <a:t>Xamarin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SQLite &amp; Data Access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93" y="2717877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6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46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Xamarin Introduction</vt:lpstr>
      <vt:lpstr>Demo </vt:lpstr>
      <vt:lpstr>Thank you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Introduction</dc:title>
  <dc:creator>Vikram</dc:creator>
  <cp:lastModifiedBy>Vikram</cp:lastModifiedBy>
  <cp:revision>4</cp:revision>
  <dcterms:created xsi:type="dcterms:W3CDTF">2015-10-26T08:49:13Z</dcterms:created>
  <dcterms:modified xsi:type="dcterms:W3CDTF">2015-10-27T04:49:17Z</dcterms:modified>
</cp:coreProperties>
</file>