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android/getting_started/installation/set_up_device_for_developmen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android/getting_started/installation/android-playe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android/getting_started/installation/windows/%23downloa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android/getting_started/installation/ma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Xamarin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Introduction &amp; API levels</a:t>
            </a:r>
            <a:endParaRPr lang="en-US" sz="2600" dirty="0"/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Kishore Kolla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Debugging on the </a:t>
            </a:r>
            <a:r>
              <a:rPr lang="en-US" dirty="0" smtClean="0"/>
              <a:t>Device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8" y="1882588"/>
            <a:ext cx="5283200" cy="3953436"/>
          </a:xfrm>
        </p:spPr>
        <p:txBody>
          <a:bodyPr/>
          <a:lstStyle/>
          <a:p>
            <a:r>
              <a:rPr lang="en-US" dirty="0"/>
              <a:t>Android 4.2 and </a:t>
            </a:r>
            <a:r>
              <a:rPr lang="en-US" dirty="0" smtClean="0"/>
              <a:t>higher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Starting </a:t>
            </a:r>
            <a:r>
              <a:rPr lang="en-US" sz="2000" dirty="0"/>
              <a:t>in Android 4.2 and higher, the Developer options is hidden by default. To make it available, go to Settings &gt; About phone, and tap the Build number item seven times to reveal the Developer Options </a:t>
            </a:r>
            <a:r>
              <a:rPr lang="en-US" sz="2000" dirty="0" smtClean="0"/>
              <a:t>tab.</a:t>
            </a:r>
          </a:p>
          <a:p>
            <a:pPr marL="403225" lvl="1" indent="0">
              <a:buNone/>
            </a:pP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/>
              <a:t>Once the Developer Options tab is available under Settings &gt; System, open it to reveal developer </a:t>
            </a:r>
            <a:r>
              <a:rPr lang="en-US" sz="2000" dirty="0" smtClean="0"/>
              <a:t>settings</a:t>
            </a:r>
            <a:endParaRPr lang="en-US" sz="2000" dirty="0"/>
          </a:p>
        </p:txBody>
      </p:sp>
      <p:pic>
        <p:nvPicPr>
          <p:cNvPr id="4" name="Picture 3" descr="Screen Shot 2015-10-27 at 10.4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83" y="1882588"/>
            <a:ext cx="3060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USB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necessary to install some extra drivers before a Windows computer will recognize an Android device connected by USB</a:t>
            </a:r>
            <a:r>
              <a:rPr lang="en-US" dirty="0" smtClean="0"/>
              <a:t>.</a:t>
            </a:r>
          </a:p>
          <a:p>
            <a:r>
              <a:rPr lang="en-US" dirty="0"/>
              <a:t>Install the Google USB Driver package by starting the Android SDK Manager, and expanding the Extras </a:t>
            </a:r>
            <a:r>
              <a:rPr lang="en-US" dirty="0" smtClean="0"/>
              <a:t>folder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53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the Device to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USB cable</a:t>
            </a:r>
            <a:r>
              <a:rPr lang="en-US" b="0" dirty="0"/>
              <a:t> - This is the easiest and most common way. Just plug the USB cable into the device and then into the computer.</a:t>
            </a:r>
          </a:p>
          <a:p>
            <a:r>
              <a:rPr lang="en-US" dirty="0" err="1"/>
              <a:t>WiFi</a:t>
            </a:r>
            <a:r>
              <a:rPr lang="en-US" b="0" dirty="0"/>
              <a:t> - It is possible to connect an Android device to a computer without using a USB cable, over </a:t>
            </a:r>
            <a:r>
              <a:rPr lang="en-US" b="0" dirty="0" err="1"/>
              <a:t>WiFi</a:t>
            </a:r>
            <a:r>
              <a:rPr lang="en-US" b="0" dirty="0"/>
              <a:t>. This technique requires a bit more effort but could be useful when there is no USB cable or the device is to far away for a USB </a:t>
            </a:r>
            <a:r>
              <a:rPr lang="en-US" b="0" dirty="0" smtClean="0"/>
              <a:t>cable</a:t>
            </a:r>
          </a:p>
          <a:p>
            <a:r>
              <a:rPr lang="en-US" b="0" dirty="0" smtClean="0"/>
              <a:t>Follow the link </a:t>
            </a:r>
            <a:r>
              <a:rPr lang="en-US" b="0" dirty="0"/>
              <a:t>for more </a:t>
            </a:r>
            <a:r>
              <a:rPr lang="en-US" b="0" dirty="0">
                <a:hlinkClick r:id="rId2"/>
              </a:rPr>
              <a:t>https://developer.xamarin.com/guides/android/getting_started/installation/set_up_device_for_development</a:t>
            </a:r>
            <a:r>
              <a:rPr lang="en-US" b="0" dirty="0" smtClean="0">
                <a:hlinkClick r:id="rId2"/>
              </a:rPr>
              <a:t>/</a:t>
            </a:r>
            <a:endParaRPr lang="en-US" b="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1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Android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high performance Android simulator from </a:t>
            </a:r>
            <a:r>
              <a:rPr lang="en-US" dirty="0" smtClean="0"/>
              <a:t>Xamarin.</a:t>
            </a:r>
          </a:p>
          <a:p>
            <a:r>
              <a:rPr lang="en-US" dirty="0"/>
              <a:t>The Xamarin Android Player utilizes VT-x and AMD-V hardware accelerated virtualization and OpenGL 2.0 to provide fast boot times and a snappy, smooth user interface. It allows fine-grained control over hardware features such as the battery level or the device location</a:t>
            </a:r>
            <a:r>
              <a:rPr lang="en-US" dirty="0" smtClean="0"/>
              <a:t>.</a:t>
            </a:r>
          </a:p>
          <a:p>
            <a:r>
              <a:rPr lang="en-US" dirty="0"/>
              <a:t>For more </a:t>
            </a:r>
            <a:r>
              <a:rPr lang="en-US" dirty="0">
                <a:hlinkClick r:id="rId2"/>
              </a:rPr>
              <a:t>https://developer.xamarin.com/guides/android/getting_started/installation/android-player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9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walkthrough, we create an application that translates an alphanumeric phone number entered by the user into a numeric phone number, and then calls that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Android API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Xamarin.Android</a:t>
            </a:r>
            <a:r>
              <a:rPr lang="en-US" dirty="0"/>
              <a:t> has several Android API level settings that determine your app's compatibility with multiple versions of </a:t>
            </a:r>
            <a:r>
              <a:rPr lang="en-US" dirty="0" smtClean="0"/>
              <a:t>Android.</a:t>
            </a:r>
          </a:p>
          <a:p>
            <a:r>
              <a:rPr lang="en-US" dirty="0"/>
              <a:t>Target Framework – Specifies which framework to use in building your application. This API level is used at </a:t>
            </a:r>
            <a:r>
              <a:rPr lang="en-US" dirty="0" err="1"/>
              <a:t>compiletime</a:t>
            </a:r>
            <a:r>
              <a:rPr lang="en-US" dirty="0"/>
              <a:t> by </a:t>
            </a:r>
            <a:r>
              <a:rPr lang="en-US" dirty="0" err="1"/>
              <a:t>Xamarin.Android</a:t>
            </a:r>
            <a:r>
              <a:rPr lang="en-US" dirty="0"/>
              <a:t>.</a:t>
            </a:r>
          </a:p>
          <a:p>
            <a:r>
              <a:rPr lang="en-US" dirty="0"/>
              <a:t>Minimum Android Version – Specifies the oldest Android version that you want your app to support. This API level is used at run time by Android.</a:t>
            </a:r>
          </a:p>
          <a:p>
            <a:r>
              <a:rPr lang="en-US" dirty="0"/>
              <a:t>Target Android Version – Specifies the version of Android that your app is intended to run on. This API level is used </a:t>
            </a:r>
            <a:r>
              <a:rPr lang="en-US" dirty="0" smtClean="0"/>
              <a:t>at run</a:t>
            </a:r>
            <a:r>
              <a:rPr lang="en-US" dirty="0"/>
              <a:t> time by Android.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8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433205" cy="1368793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818447"/>
              </p:ext>
            </p:extLst>
          </p:nvPr>
        </p:nvGraphicFramePr>
        <p:xfrm>
          <a:off x="2218266" y="1391705"/>
          <a:ext cx="4623329" cy="5377319"/>
        </p:xfrm>
        <a:graphic>
          <a:graphicData uri="http://schemas.openxmlformats.org/drawingml/2006/table">
            <a:tbl>
              <a:tblPr/>
              <a:tblGrid>
                <a:gridCol w="1490133"/>
                <a:gridCol w="863600"/>
                <a:gridCol w="728133"/>
                <a:gridCol w="1541463"/>
              </a:tblGrid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Android Version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Released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 Level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6.0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Aug-15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Marshmallow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5.1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Mar-15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Lollipop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5.0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Nov-14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Lollipop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4.4W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Jun-14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Kitkat Watch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Oct-13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Kitkat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4.3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Jul-13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Jelly Bean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4.2-4.2.2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Nov-12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Jelly Bean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4.1-4.1.1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Jun-12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Jelly Bean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4.0.3-4.0.4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Dec-11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Ice Cream Sandwich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4.0-4.0.2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Oct-11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Ice Cream Sandwich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3.2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Jun-11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Honeycomb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3.1.x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May-11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Honeycomb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3.0.x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Feb-11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Honeycomb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2.3.3-2.3.4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Feb-11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Gingerbread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2.3-2.3.2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Nov-10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Gingerbread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2.2.x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Jun-10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Froyo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2.1.x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Jan-10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Eclair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2.0.1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Dec-09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Eclair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2.0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Nov-09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Eclair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1.6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Sep-09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Donut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1.5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May-09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Cupcake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1.1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Feb-09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Base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Android 1.0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Oct-08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Base</a:t>
                      </a:r>
                    </a:p>
                  </a:txBody>
                  <a:tcPr marL="10695" marR="10695" marT="106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784897"/>
            <a:ext cx="7581901" cy="1653988"/>
          </a:xfrm>
        </p:spPr>
        <p:txBody>
          <a:bodyPr/>
          <a:lstStyle/>
          <a:p>
            <a:r>
              <a:rPr lang="en-US" dirty="0" smtClean="0"/>
              <a:t>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3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Xamarin.Android</a:t>
            </a:r>
            <a:r>
              <a:rPr lang="en-US" dirty="0"/>
              <a:t> allows us to create native Android applications using the same UI controls we would in </a:t>
            </a:r>
            <a:r>
              <a:rPr lang="en-US" dirty="0" smtClean="0"/>
              <a:t>Java.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flexibility and elegance of a modern language (C#), the power of the .NET Base Class Library (BCL), and two first-class IDEs - Xamarin Studio and Visual Studio - at our </a:t>
            </a:r>
            <a:r>
              <a:rPr lang="en-US" dirty="0" smtClean="0"/>
              <a:t>fingertips.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Xamarin.Android</a:t>
            </a:r>
            <a:r>
              <a:rPr lang="en-US" dirty="0"/>
              <a:t> installer will automatically detect, download, and install any components required for completing the </a:t>
            </a:r>
            <a:r>
              <a:rPr lang="en-US" dirty="0" smtClean="0"/>
              <a:t>installation.</a:t>
            </a:r>
          </a:p>
          <a:p>
            <a:pPr lvl="1"/>
            <a:r>
              <a:rPr lang="en-US" dirty="0"/>
              <a:t>Download the </a:t>
            </a:r>
            <a:r>
              <a:rPr lang="en-US" dirty="0"/>
              <a:t>Installer - </a:t>
            </a:r>
            <a:r>
              <a:rPr lang="en-US" dirty="0">
                <a:hlinkClick r:id="rId2"/>
              </a:rPr>
              <a:t>https://developer.xamarin.com/guides/android/getting_started/installation/windows/#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</a:t>
            </a:r>
            <a:r>
              <a:rPr lang="en-US" dirty="0" smtClean="0"/>
              <a:t>Installation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Xamarin.Android</a:t>
            </a:r>
            <a:r>
              <a:rPr lang="en-US" dirty="0"/>
              <a:t> installer will automatically detect, download, and install any components required for completing the installation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Download the </a:t>
            </a:r>
            <a:r>
              <a:rPr lang="en-US" dirty="0"/>
              <a:t>Installer - </a:t>
            </a:r>
            <a:r>
              <a:rPr lang="en-US" dirty="0">
                <a:hlinkClick r:id="rId2"/>
              </a:rPr>
              <a:t>https://developer.xamarin.com/guides/android/getting_started/installation/mac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3225" lvl="1" indent="0">
              <a:buNone/>
            </a:pPr>
            <a:endParaRPr lang="en-US" dirty="0"/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764057"/>
            <a:ext cx="8771467" cy="3953436"/>
          </a:xfrm>
        </p:spPr>
        <p:txBody>
          <a:bodyPr/>
          <a:lstStyle/>
          <a:p>
            <a:r>
              <a:rPr lang="en-US" dirty="0"/>
              <a:t>For example, to create a new application in Visual Studio we would choose New Project... from the Visual Studio Welcome Screen and select Android &gt; Android Application in the New Solution dialog. Choose an application name and click </a:t>
            </a:r>
            <a:r>
              <a:rPr lang="en-US" dirty="0" smtClean="0"/>
              <a:t>OK.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3454379"/>
            <a:ext cx="4893733" cy="32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have internet access on the machine you're trying to activate, you will need to contact </a:t>
            </a:r>
            <a:r>
              <a:rPr lang="en-US" u="sng" dirty="0"/>
              <a:t>Xamarin Support</a:t>
            </a:r>
            <a:r>
              <a:rPr lang="en-US" dirty="0"/>
              <a:t> with details of your machine. You can then obtain a license file via your Xamarin store account, provided you have purchased a license.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9869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Mono Work?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20" r="-23120"/>
          <a:stretch>
            <a:fillRect/>
          </a:stretch>
        </p:blipFill>
        <p:spPr bwMode="auto">
          <a:xfrm>
            <a:off x="-507472" y="1761565"/>
            <a:ext cx="6746191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66253" y="2298433"/>
            <a:ext cx="3776138" cy="97419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2000" b="1" dirty="0"/>
              <a:t>“Xamarin compiles your app to a native binary, not cross-compiled, and not interpreted.”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733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Device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Debugging on the Device</a:t>
            </a:r>
            <a:r>
              <a:rPr lang="en-US" b="0" dirty="0"/>
              <a:t> - By default, it will not be possible to debug applications on a Android device.</a:t>
            </a:r>
          </a:p>
          <a:p>
            <a:r>
              <a:rPr lang="en-US" dirty="0"/>
              <a:t>Install USB Drivers</a:t>
            </a:r>
            <a:r>
              <a:rPr lang="en-US" b="0" dirty="0"/>
              <a:t> - This step is not necessary for OS X computers. Windows computers may require the installation of USB drivers.</a:t>
            </a:r>
          </a:p>
          <a:p>
            <a:r>
              <a:rPr lang="en-US" dirty="0"/>
              <a:t>Connect the Device to the Computer</a:t>
            </a:r>
            <a:r>
              <a:rPr lang="en-US" b="0" dirty="0"/>
              <a:t> - The final step involves connecting the device to the computer by either USB or </a:t>
            </a:r>
            <a:r>
              <a:rPr lang="en-US" b="0" dirty="0" err="1"/>
              <a:t>WiFi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Debugging on the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4.0 to Android </a:t>
            </a:r>
            <a:r>
              <a:rPr lang="en-US" dirty="0" smtClean="0"/>
              <a:t>4.1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dirty="0"/>
              <a:t>Go to the Settings screen.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dirty="0"/>
              <a:t>Select Developer options .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dirty="0"/>
              <a:t>Check off the USB debugging option</a:t>
            </a:r>
            <a:r>
              <a:rPr lang="en-US" dirty="0" smtClean="0"/>
              <a:t>.</a:t>
            </a:r>
          </a:p>
          <a:p>
            <a:pPr marL="403225" lvl="1" indent="0">
              <a:buNone/>
            </a:pPr>
            <a:endParaRPr lang="en-US" dirty="0" smtClean="0"/>
          </a:p>
          <a:p>
            <a:pPr marL="403225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10-27 at 10.42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1565"/>
            <a:ext cx="2844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105</TotalTime>
  <Words>638</Words>
  <Application>Microsoft Macintosh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Xamarin Android</vt:lpstr>
      <vt:lpstr>Getting Started with Android</vt:lpstr>
      <vt:lpstr>Setup and Installation</vt:lpstr>
      <vt:lpstr>Setup and Installation 2</vt:lpstr>
      <vt:lpstr>Create an Application</vt:lpstr>
      <vt:lpstr>Offline Activation</vt:lpstr>
      <vt:lpstr>How does Mono Work?</vt:lpstr>
      <vt:lpstr>Set Up Device for Development</vt:lpstr>
      <vt:lpstr>Enable Debugging on the Device</vt:lpstr>
      <vt:lpstr>Enable Debugging on the Device 2</vt:lpstr>
      <vt:lpstr>Install USB Drivers</vt:lpstr>
      <vt:lpstr>Connect the Device to the Computer</vt:lpstr>
      <vt:lpstr>Xamarin Android Player</vt:lpstr>
      <vt:lpstr>Hello, Android</vt:lpstr>
      <vt:lpstr>Understanding Android API Levels</vt:lpstr>
      <vt:lpstr>Android Versions</vt:lpstr>
      <vt:lpstr>Queries?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</dc:title>
  <dc:creator>Kishore Kolla</dc:creator>
  <cp:lastModifiedBy>Kishore Kolla</cp:lastModifiedBy>
  <cp:revision>10</cp:revision>
  <dcterms:created xsi:type="dcterms:W3CDTF">2015-10-27T04:21:13Z</dcterms:created>
  <dcterms:modified xsi:type="dcterms:W3CDTF">2015-10-27T06:06:32Z</dcterms:modified>
</cp:coreProperties>
</file>