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5" r:id="rId4"/>
    <p:sldId id="260" r:id="rId5"/>
    <p:sldId id="263" r:id="rId6"/>
    <p:sldId id="272" r:id="rId7"/>
    <p:sldId id="257" r:id="rId8"/>
    <p:sldId id="275" r:id="rId9"/>
    <p:sldId id="276" r:id="rId10"/>
    <p:sldId id="266" r:id="rId11"/>
    <p:sldId id="258" r:id="rId12"/>
    <p:sldId id="273" r:id="rId13"/>
    <p:sldId id="259" r:id="rId14"/>
    <p:sldId id="267" r:id="rId15"/>
    <p:sldId id="268" r:id="rId16"/>
    <p:sldId id="269" r:id="rId17"/>
    <p:sldId id="270" r:id="rId18"/>
    <p:sldId id="274" r:id="rId19"/>
  </p:sldIdLst>
  <p:sldSz cx="9144000" cy="6858000" type="screen4x3"/>
  <p:notesSz cx="7099300" cy="1022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140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BEA6A-43BF-42B5-8DE1-72A398386E12}" type="datetimeFigureOut">
              <a:rPr lang="es-ES" smtClean="0"/>
              <a:pPr/>
              <a:t>24/02/2012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68312-FD37-4E62-801C-228B6FA86EE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7879-6C2B-4DCB-9AA1-4BD60118FF52}" type="datetimeFigureOut">
              <a:rPr lang="es-ES" smtClean="0"/>
              <a:pPr/>
              <a:t>24/02/2012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612A-EBA7-4810-BEDE-3560E72AEE2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7879-6C2B-4DCB-9AA1-4BD60118FF52}" type="datetimeFigureOut">
              <a:rPr lang="es-ES" smtClean="0"/>
              <a:pPr/>
              <a:t>24/02/2012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612A-EBA7-4810-BEDE-3560E72AEE2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7879-6C2B-4DCB-9AA1-4BD60118FF52}" type="datetimeFigureOut">
              <a:rPr lang="es-ES" smtClean="0"/>
              <a:pPr/>
              <a:t>24/02/2012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612A-EBA7-4810-BEDE-3560E72AEE2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7879-6C2B-4DCB-9AA1-4BD60118FF52}" type="datetimeFigureOut">
              <a:rPr lang="es-ES" smtClean="0"/>
              <a:pPr/>
              <a:t>24/02/2012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612A-EBA7-4810-BEDE-3560E72AEE2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7879-6C2B-4DCB-9AA1-4BD60118FF52}" type="datetimeFigureOut">
              <a:rPr lang="es-ES" smtClean="0"/>
              <a:pPr/>
              <a:t>24/02/2012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612A-EBA7-4810-BEDE-3560E72AEE2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7879-6C2B-4DCB-9AA1-4BD60118FF52}" type="datetimeFigureOut">
              <a:rPr lang="es-ES" smtClean="0"/>
              <a:pPr/>
              <a:t>24/02/2012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612A-EBA7-4810-BEDE-3560E72AEE2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7879-6C2B-4DCB-9AA1-4BD60118FF52}" type="datetimeFigureOut">
              <a:rPr lang="es-ES" smtClean="0"/>
              <a:pPr/>
              <a:t>24/02/2012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612A-EBA7-4810-BEDE-3560E72AEE2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7879-6C2B-4DCB-9AA1-4BD60118FF52}" type="datetimeFigureOut">
              <a:rPr lang="es-ES" smtClean="0"/>
              <a:pPr/>
              <a:t>24/02/2012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612A-EBA7-4810-BEDE-3560E72AEE2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7879-6C2B-4DCB-9AA1-4BD60118FF52}" type="datetimeFigureOut">
              <a:rPr lang="es-ES" smtClean="0"/>
              <a:pPr/>
              <a:t>24/02/2012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612A-EBA7-4810-BEDE-3560E72AEE2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7879-6C2B-4DCB-9AA1-4BD60118FF52}" type="datetimeFigureOut">
              <a:rPr lang="es-ES" smtClean="0"/>
              <a:pPr/>
              <a:t>24/02/2012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612A-EBA7-4810-BEDE-3560E72AEE2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7879-6C2B-4DCB-9AA1-4BD60118FF52}" type="datetimeFigureOut">
              <a:rPr lang="es-ES" smtClean="0"/>
              <a:pPr/>
              <a:t>24/02/2012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612A-EBA7-4810-BEDE-3560E72AEE2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47879-6C2B-4DCB-9AA1-4BD60118FF52}" type="datetimeFigureOut">
              <a:rPr lang="es-ES" smtClean="0"/>
              <a:pPr/>
              <a:t>24/02/2012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612A-EBA7-4810-BEDE-3560E72AEE2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2915816" y="2790840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AY-COLIN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(SIGEM)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4932040" y="2790840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MUFACE (AGRE</a:t>
            </a:r>
            <a:r>
              <a:rPr lang="es-ES" sz="1100" b="1" dirty="0" smtClean="0">
                <a:solidFill>
                  <a:schemeClr val="bg1"/>
                </a:solidFill>
              </a:rPr>
              <a:t>)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Arco"/>
          <p:cNvSpPr/>
          <p:nvPr/>
        </p:nvSpPr>
        <p:spPr>
          <a:xfrm>
            <a:off x="3563888" y="2384584"/>
            <a:ext cx="1944216" cy="807824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4139952" y="1945794"/>
            <a:ext cx="778418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1- 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13 Arco"/>
          <p:cNvSpPr/>
          <p:nvPr/>
        </p:nvSpPr>
        <p:spPr>
          <a:xfrm rot="10800000">
            <a:off x="3586749" y="3560068"/>
            <a:ext cx="1944216" cy="776352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4266564" y="4447024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2-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15 Arco"/>
          <p:cNvSpPr/>
          <p:nvPr/>
        </p:nvSpPr>
        <p:spPr>
          <a:xfrm rot="10800000">
            <a:off x="3488453" y="2775600"/>
            <a:ext cx="2160240" cy="2304256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923757" y="5205204"/>
            <a:ext cx="136832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3- Confirmación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131840" y="1278672"/>
            <a:ext cx="2905993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Casos de Prueba de Envío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1921772" y="2190796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AY-COLIN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(ACCEDA) 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6012160" y="2204864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DI-SORIA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(ACCEDA) </a:t>
            </a:r>
          </a:p>
        </p:txBody>
      </p:sp>
      <p:sp>
        <p:nvSpPr>
          <p:cNvPr id="11" name="10 Arco"/>
          <p:cNvSpPr/>
          <p:nvPr/>
        </p:nvSpPr>
        <p:spPr>
          <a:xfrm>
            <a:off x="2497836" y="1774484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3145908" y="1370133"/>
            <a:ext cx="778418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1- 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13 Arco"/>
          <p:cNvSpPr/>
          <p:nvPr/>
        </p:nvSpPr>
        <p:spPr>
          <a:xfrm rot="10800000">
            <a:off x="2555775" y="2967148"/>
            <a:ext cx="1928481" cy="749884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3170709" y="3846980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2-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15 Arco"/>
          <p:cNvSpPr/>
          <p:nvPr/>
        </p:nvSpPr>
        <p:spPr>
          <a:xfrm rot="10800000">
            <a:off x="2468032" y="2190796"/>
            <a:ext cx="4134259" cy="2304256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854795" y="4591443"/>
            <a:ext cx="136832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5- Confirmación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34 Elipse"/>
          <p:cNvSpPr/>
          <p:nvPr/>
        </p:nvSpPr>
        <p:spPr>
          <a:xfrm>
            <a:off x="3980200" y="2190796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IN-CON </a:t>
            </a:r>
            <a:r>
              <a:rPr lang="es-ES" sz="1400" b="1" dirty="0" smtClean="0">
                <a:solidFill>
                  <a:schemeClr val="bg1"/>
                </a:solidFill>
              </a:rPr>
              <a:t> </a:t>
            </a:r>
            <a:r>
              <a:rPr lang="es-ES" sz="1200" b="1" dirty="0" smtClean="0">
                <a:solidFill>
                  <a:schemeClr val="bg1"/>
                </a:solidFill>
              </a:rPr>
              <a:t>(AGRE )</a:t>
            </a:r>
            <a:endParaRPr lang="es-ES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27 Arco"/>
          <p:cNvSpPr/>
          <p:nvPr/>
        </p:nvSpPr>
        <p:spPr>
          <a:xfrm>
            <a:off x="4572000" y="1774484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5091265" y="1360608"/>
            <a:ext cx="968150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3- Reenvío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29 Arco"/>
          <p:cNvSpPr/>
          <p:nvPr/>
        </p:nvSpPr>
        <p:spPr>
          <a:xfrm rot="10800000">
            <a:off x="4572000" y="2967148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5274676" y="3846980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4-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915816" y="836712"/>
            <a:ext cx="33123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Casos de Prueba de Reenvío 1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1921772" y="2190796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REC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(ARE)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6012160" y="2204864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MUFACE </a:t>
            </a:r>
            <a:endParaRPr lang="es-E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(AGRE</a:t>
            </a:r>
            <a:r>
              <a:rPr lang="es-ES" sz="1100" b="1" dirty="0" smtClean="0">
                <a:solidFill>
                  <a:schemeClr val="bg1"/>
                </a:solidFill>
              </a:rPr>
              <a:t>)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11" name="10 Arco"/>
          <p:cNvSpPr/>
          <p:nvPr/>
        </p:nvSpPr>
        <p:spPr>
          <a:xfrm>
            <a:off x="2497836" y="1774484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2796183" y="1370133"/>
            <a:ext cx="1367682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1- Envío Interno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15 Arco"/>
          <p:cNvSpPr/>
          <p:nvPr/>
        </p:nvSpPr>
        <p:spPr>
          <a:xfrm rot="10800000">
            <a:off x="2397693" y="2190796"/>
            <a:ext cx="4262539" cy="2318324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854795" y="4591443"/>
            <a:ext cx="136832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5- Confirmación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34 Elipse"/>
          <p:cNvSpPr/>
          <p:nvPr/>
        </p:nvSpPr>
        <p:spPr>
          <a:xfrm>
            <a:off x="3980200" y="2190796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DI-SORIA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(SIGEM) 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28" name="27 Arco"/>
          <p:cNvSpPr/>
          <p:nvPr/>
        </p:nvSpPr>
        <p:spPr>
          <a:xfrm>
            <a:off x="4572000" y="1774484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5091265" y="1360608"/>
            <a:ext cx="968150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2- Reenvío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29 Arco"/>
          <p:cNvSpPr/>
          <p:nvPr/>
        </p:nvSpPr>
        <p:spPr>
          <a:xfrm rot="10800000">
            <a:off x="4572000" y="2967148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5274676" y="3846980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3-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843808" y="836712"/>
            <a:ext cx="3384376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Casos de Prueba de Reenvío 2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13 Arco"/>
          <p:cNvSpPr/>
          <p:nvPr/>
        </p:nvSpPr>
        <p:spPr>
          <a:xfrm rot="10800000">
            <a:off x="2483768" y="2981216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3186444" y="3861048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3-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1921772" y="2190796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AY-COLIN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(SIGEM) 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6012160" y="2204864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MUFACE </a:t>
            </a:r>
            <a:endParaRPr lang="es-E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(AGRE</a:t>
            </a:r>
            <a:r>
              <a:rPr lang="es-ES" sz="1100" b="1" dirty="0" smtClean="0">
                <a:solidFill>
                  <a:schemeClr val="bg1"/>
                </a:solidFill>
              </a:rPr>
              <a:t>)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11" name="10 Arco"/>
          <p:cNvSpPr/>
          <p:nvPr/>
        </p:nvSpPr>
        <p:spPr>
          <a:xfrm>
            <a:off x="2497836" y="1774484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2796183" y="1370133"/>
            <a:ext cx="1367682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1- Envío Interno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15 Arco"/>
          <p:cNvSpPr/>
          <p:nvPr/>
        </p:nvSpPr>
        <p:spPr>
          <a:xfrm rot="10800000">
            <a:off x="2468032" y="2190796"/>
            <a:ext cx="4134259" cy="2304256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854795" y="4591443"/>
            <a:ext cx="136832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4- Confirmación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34 Elipse"/>
          <p:cNvSpPr/>
          <p:nvPr/>
        </p:nvSpPr>
        <p:spPr>
          <a:xfrm>
            <a:off x="3980200" y="2190796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DI-SORIA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(SIGEM) 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28" name="27 Arco"/>
          <p:cNvSpPr/>
          <p:nvPr/>
        </p:nvSpPr>
        <p:spPr>
          <a:xfrm>
            <a:off x="4572000" y="1774484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5091265" y="1360608"/>
            <a:ext cx="968150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2- Reenvío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29 Arco"/>
          <p:cNvSpPr/>
          <p:nvPr/>
        </p:nvSpPr>
        <p:spPr>
          <a:xfrm rot="10800000">
            <a:off x="4572000" y="2967148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5274676" y="3846980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3-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843808" y="836712"/>
            <a:ext cx="3384376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Casos de Prueba de Reenvío 3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CuadroTexto"/>
          <p:cNvSpPr txBox="1"/>
          <p:nvPr/>
        </p:nvSpPr>
        <p:spPr>
          <a:xfrm>
            <a:off x="611560" y="4711076"/>
            <a:ext cx="1459695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10- Confirmación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440788" y="1859338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REC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(ARE)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4572000" y="1830756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IN-CON </a:t>
            </a:r>
            <a:r>
              <a:rPr lang="es-ES" sz="1400" b="1" dirty="0" smtClean="0">
                <a:solidFill>
                  <a:schemeClr val="bg1"/>
                </a:solidFill>
              </a:rPr>
              <a:t> </a:t>
            </a:r>
            <a:r>
              <a:rPr lang="es-ES" sz="1200" b="1" dirty="0" smtClean="0">
                <a:solidFill>
                  <a:schemeClr val="bg1"/>
                </a:solidFill>
              </a:rPr>
              <a:t>(AGRE</a:t>
            </a:r>
            <a:r>
              <a:rPr lang="es-ES" sz="1100" b="1" dirty="0" smtClean="0">
                <a:solidFill>
                  <a:schemeClr val="bg1"/>
                </a:solidFill>
              </a:rPr>
              <a:t>)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6732240" y="1830756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AY-COLIN</a:t>
            </a:r>
            <a:endParaRPr lang="es-E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(SIGEM)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4644008" y="4351036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DI-SORIA (SIGEM)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2555776" y="3486940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MUFACE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(AGRE)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3" name="22 Arco"/>
          <p:cNvSpPr/>
          <p:nvPr/>
        </p:nvSpPr>
        <p:spPr>
          <a:xfrm>
            <a:off x="3059832" y="1486452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3707904" y="1110676"/>
            <a:ext cx="778418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1- 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24 Arco"/>
          <p:cNvSpPr/>
          <p:nvPr/>
        </p:nvSpPr>
        <p:spPr>
          <a:xfrm>
            <a:off x="5220072" y="1470716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5882212" y="1094940"/>
            <a:ext cx="968150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3- Reenvío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33 Arco"/>
          <p:cNvSpPr/>
          <p:nvPr/>
        </p:nvSpPr>
        <p:spPr>
          <a:xfrm rot="10800000">
            <a:off x="5220072" y="2118788"/>
            <a:ext cx="2088232" cy="187220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CuadroTexto"/>
          <p:cNvSpPr txBox="1"/>
          <p:nvPr/>
        </p:nvSpPr>
        <p:spPr>
          <a:xfrm>
            <a:off x="6012160" y="2982884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4-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5511440" y="4063004"/>
            <a:ext cx="1651799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5- Rechazo a Origen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37 Arco"/>
          <p:cNvSpPr/>
          <p:nvPr/>
        </p:nvSpPr>
        <p:spPr>
          <a:xfrm rot="8145479">
            <a:off x="3256507" y="3397040"/>
            <a:ext cx="2153054" cy="748974"/>
          </a:xfrm>
          <a:prstGeom prst="arc">
            <a:avLst>
              <a:gd name="adj1" fmla="val 11146637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CuadroTexto"/>
          <p:cNvSpPr txBox="1"/>
          <p:nvPr/>
        </p:nvSpPr>
        <p:spPr>
          <a:xfrm>
            <a:off x="4298482" y="3466749"/>
            <a:ext cx="968150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6- Reenvío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39 Arco"/>
          <p:cNvSpPr/>
          <p:nvPr/>
        </p:nvSpPr>
        <p:spPr>
          <a:xfrm rot="12121145">
            <a:off x="2990766" y="4622655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CuadroTexto"/>
          <p:cNvSpPr txBox="1"/>
          <p:nvPr/>
        </p:nvSpPr>
        <p:spPr>
          <a:xfrm>
            <a:off x="3635896" y="4941168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9-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41 Arco"/>
          <p:cNvSpPr/>
          <p:nvPr/>
        </p:nvSpPr>
        <p:spPr>
          <a:xfrm rot="12931173">
            <a:off x="1184299" y="3033350"/>
            <a:ext cx="4134259" cy="2304256"/>
          </a:xfrm>
          <a:prstGeom prst="arc">
            <a:avLst>
              <a:gd name="adj1" fmla="val 10827591"/>
              <a:gd name="adj2" fmla="val 171398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Arco"/>
          <p:cNvSpPr/>
          <p:nvPr/>
        </p:nvSpPr>
        <p:spPr>
          <a:xfrm rot="10800000">
            <a:off x="5292080" y="2622844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Arco"/>
          <p:cNvSpPr/>
          <p:nvPr/>
        </p:nvSpPr>
        <p:spPr>
          <a:xfrm rot="10800000">
            <a:off x="3059833" y="2622844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CuadroTexto"/>
          <p:cNvSpPr txBox="1"/>
          <p:nvPr/>
        </p:nvSpPr>
        <p:spPr>
          <a:xfrm>
            <a:off x="3707904" y="2132856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7-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45 Arco"/>
          <p:cNvSpPr/>
          <p:nvPr/>
        </p:nvSpPr>
        <p:spPr>
          <a:xfrm rot="19255277">
            <a:off x="3114247" y="2620723"/>
            <a:ext cx="1642518" cy="910544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CuadroTexto"/>
          <p:cNvSpPr txBox="1"/>
          <p:nvPr/>
        </p:nvSpPr>
        <p:spPr>
          <a:xfrm>
            <a:off x="3779912" y="2996952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2-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47 Arco"/>
          <p:cNvSpPr/>
          <p:nvPr/>
        </p:nvSpPr>
        <p:spPr>
          <a:xfrm rot="1647351">
            <a:off x="3473309" y="3786315"/>
            <a:ext cx="1579258" cy="617601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CuadroTexto"/>
          <p:cNvSpPr txBox="1"/>
          <p:nvPr/>
        </p:nvSpPr>
        <p:spPr>
          <a:xfrm>
            <a:off x="3779912" y="4149080"/>
            <a:ext cx="968150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8- Reenvío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051720" y="548680"/>
            <a:ext cx="5400600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Casos de Prueba de Múltiples Intercambios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627784" y="2348880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REC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 (ARE)</a:t>
            </a:r>
          </a:p>
        </p:txBody>
      </p:sp>
      <p:sp>
        <p:nvSpPr>
          <p:cNvPr id="5" name="4 Elipse"/>
          <p:cNvSpPr/>
          <p:nvPr/>
        </p:nvSpPr>
        <p:spPr>
          <a:xfrm>
            <a:off x="4644008" y="2348880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AY-COLIN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(SIGEM)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" name="5 Arco"/>
          <p:cNvSpPr/>
          <p:nvPr/>
        </p:nvSpPr>
        <p:spPr>
          <a:xfrm>
            <a:off x="3275856" y="1976001"/>
            <a:ext cx="1872208" cy="732919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851920" y="1556792"/>
            <a:ext cx="778418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1- 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Arco"/>
          <p:cNvSpPr/>
          <p:nvPr/>
        </p:nvSpPr>
        <p:spPr>
          <a:xfrm rot="10800000">
            <a:off x="3338339" y="3116584"/>
            <a:ext cx="1881733" cy="816471"/>
          </a:xfrm>
          <a:prstGeom prst="arc">
            <a:avLst>
              <a:gd name="adj1" fmla="val 10741465"/>
              <a:gd name="adj2" fmla="val 20050754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978532" y="3995539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2-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9 Arco"/>
          <p:cNvSpPr/>
          <p:nvPr/>
        </p:nvSpPr>
        <p:spPr>
          <a:xfrm rot="10800000">
            <a:off x="3203848" y="2478038"/>
            <a:ext cx="2160240" cy="2088232"/>
          </a:xfrm>
          <a:prstGeom prst="arc">
            <a:avLst>
              <a:gd name="adj1" fmla="val 10735743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592463" y="4643611"/>
            <a:ext cx="136832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3- Confirmación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83768" y="260648"/>
            <a:ext cx="3482057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Casos de Prueba de Duplicados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12 Arco"/>
          <p:cNvSpPr/>
          <p:nvPr/>
        </p:nvSpPr>
        <p:spPr>
          <a:xfrm rot="10800000" flipH="1" flipV="1">
            <a:off x="3131840" y="1370361"/>
            <a:ext cx="2376264" cy="1927324"/>
          </a:xfrm>
          <a:prstGeom prst="arc">
            <a:avLst>
              <a:gd name="adj1" fmla="val 10827591"/>
              <a:gd name="adj2" fmla="val 20544936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3852890" y="961678"/>
            <a:ext cx="778418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4- 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5612497" y="2242964"/>
            <a:ext cx="8640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5983585" y="1835299"/>
            <a:ext cx="1307281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6- Trazabilidad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23 Arco"/>
          <p:cNvSpPr/>
          <p:nvPr/>
        </p:nvSpPr>
        <p:spPr>
          <a:xfrm rot="10800000">
            <a:off x="3088405" y="1672231"/>
            <a:ext cx="2366739" cy="3662884"/>
          </a:xfrm>
          <a:prstGeom prst="arc">
            <a:avLst>
              <a:gd name="adj1" fmla="val 10680060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3923928" y="5445224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5-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283572" y="1870224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smtClean="0">
                <a:solidFill>
                  <a:srgbClr val="7030A0"/>
                </a:solidFill>
                <a:latin typeface="AR JULIAN" pitchFamily="2" charset="0"/>
              </a:rPr>
              <a:t>?</a:t>
            </a:r>
            <a:endParaRPr lang="es-ES" sz="3600" b="1" dirty="0">
              <a:solidFill>
                <a:srgbClr val="7030A0"/>
              </a:solidFill>
              <a:latin typeface="AR JULIAN" pitchFamily="2" charset="0"/>
            </a:endParaRPr>
          </a:p>
        </p:txBody>
      </p:sp>
      <p:grpSp>
        <p:nvGrpSpPr>
          <p:cNvPr id="26" name="19 Grupo"/>
          <p:cNvGrpSpPr/>
          <p:nvPr/>
        </p:nvGrpSpPr>
        <p:grpSpPr>
          <a:xfrm>
            <a:off x="3470672" y="3704332"/>
            <a:ext cx="216024" cy="259229"/>
            <a:chOff x="6732240" y="2492896"/>
            <a:chExt cx="360040" cy="432048"/>
          </a:xfrm>
        </p:grpSpPr>
        <p:cxnSp>
          <p:nvCxnSpPr>
            <p:cNvPr id="27" name="26 Conector recto"/>
            <p:cNvCxnSpPr/>
            <p:nvPr/>
          </p:nvCxnSpPr>
          <p:spPr>
            <a:xfrm flipV="1">
              <a:off x="6732240" y="2492896"/>
              <a:ext cx="360040" cy="43204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>
              <a:off x="6732240" y="2492896"/>
              <a:ext cx="360040" cy="43204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627784" y="2348880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REC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(ARE)</a:t>
            </a:r>
          </a:p>
        </p:txBody>
      </p:sp>
      <p:sp>
        <p:nvSpPr>
          <p:cNvPr id="5" name="4 Elipse"/>
          <p:cNvSpPr/>
          <p:nvPr/>
        </p:nvSpPr>
        <p:spPr>
          <a:xfrm>
            <a:off x="4644008" y="2348880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AY-COLIN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(SIGEM)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" name="5 Arco"/>
          <p:cNvSpPr/>
          <p:nvPr/>
        </p:nvSpPr>
        <p:spPr>
          <a:xfrm>
            <a:off x="3275856" y="1976001"/>
            <a:ext cx="1944216" cy="776352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851920" y="1556792"/>
            <a:ext cx="778418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1- 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Arco"/>
          <p:cNvSpPr/>
          <p:nvPr/>
        </p:nvSpPr>
        <p:spPr>
          <a:xfrm rot="10800000">
            <a:off x="3338339" y="3116585"/>
            <a:ext cx="1944216" cy="776352"/>
          </a:xfrm>
          <a:prstGeom prst="arc">
            <a:avLst>
              <a:gd name="adj1" fmla="val 10827591"/>
              <a:gd name="adj2" fmla="val 18179356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978532" y="4005064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2-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83768" y="260648"/>
            <a:ext cx="3482057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Casos de Prueba de Duplicados 2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12 Arco"/>
          <p:cNvSpPr/>
          <p:nvPr/>
        </p:nvSpPr>
        <p:spPr>
          <a:xfrm rot="10800000" flipH="1" flipV="1">
            <a:off x="3131840" y="1370361"/>
            <a:ext cx="2376264" cy="1927324"/>
          </a:xfrm>
          <a:prstGeom prst="arc">
            <a:avLst>
              <a:gd name="adj1" fmla="val 10827591"/>
              <a:gd name="adj2" fmla="val 20676087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3852890" y="961678"/>
            <a:ext cx="778418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3- 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5602972" y="2261632"/>
            <a:ext cx="8640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5983585" y="1835299"/>
            <a:ext cx="1307281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5- Trazabilidad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18 Arco"/>
          <p:cNvSpPr/>
          <p:nvPr/>
        </p:nvSpPr>
        <p:spPr>
          <a:xfrm rot="10800000">
            <a:off x="3203848" y="2478038"/>
            <a:ext cx="2160240" cy="2088232"/>
          </a:xfrm>
          <a:prstGeom prst="arc">
            <a:avLst>
              <a:gd name="adj1" fmla="val 107792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3974145" y="4643611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4-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19 Grupo"/>
          <p:cNvGrpSpPr/>
          <p:nvPr/>
        </p:nvGrpSpPr>
        <p:grpSpPr>
          <a:xfrm>
            <a:off x="3851920" y="3717032"/>
            <a:ext cx="216024" cy="259229"/>
            <a:chOff x="6732240" y="2492896"/>
            <a:chExt cx="360040" cy="432048"/>
          </a:xfrm>
        </p:grpSpPr>
        <p:cxnSp>
          <p:nvCxnSpPr>
            <p:cNvPr id="24" name="23 Conector recto"/>
            <p:cNvCxnSpPr/>
            <p:nvPr/>
          </p:nvCxnSpPr>
          <p:spPr>
            <a:xfrm flipV="1">
              <a:off x="6732240" y="2492896"/>
              <a:ext cx="360040" cy="43204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6732240" y="2492896"/>
              <a:ext cx="360040" cy="43204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25 Arco"/>
          <p:cNvSpPr/>
          <p:nvPr/>
        </p:nvSpPr>
        <p:spPr>
          <a:xfrm rot="10800000">
            <a:off x="2915817" y="2636912"/>
            <a:ext cx="2592288" cy="2448272"/>
          </a:xfrm>
          <a:prstGeom prst="arc">
            <a:avLst>
              <a:gd name="adj1" fmla="val 9827202"/>
              <a:gd name="adj2" fmla="val 1084079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3635897" y="5209455"/>
            <a:ext cx="136832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6- Confirmación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279380" y="1880473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smtClean="0">
                <a:solidFill>
                  <a:srgbClr val="7030A0"/>
                </a:solidFill>
                <a:latin typeface="AR JULIAN" pitchFamily="2" charset="0"/>
              </a:rPr>
              <a:t>?</a:t>
            </a:r>
            <a:endParaRPr lang="es-ES" sz="3600" b="1" dirty="0">
              <a:solidFill>
                <a:srgbClr val="7030A0"/>
              </a:solidFill>
              <a:latin typeface="AR JULIAN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627784" y="2348880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AY-COLIN</a:t>
            </a:r>
            <a:endParaRPr lang="es-E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 </a:t>
            </a:r>
            <a:r>
              <a:rPr lang="es-ES" sz="1200" b="1" dirty="0" smtClean="0">
                <a:solidFill>
                  <a:schemeClr val="bg1"/>
                </a:solidFill>
              </a:rPr>
              <a:t>(SIGEM)</a:t>
            </a:r>
            <a:endParaRPr lang="es-ES" sz="1400" b="1" dirty="0" smtClean="0">
              <a:solidFill>
                <a:schemeClr val="bg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4644008" y="2348880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IN-CON  </a:t>
            </a:r>
            <a:endParaRPr lang="es-ES" sz="12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(AGRE) </a:t>
            </a:r>
          </a:p>
        </p:txBody>
      </p:sp>
      <p:sp>
        <p:nvSpPr>
          <p:cNvPr id="6" name="5 Arco"/>
          <p:cNvSpPr/>
          <p:nvPr/>
        </p:nvSpPr>
        <p:spPr>
          <a:xfrm>
            <a:off x="3275856" y="1976001"/>
            <a:ext cx="1944216" cy="776352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851920" y="1556792"/>
            <a:ext cx="778418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1- 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Arco"/>
          <p:cNvSpPr/>
          <p:nvPr/>
        </p:nvSpPr>
        <p:spPr>
          <a:xfrm rot="10800000">
            <a:off x="3338339" y="3116585"/>
            <a:ext cx="1944216" cy="776352"/>
          </a:xfrm>
          <a:prstGeom prst="arc">
            <a:avLst>
              <a:gd name="adj1" fmla="val 10827591"/>
              <a:gd name="adj2" fmla="val 21584635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978532" y="4005064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2-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83768" y="260648"/>
            <a:ext cx="3482057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Casos de Prueba de Duplicados 3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 flipH="1">
            <a:off x="2195736" y="3645024"/>
            <a:ext cx="79208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331640" y="3789040"/>
            <a:ext cx="1307281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4- Trazabilidad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18 Arco"/>
          <p:cNvSpPr/>
          <p:nvPr/>
        </p:nvSpPr>
        <p:spPr>
          <a:xfrm rot="10800000">
            <a:off x="3203848" y="2478038"/>
            <a:ext cx="2160240" cy="2088232"/>
          </a:xfrm>
          <a:prstGeom prst="arc">
            <a:avLst>
              <a:gd name="adj1" fmla="val 10625627"/>
              <a:gd name="adj2" fmla="val 20135008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3974145" y="4643611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3-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15 Arco"/>
          <p:cNvSpPr/>
          <p:nvPr/>
        </p:nvSpPr>
        <p:spPr>
          <a:xfrm rot="10800000">
            <a:off x="2915816" y="2636912"/>
            <a:ext cx="2592288" cy="2448272"/>
          </a:xfrm>
          <a:prstGeom prst="arc">
            <a:avLst>
              <a:gd name="adj1" fmla="val 9579982"/>
              <a:gd name="adj2" fmla="val 1084079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635896" y="5209455"/>
            <a:ext cx="136832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5- Confirmación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059832" y="3429000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smtClean="0">
                <a:solidFill>
                  <a:srgbClr val="7030A0"/>
                </a:solidFill>
                <a:latin typeface="AR JULIAN" pitchFamily="2" charset="0"/>
              </a:rPr>
              <a:t>?</a:t>
            </a:r>
            <a:endParaRPr lang="es-ES" sz="3600" b="1" dirty="0">
              <a:solidFill>
                <a:srgbClr val="7030A0"/>
              </a:solidFill>
              <a:latin typeface="AR JULIAN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947824" y="2409840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AY-COLIN</a:t>
            </a:r>
            <a:endParaRPr lang="es-E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 </a:t>
            </a:r>
            <a:r>
              <a:rPr lang="es-ES" sz="1200" b="1" dirty="0" smtClean="0">
                <a:solidFill>
                  <a:schemeClr val="bg1"/>
                </a:solidFill>
              </a:rPr>
              <a:t>(SIGEM)</a:t>
            </a:r>
            <a:endParaRPr lang="es-ES" sz="1400" b="1" dirty="0" smtClean="0">
              <a:solidFill>
                <a:schemeClr val="bg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4964048" y="2409840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IN-CON  </a:t>
            </a:r>
            <a:endParaRPr lang="es-ES" sz="12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(AGRE) </a:t>
            </a:r>
          </a:p>
        </p:txBody>
      </p:sp>
      <p:sp>
        <p:nvSpPr>
          <p:cNvPr id="6" name="5 Arco"/>
          <p:cNvSpPr/>
          <p:nvPr/>
        </p:nvSpPr>
        <p:spPr>
          <a:xfrm>
            <a:off x="3595896" y="2036961"/>
            <a:ext cx="1944216" cy="776352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802400" y="1617752"/>
            <a:ext cx="1552284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1- Envío o Reenvío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Arco"/>
          <p:cNvSpPr/>
          <p:nvPr/>
        </p:nvSpPr>
        <p:spPr>
          <a:xfrm rot="10800000">
            <a:off x="3658379" y="3177545"/>
            <a:ext cx="1944216" cy="776352"/>
          </a:xfrm>
          <a:prstGeom prst="arc">
            <a:avLst>
              <a:gd name="adj1" fmla="val 10827591"/>
              <a:gd name="adj2" fmla="val 21584635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298572" y="4066024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2-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712368" y="900728"/>
            <a:ext cx="3482057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Casos de Prueba de Duplicados 4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 flipH="1">
            <a:off x="2371760" y="3705984"/>
            <a:ext cx="79208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651680" y="3850000"/>
            <a:ext cx="1307281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5- Trazabilidad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18 Arco"/>
          <p:cNvSpPr/>
          <p:nvPr/>
        </p:nvSpPr>
        <p:spPr>
          <a:xfrm rot="10800000">
            <a:off x="3523888" y="2538998"/>
            <a:ext cx="2160240" cy="2088232"/>
          </a:xfrm>
          <a:prstGeom prst="arc">
            <a:avLst>
              <a:gd name="adj1" fmla="val 10706345"/>
              <a:gd name="adj2" fmla="val 21492336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3955936" y="4704571"/>
            <a:ext cx="136832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3- Confirmación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20 Arco"/>
          <p:cNvSpPr/>
          <p:nvPr/>
        </p:nvSpPr>
        <p:spPr>
          <a:xfrm rot="10800000">
            <a:off x="3379872" y="1689760"/>
            <a:ext cx="2376264" cy="3816424"/>
          </a:xfrm>
          <a:prstGeom prst="arc">
            <a:avLst>
              <a:gd name="adj1" fmla="val 10686167"/>
              <a:gd name="adj2" fmla="val 20705968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3955936" y="5578192"/>
            <a:ext cx="136832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4- Confirmación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163848" y="3417952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smtClean="0">
                <a:solidFill>
                  <a:srgbClr val="7030A0"/>
                </a:solidFill>
                <a:latin typeface="AR JULIAN" pitchFamily="2" charset="0"/>
              </a:rPr>
              <a:t>?</a:t>
            </a:r>
            <a:endParaRPr lang="es-ES" sz="3600" b="1" dirty="0">
              <a:solidFill>
                <a:srgbClr val="7030A0"/>
              </a:solidFill>
              <a:latin typeface="AR JULIAN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764944" y="2821320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REC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(ARE)</a:t>
            </a:r>
          </a:p>
        </p:txBody>
      </p:sp>
      <p:sp>
        <p:nvSpPr>
          <p:cNvPr id="5" name="4 Elipse"/>
          <p:cNvSpPr/>
          <p:nvPr/>
        </p:nvSpPr>
        <p:spPr>
          <a:xfrm>
            <a:off x="4781168" y="2821320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AY-COLIN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(SIGEM)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730181" y="2062445"/>
            <a:ext cx="1411027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1- Envío Erróneo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Arco"/>
          <p:cNvSpPr/>
          <p:nvPr/>
        </p:nvSpPr>
        <p:spPr>
          <a:xfrm rot="10800000">
            <a:off x="3475499" y="3589025"/>
            <a:ext cx="1944216" cy="776352"/>
          </a:xfrm>
          <a:prstGeom prst="arc">
            <a:avLst>
              <a:gd name="adj1" fmla="val 10827591"/>
              <a:gd name="adj2" fmla="val 21493778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036028" y="4477504"/>
            <a:ext cx="745140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2- Error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620928" y="733088"/>
            <a:ext cx="3482057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Casos de Prueba de Error 1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12 Arco"/>
          <p:cNvSpPr/>
          <p:nvPr/>
        </p:nvSpPr>
        <p:spPr>
          <a:xfrm rot="10800000" flipH="1" flipV="1">
            <a:off x="3269000" y="1813208"/>
            <a:ext cx="2376264" cy="1956917"/>
          </a:xfrm>
          <a:prstGeom prst="arc">
            <a:avLst>
              <a:gd name="adj1" fmla="val 10735726"/>
              <a:gd name="adj2" fmla="val 30007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3785756" y="1434118"/>
            <a:ext cx="1284711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3- Envío Válido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18 Arco"/>
          <p:cNvSpPr/>
          <p:nvPr/>
        </p:nvSpPr>
        <p:spPr>
          <a:xfrm rot="10800000">
            <a:off x="3341008" y="2950478"/>
            <a:ext cx="2160240" cy="2088232"/>
          </a:xfrm>
          <a:prstGeom prst="arc">
            <a:avLst>
              <a:gd name="adj1" fmla="val 10748938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4111305" y="5116051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4-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25 Arco"/>
          <p:cNvSpPr/>
          <p:nvPr/>
        </p:nvSpPr>
        <p:spPr>
          <a:xfrm rot="10800000">
            <a:off x="3052977" y="3109352"/>
            <a:ext cx="2592288" cy="2448272"/>
          </a:xfrm>
          <a:prstGeom prst="arc">
            <a:avLst>
              <a:gd name="adj1" fmla="val 9752478"/>
              <a:gd name="adj2" fmla="val 1084079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3773057" y="5681895"/>
            <a:ext cx="1408399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5 - Confirmación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t0.gstatic.com/images?q=tbn:ANd9GcRHgBsIGfisGpE6sQD8-1QnzN7qykYlk6f6TqRs9JPQFoLEY--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9200" y="2501538"/>
            <a:ext cx="323357" cy="288032"/>
          </a:xfrm>
          <a:prstGeom prst="rect">
            <a:avLst/>
          </a:prstGeom>
          <a:noFill/>
        </p:spPr>
      </p:pic>
      <p:sp>
        <p:nvSpPr>
          <p:cNvPr id="6" name="5 Arco"/>
          <p:cNvSpPr/>
          <p:nvPr/>
        </p:nvSpPr>
        <p:spPr>
          <a:xfrm>
            <a:off x="3413016" y="2448441"/>
            <a:ext cx="1944216" cy="776352"/>
          </a:xfrm>
          <a:prstGeom prst="arc">
            <a:avLst>
              <a:gd name="adj1" fmla="val 10827591"/>
              <a:gd name="adj2" fmla="val 20604271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627784" y="2348880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REC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(ARE)</a:t>
            </a:r>
          </a:p>
        </p:txBody>
      </p:sp>
      <p:sp>
        <p:nvSpPr>
          <p:cNvPr id="5" name="4 Elipse"/>
          <p:cNvSpPr/>
          <p:nvPr/>
        </p:nvSpPr>
        <p:spPr>
          <a:xfrm>
            <a:off x="4644008" y="2348880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AY-COLIN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(SIGEM)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" name="5 Arco"/>
          <p:cNvSpPr/>
          <p:nvPr/>
        </p:nvSpPr>
        <p:spPr>
          <a:xfrm>
            <a:off x="3275856" y="1976001"/>
            <a:ext cx="1944216" cy="776352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851920" y="1556792"/>
            <a:ext cx="778418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1- 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Arco"/>
          <p:cNvSpPr/>
          <p:nvPr/>
        </p:nvSpPr>
        <p:spPr>
          <a:xfrm rot="10800000">
            <a:off x="3338339" y="3116585"/>
            <a:ext cx="1944216" cy="776352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978532" y="4005064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2-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9 Arco"/>
          <p:cNvSpPr/>
          <p:nvPr/>
        </p:nvSpPr>
        <p:spPr>
          <a:xfrm rot="10800000">
            <a:off x="3203848" y="2348880"/>
            <a:ext cx="2160240" cy="2304256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635725" y="4773215"/>
            <a:ext cx="136832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3- Confirmación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83768" y="899428"/>
            <a:ext cx="3482057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Casos de Prueba de Confirmación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Elipse"/>
          <p:cNvSpPr/>
          <p:nvPr/>
        </p:nvSpPr>
        <p:spPr>
          <a:xfrm>
            <a:off x="1835698" y="2708920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REC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(ARE )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3851922" y="2708920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IN-CON </a:t>
            </a:r>
            <a:r>
              <a:rPr lang="es-ES" sz="1400" b="1" dirty="0" smtClean="0">
                <a:solidFill>
                  <a:schemeClr val="bg1"/>
                </a:solidFill>
              </a:rPr>
              <a:t> </a:t>
            </a:r>
            <a:r>
              <a:rPr lang="es-ES" sz="1200" b="1" dirty="0" smtClean="0">
                <a:solidFill>
                  <a:schemeClr val="bg1"/>
                </a:solidFill>
              </a:rPr>
              <a:t>(AGRE</a:t>
            </a:r>
            <a:r>
              <a:rPr lang="es-ES" sz="1100" b="1" dirty="0" smtClean="0">
                <a:solidFill>
                  <a:schemeClr val="bg1"/>
                </a:solidFill>
              </a:rPr>
              <a:t>)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4" name="13 Arco"/>
          <p:cNvSpPr/>
          <p:nvPr/>
        </p:nvSpPr>
        <p:spPr>
          <a:xfrm>
            <a:off x="2411762" y="2292608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3002684" y="1888257"/>
            <a:ext cx="778418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1- 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15 Arco"/>
          <p:cNvSpPr/>
          <p:nvPr/>
        </p:nvSpPr>
        <p:spPr>
          <a:xfrm rot="10800000">
            <a:off x="2474242" y="3495675"/>
            <a:ext cx="1872210" cy="776352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084635" y="4365104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2-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17 Arco"/>
          <p:cNvSpPr/>
          <p:nvPr/>
        </p:nvSpPr>
        <p:spPr>
          <a:xfrm rot="10800000">
            <a:off x="2339751" y="2708920"/>
            <a:ext cx="4248473" cy="2304256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3755529" y="5113759"/>
            <a:ext cx="136832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5- Confirmación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5910350" y="2708920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AY-COLIN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(SIGEM) 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21" name="20 Arco"/>
          <p:cNvSpPr/>
          <p:nvPr/>
        </p:nvSpPr>
        <p:spPr>
          <a:xfrm>
            <a:off x="4485926" y="2292608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5024241" y="1888257"/>
            <a:ext cx="968150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3- Reenvío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22 Arco"/>
          <p:cNvSpPr/>
          <p:nvPr/>
        </p:nvSpPr>
        <p:spPr>
          <a:xfrm rot="10800000">
            <a:off x="4499994" y="3485272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5188602" y="4365104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4-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627784" y="1196752"/>
            <a:ext cx="367240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Casos de Prueba de Confirmación 2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915816" y="2420888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REC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(ARE )</a:t>
            </a:r>
          </a:p>
        </p:txBody>
      </p:sp>
      <p:sp>
        <p:nvSpPr>
          <p:cNvPr id="5" name="4 Elipse"/>
          <p:cNvSpPr/>
          <p:nvPr/>
        </p:nvSpPr>
        <p:spPr>
          <a:xfrm>
            <a:off x="4932040" y="2420888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DP-SORIA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(SIGEM)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" name="5 Arco"/>
          <p:cNvSpPr/>
          <p:nvPr/>
        </p:nvSpPr>
        <p:spPr>
          <a:xfrm>
            <a:off x="3563888" y="2004576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4149477" y="1600225"/>
            <a:ext cx="778418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1- 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Arco"/>
          <p:cNvSpPr/>
          <p:nvPr/>
        </p:nvSpPr>
        <p:spPr>
          <a:xfrm rot="10800000">
            <a:off x="3573413" y="3179068"/>
            <a:ext cx="1944216" cy="807824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266564" y="4077072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2-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9 Arco"/>
          <p:cNvSpPr/>
          <p:nvPr/>
        </p:nvSpPr>
        <p:spPr>
          <a:xfrm rot="10800000">
            <a:off x="3491880" y="2420888"/>
            <a:ext cx="2088232" cy="2304256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635896" y="4831060"/>
            <a:ext cx="183691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3- Rechazado a Origen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555776" y="1052736"/>
            <a:ext cx="388843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Casos de Prueba de Rechazo a Origen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11 Arco"/>
          <p:cNvSpPr/>
          <p:nvPr/>
        </p:nvSpPr>
        <p:spPr>
          <a:xfrm rot="10800000">
            <a:off x="3347864" y="1700808"/>
            <a:ext cx="2401664" cy="4464496"/>
          </a:xfrm>
          <a:prstGeom prst="arc">
            <a:avLst>
              <a:gd name="adj1" fmla="val 9693712"/>
              <a:gd name="adj2" fmla="val 1009920"/>
            </a:avLst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4210292" y="6250012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4-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Elipse"/>
          <p:cNvSpPr/>
          <p:nvPr/>
        </p:nvSpPr>
        <p:spPr>
          <a:xfrm>
            <a:off x="1865500" y="2564904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REC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(ARE )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3881724" y="2564904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MUFACE </a:t>
            </a:r>
            <a:endParaRPr lang="es-ES" sz="11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(AGRE</a:t>
            </a:r>
            <a:r>
              <a:rPr lang="es-ES" sz="1100" b="1" dirty="0" smtClean="0">
                <a:solidFill>
                  <a:schemeClr val="bg1"/>
                </a:solidFill>
              </a:rPr>
              <a:t>)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14" name="13 Arco"/>
          <p:cNvSpPr/>
          <p:nvPr/>
        </p:nvSpPr>
        <p:spPr>
          <a:xfrm>
            <a:off x="2441564" y="2148592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3089636" y="1772816"/>
            <a:ext cx="778418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1- 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15 Arco"/>
          <p:cNvSpPr/>
          <p:nvPr/>
        </p:nvSpPr>
        <p:spPr>
          <a:xfrm rot="10800000">
            <a:off x="2411760" y="3356992"/>
            <a:ext cx="1872208" cy="720080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114437" y="4221088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2-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17 Arco"/>
          <p:cNvSpPr/>
          <p:nvPr/>
        </p:nvSpPr>
        <p:spPr>
          <a:xfrm rot="10800000">
            <a:off x="4457786" y="2564904"/>
            <a:ext cx="2160241" cy="2304256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4782139" y="5013176"/>
            <a:ext cx="169187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5- Rechazo a Origen 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5940152" y="2564904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AY-COLIN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(SIGEM) 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21" name="20 Arco"/>
          <p:cNvSpPr/>
          <p:nvPr/>
        </p:nvSpPr>
        <p:spPr>
          <a:xfrm>
            <a:off x="4515728" y="2148592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5177868" y="1772816"/>
            <a:ext cx="968150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3- Reenvío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22 Arco"/>
          <p:cNvSpPr/>
          <p:nvPr/>
        </p:nvSpPr>
        <p:spPr>
          <a:xfrm rot="10800000">
            <a:off x="4529796" y="3341256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5218404" y="4221088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4-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555776" y="1268760"/>
            <a:ext cx="388843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Casos de Prueba de Rechazo a Origen 2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25 Arco"/>
          <p:cNvSpPr/>
          <p:nvPr/>
        </p:nvSpPr>
        <p:spPr>
          <a:xfrm rot="10800000">
            <a:off x="4355976" y="1844824"/>
            <a:ext cx="2401664" cy="4464496"/>
          </a:xfrm>
          <a:prstGeom prst="arc">
            <a:avLst>
              <a:gd name="adj1" fmla="val 9693712"/>
              <a:gd name="adj2" fmla="val 1009920"/>
            </a:avLst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5218404" y="6394028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6-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1907704" y="2780928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REC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(ARE )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3923928" y="2780928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MUFACE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(AGRE)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Arco"/>
          <p:cNvSpPr/>
          <p:nvPr/>
        </p:nvSpPr>
        <p:spPr>
          <a:xfrm>
            <a:off x="2483768" y="2364616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3035449" y="1969790"/>
            <a:ext cx="778418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1- 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13 Arco"/>
          <p:cNvSpPr/>
          <p:nvPr/>
        </p:nvSpPr>
        <p:spPr>
          <a:xfrm rot="10800000">
            <a:off x="2555775" y="3573016"/>
            <a:ext cx="1914413" cy="776352"/>
          </a:xfrm>
          <a:prstGeom prst="arc">
            <a:avLst>
              <a:gd name="adj1" fmla="val 10827591"/>
              <a:gd name="adj2" fmla="val 173104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3156641" y="4437112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2-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15 Arco"/>
          <p:cNvSpPr/>
          <p:nvPr/>
        </p:nvSpPr>
        <p:spPr>
          <a:xfrm rot="10800000">
            <a:off x="2453964" y="2780928"/>
            <a:ext cx="4134259" cy="2304256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713513" y="5190405"/>
            <a:ext cx="1597617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5- Rechazo a Inicio 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34 Elipse"/>
          <p:cNvSpPr/>
          <p:nvPr/>
        </p:nvSpPr>
        <p:spPr>
          <a:xfrm>
            <a:off x="5982356" y="2780928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AY-COLIN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(SIGEM) 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28" name="27 Arco"/>
          <p:cNvSpPr/>
          <p:nvPr/>
        </p:nvSpPr>
        <p:spPr>
          <a:xfrm>
            <a:off x="4557932" y="2364616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5076056" y="1988840"/>
            <a:ext cx="968150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3- Reenvío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55776" y="1403484"/>
            <a:ext cx="388843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Casos de Prueba de Rechazo a Inicio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18 Arco"/>
          <p:cNvSpPr/>
          <p:nvPr/>
        </p:nvSpPr>
        <p:spPr>
          <a:xfrm rot="10800000">
            <a:off x="4499992" y="3557280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5220072" y="4437112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4-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20 Arco"/>
          <p:cNvSpPr/>
          <p:nvPr/>
        </p:nvSpPr>
        <p:spPr>
          <a:xfrm rot="10800000">
            <a:off x="2339752" y="1844824"/>
            <a:ext cx="4392488" cy="3960440"/>
          </a:xfrm>
          <a:prstGeom prst="arc">
            <a:avLst>
              <a:gd name="adj1" fmla="val 10928289"/>
              <a:gd name="adj2" fmla="val 21449319"/>
            </a:avLst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4143380" y="5900132"/>
            <a:ext cx="792088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6-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1907704" y="2780928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REC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(ARE )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3923928" y="2780928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DP-SORIA</a:t>
            </a:r>
            <a:endParaRPr lang="es-E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(SIGEM)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Arco"/>
          <p:cNvSpPr/>
          <p:nvPr/>
        </p:nvSpPr>
        <p:spPr>
          <a:xfrm>
            <a:off x="2483768" y="2364616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3035449" y="1969790"/>
            <a:ext cx="778418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1- 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13 Arco"/>
          <p:cNvSpPr/>
          <p:nvPr/>
        </p:nvSpPr>
        <p:spPr>
          <a:xfrm rot="10800000">
            <a:off x="2555775" y="3557280"/>
            <a:ext cx="1914413" cy="807824"/>
          </a:xfrm>
          <a:prstGeom prst="arc">
            <a:avLst>
              <a:gd name="adj1" fmla="val 10827591"/>
              <a:gd name="adj2" fmla="val 1069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3254065" y="4467592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2-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15 Arco"/>
          <p:cNvSpPr/>
          <p:nvPr/>
        </p:nvSpPr>
        <p:spPr>
          <a:xfrm rot="10800000">
            <a:off x="2453964" y="2780928"/>
            <a:ext cx="4134259" cy="2304256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713513" y="5190405"/>
            <a:ext cx="1597617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4- Rechazo a Inicio 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34 Elipse"/>
          <p:cNvSpPr/>
          <p:nvPr/>
        </p:nvSpPr>
        <p:spPr>
          <a:xfrm>
            <a:off x="5982356" y="2780928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AY-COLIN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(SIGEM) 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28" name="27 Arco"/>
          <p:cNvSpPr/>
          <p:nvPr/>
        </p:nvSpPr>
        <p:spPr>
          <a:xfrm>
            <a:off x="4557932" y="2364616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4788024" y="1969790"/>
            <a:ext cx="1557414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3- Reenvío Interno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55776" y="1403484"/>
            <a:ext cx="388843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Casos de Prueba de Rechazo a Inicio 2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18 Arco"/>
          <p:cNvSpPr/>
          <p:nvPr/>
        </p:nvSpPr>
        <p:spPr>
          <a:xfrm rot="10800000">
            <a:off x="2339752" y="1844824"/>
            <a:ext cx="4320480" cy="3960440"/>
          </a:xfrm>
          <a:prstGeom prst="arc">
            <a:avLst>
              <a:gd name="adj1" fmla="val 10950342"/>
              <a:gd name="adj2" fmla="val 21437404"/>
            </a:avLst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4211960" y="5877272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5-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4956423" y="2780928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MUFACE </a:t>
            </a:r>
            <a:endParaRPr lang="es-E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(AGRE )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Arco"/>
          <p:cNvSpPr/>
          <p:nvPr/>
        </p:nvSpPr>
        <p:spPr>
          <a:xfrm>
            <a:off x="3516263" y="2364616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4067944" y="1969790"/>
            <a:ext cx="778418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1- 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13 Arco"/>
          <p:cNvSpPr/>
          <p:nvPr/>
        </p:nvSpPr>
        <p:spPr>
          <a:xfrm rot="10800000">
            <a:off x="3588270" y="3557280"/>
            <a:ext cx="1914413" cy="807824"/>
          </a:xfrm>
          <a:prstGeom prst="arc">
            <a:avLst>
              <a:gd name="adj1" fmla="val 10827591"/>
              <a:gd name="adj2" fmla="val 1069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4192910" y="4467592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2-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15 Arco"/>
          <p:cNvSpPr/>
          <p:nvPr/>
        </p:nvSpPr>
        <p:spPr>
          <a:xfrm rot="10800000">
            <a:off x="3486459" y="2780928"/>
            <a:ext cx="2118036" cy="2304256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4020319" y="5157192"/>
            <a:ext cx="1008111" cy="52322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3- Rechazo a Inicio 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55776" y="1403484"/>
            <a:ext cx="388843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Casos de Prueba de Rechazo a Inicio 3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18 Arco"/>
          <p:cNvSpPr/>
          <p:nvPr/>
        </p:nvSpPr>
        <p:spPr>
          <a:xfrm rot="10800000">
            <a:off x="3372247" y="1844824"/>
            <a:ext cx="2304256" cy="4104456"/>
          </a:xfrm>
          <a:prstGeom prst="arc">
            <a:avLst>
              <a:gd name="adj1" fmla="val 10950342"/>
              <a:gd name="adj2" fmla="val 21437404"/>
            </a:avLst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4185977" y="6054501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4-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2940199" y="2780928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AY-COLIN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(SIGEM) </a:t>
            </a:r>
            <a:endParaRPr lang="es-ES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5724128" y="2780928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MUFACE </a:t>
            </a:r>
            <a:endParaRPr lang="es-E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(AGRE )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Arco"/>
          <p:cNvSpPr/>
          <p:nvPr/>
        </p:nvSpPr>
        <p:spPr>
          <a:xfrm>
            <a:off x="2123728" y="2364616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2675409" y="1969790"/>
            <a:ext cx="778418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1- 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13 Arco"/>
          <p:cNvSpPr/>
          <p:nvPr/>
        </p:nvSpPr>
        <p:spPr>
          <a:xfrm rot="10800000">
            <a:off x="2195735" y="3557280"/>
            <a:ext cx="1914413" cy="807824"/>
          </a:xfrm>
          <a:prstGeom prst="arc">
            <a:avLst>
              <a:gd name="adj1" fmla="val 10607368"/>
              <a:gd name="adj2" fmla="val 1069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800375" y="4467592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2-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15 Arco"/>
          <p:cNvSpPr/>
          <p:nvPr/>
        </p:nvSpPr>
        <p:spPr>
          <a:xfrm rot="10800000">
            <a:off x="2093924" y="2780928"/>
            <a:ext cx="4278276" cy="2304256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419872" y="5184055"/>
            <a:ext cx="1656184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5- Rechazo a Inicio 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55776" y="1403484"/>
            <a:ext cx="388843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Casos de Prueba de Rechazo a Inicio 4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18 Arco"/>
          <p:cNvSpPr/>
          <p:nvPr/>
        </p:nvSpPr>
        <p:spPr>
          <a:xfrm rot="10800000">
            <a:off x="1979712" y="1844824"/>
            <a:ext cx="4536504" cy="4104456"/>
          </a:xfrm>
          <a:prstGeom prst="arc">
            <a:avLst>
              <a:gd name="adj1" fmla="val 10773967"/>
              <a:gd name="adj2" fmla="val 21572200"/>
            </a:avLst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3974145" y="6054501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6-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1547664" y="2780928"/>
            <a:ext cx="1152128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AY-COLIN</a:t>
            </a: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(SIGEM) 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3635896" y="2780928"/>
            <a:ext cx="1152128" cy="11521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Oficina </a:t>
            </a:r>
            <a:r>
              <a:rPr lang="es-ES" sz="1200" b="1" dirty="0" smtClean="0">
                <a:solidFill>
                  <a:schemeClr val="bg1"/>
                </a:solidFill>
              </a:rPr>
              <a:t>IN-CON </a:t>
            </a:r>
            <a:endParaRPr lang="es-E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(AGRE</a:t>
            </a:r>
            <a:r>
              <a:rPr lang="es-ES" sz="1100" b="1" dirty="0" smtClean="0">
                <a:solidFill>
                  <a:schemeClr val="bg1"/>
                </a:solidFill>
              </a:rPr>
              <a:t>)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22" name="21 Arco"/>
          <p:cNvSpPr/>
          <p:nvPr/>
        </p:nvSpPr>
        <p:spPr>
          <a:xfrm>
            <a:off x="4283968" y="2364616"/>
            <a:ext cx="2016224" cy="792088"/>
          </a:xfrm>
          <a:prstGeom prst="arc">
            <a:avLst>
              <a:gd name="adj1" fmla="val 10827591"/>
              <a:gd name="adj2" fmla="val 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4932040" y="1969790"/>
            <a:ext cx="968150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3- Reenvío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23 Arco"/>
          <p:cNvSpPr/>
          <p:nvPr/>
        </p:nvSpPr>
        <p:spPr>
          <a:xfrm rot="10800000">
            <a:off x="4355977" y="3557280"/>
            <a:ext cx="1914413" cy="807824"/>
          </a:xfrm>
          <a:prstGeom prst="arc">
            <a:avLst>
              <a:gd name="adj1" fmla="val 10827591"/>
              <a:gd name="adj2" fmla="val 289189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5004048" y="4467592"/>
            <a:ext cx="669863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>
                    <a:lumMod val="50000"/>
                  </a:schemeClr>
                </a:solidFill>
              </a:rPr>
              <a:t>4- ACK</a:t>
            </a:r>
            <a:endParaRPr lang="es-E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6021</TotalTime>
  <Words>565</Words>
  <Application>Microsoft Office PowerPoint</Application>
  <PresentationFormat>Presentación en pantalla (4:3)</PresentationFormat>
  <Paragraphs>224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Carlos</dc:creator>
  <cp:lastModifiedBy>red.es</cp:lastModifiedBy>
  <cp:revision>257</cp:revision>
  <dcterms:created xsi:type="dcterms:W3CDTF">2011-02-24T16:11:06Z</dcterms:created>
  <dcterms:modified xsi:type="dcterms:W3CDTF">2012-02-24T13:17:04Z</dcterms:modified>
</cp:coreProperties>
</file>