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3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85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41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1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94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62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2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3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763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9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5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10F1-76F9-4E8F-BAEE-BAAD9F28D5F8}" type="datetimeFigureOut">
              <a:rPr lang="es-ES" smtClean="0"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8C97-FA3D-4226-9265-288B8E84833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40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 rot="16200000">
            <a:off x="3577889" y="1419259"/>
            <a:ext cx="1907396" cy="484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Thymeleaf</a:t>
            </a:r>
          </a:p>
          <a:p>
            <a:pPr algn="ctr"/>
            <a:r>
              <a:rPr lang="es-ES" sz="1400" dirty="0" smtClean="0"/>
              <a:t>v3.0.9.RELEASE</a:t>
            </a:r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64379" y="2676287"/>
            <a:ext cx="2933152" cy="60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Spring Boot Framework</a:t>
            </a:r>
          </a:p>
          <a:p>
            <a:pPr algn="ctr"/>
            <a:r>
              <a:rPr lang="es-ES" sz="1400" dirty="0"/>
              <a:t>v</a:t>
            </a:r>
            <a:r>
              <a:rPr lang="es-ES" sz="1400" dirty="0" smtClean="0"/>
              <a:t>2.0.0.RELEASE</a:t>
            </a:r>
            <a:endParaRPr lang="es-ES" sz="1400" dirty="0"/>
          </a:p>
        </p:txBody>
      </p:sp>
      <p:sp>
        <p:nvSpPr>
          <p:cNvPr id="8" name="Rectángulo redondeado 7"/>
          <p:cNvSpPr/>
          <p:nvPr/>
        </p:nvSpPr>
        <p:spPr>
          <a:xfrm rot="16200000">
            <a:off x="4163026" y="1430454"/>
            <a:ext cx="1907397" cy="4847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Spring Security</a:t>
            </a:r>
          </a:p>
          <a:p>
            <a:pPr algn="ctr"/>
            <a:r>
              <a:rPr lang="es-ES" sz="1400" dirty="0"/>
              <a:t>v</a:t>
            </a:r>
            <a:r>
              <a:rPr lang="es-ES" sz="1400" dirty="0" smtClean="0"/>
              <a:t>5.0.3.RELEASE</a:t>
            </a:r>
            <a:endParaRPr lang="es-ES" sz="14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070843" y="1994011"/>
            <a:ext cx="1226687" cy="5331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Hibernate</a:t>
            </a:r>
          </a:p>
          <a:p>
            <a:pPr algn="ctr"/>
            <a:r>
              <a:rPr lang="es-ES" sz="1400" dirty="0" smtClean="0"/>
              <a:t>v5.2.13.Final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112124" y="555015"/>
            <a:ext cx="3311714" cy="28705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89803" y="154905"/>
            <a:ext cx="1458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Monitoriz@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de @fir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456" y="1376589"/>
            <a:ext cx="1289418" cy="4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@fir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2" b="24844"/>
          <a:stretch/>
        </p:blipFill>
        <p:spPr bwMode="auto">
          <a:xfrm>
            <a:off x="8542456" y="652524"/>
            <a:ext cx="1153410" cy="5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 izquierda y derecha 14"/>
          <p:cNvSpPr/>
          <p:nvPr/>
        </p:nvSpPr>
        <p:spPr>
          <a:xfrm>
            <a:off x="7574759" y="792590"/>
            <a:ext cx="821747" cy="26820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Flecha izquierda y derecha 18"/>
          <p:cNvSpPr/>
          <p:nvPr/>
        </p:nvSpPr>
        <p:spPr>
          <a:xfrm>
            <a:off x="7571603" y="1450179"/>
            <a:ext cx="823088" cy="256296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Flecha derecha 16"/>
          <p:cNvSpPr/>
          <p:nvPr/>
        </p:nvSpPr>
        <p:spPr>
          <a:xfrm>
            <a:off x="7562539" y="2104414"/>
            <a:ext cx="780879" cy="25319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216125" y="4090015"/>
            <a:ext cx="3198160" cy="523875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Java 8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3203913" y="1603802"/>
            <a:ext cx="857250" cy="3333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96761" y="146530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HTML5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319747" y="1808361"/>
            <a:ext cx="5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HTTPS</a:t>
            </a:r>
            <a:endParaRPr lang="es-ES" dirty="0">
              <a:solidFill>
                <a:schemeClr val="accent6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4"/>
          <a:srcRect b="3635"/>
          <a:stretch/>
        </p:blipFill>
        <p:spPr>
          <a:xfrm>
            <a:off x="2400477" y="1437380"/>
            <a:ext cx="752475" cy="587440"/>
          </a:xfrm>
          <a:prstGeom prst="rect">
            <a:avLst/>
          </a:prstGeom>
        </p:spPr>
      </p:pic>
      <p:pic>
        <p:nvPicPr>
          <p:cNvPr id="1032" name="Picture 8" descr="Resultado de imagen de hsql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80" y="1866735"/>
            <a:ext cx="904393" cy="7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redondeado 23"/>
          <p:cNvSpPr/>
          <p:nvPr/>
        </p:nvSpPr>
        <p:spPr>
          <a:xfrm>
            <a:off x="4216125" y="3516038"/>
            <a:ext cx="3198160" cy="513183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6"/>
                </a:solidFill>
              </a:rPr>
              <a:t>Java Servlet Specification v2.5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6065883" y="761040"/>
            <a:ext cx="1226687" cy="46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Integr@</a:t>
            </a:r>
          </a:p>
          <a:p>
            <a:pPr algn="ctr"/>
            <a:r>
              <a:rPr lang="es-ES" sz="1400" dirty="0"/>
              <a:t>v</a:t>
            </a:r>
            <a:r>
              <a:rPr lang="es-ES" sz="1400" dirty="0" smtClean="0"/>
              <a:t>1.2.2</a:t>
            </a:r>
            <a:endParaRPr lang="es-ES" sz="14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070843" y="1373540"/>
            <a:ext cx="1226687" cy="471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HttpClient</a:t>
            </a:r>
          </a:p>
          <a:p>
            <a:pPr algn="ctr"/>
            <a:r>
              <a:rPr lang="es-ES" sz="1400" dirty="0"/>
              <a:t>v</a:t>
            </a:r>
            <a:r>
              <a:rPr lang="es-ES" sz="1400" dirty="0" smtClean="0"/>
              <a:t>4.5.6</a:t>
            </a:r>
            <a:endParaRPr lang="es-ES" sz="1400" dirty="0"/>
          </a:p>
        </p:txBody>
      </p:sp>
      <p:sp>
        <p:nvSpPr>
          <p:cNvPr id="31" name="Rectángulo redondeado 30"/>
          <p:cNvSpPr/>
          <p:nvPr/>
        </p:nvSpPr>
        <p:spPr>
          <a:xfrm rot="16200000">
            <a:off x="4748649" y="1419259"/>
            <a:ext cx="1907396" cy="4847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Spring Web MVC</a:t>
            </a:r>
          </a:p>
          <a:p>
            <a:pPr algn="ctr"/>
            <a:r>
              <a:rPr lang="es-ES" sz="1400" dirty="0"/>
              <a:t>v</a:t>
            </a:r>
            <a:r>
              <a:rPr lang="es-ES" sz="1400" dirty="0" smtClean="0"/>
              <a:t>5.0.4.RELEASE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1339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Ricoh Europe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Revilla Lobo</dc:creator>
  <cp:lastModifiedBy>Manuel Revilla Lobo</cp:lastModifiedBy>
  <cp:revision>11</cp:revision>
  <dcterms:created xsi:type="dcterms:W3CDTF">2018-11-21T07:32:35Z</dcterms:created>
  <dcterms:modified xsi:type="dcterms:W3CDTF">2018-11-21T10:07:15Z</dcterms:modified>
</cp:coreProperties>
</file>