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E410-95D0-3CA1-42DB-B15FF292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E4ED-EA46-F0D9-F79A-EADF3A397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73DAD-81BC-AC5C-3068-864FC89C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40393-87B1-6B26-C209-F6BFA044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49669-9495-5969-DB6A-F4B70114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D1FA-39EA-2941-EF9F-ED8FF3C6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4B82D-3FCC-80CB-9BC7-747503E1A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4AFD-166A-C258-6A5D-4FEA1972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8990-EC89-ADE6-6752-7D080003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A42A-0EF0-88FF-71A7-105166DB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E6C0B-ACB8-627C-0575-5562A2D0D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26CB8-80C6-A7F4-0B16-1AFD91B1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F51A-2399-6F9A-A46E-45350A0F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0B29-33BF-6C0B-6078-D2599174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E4C3-EC3C-155B-8697-A3B66CAF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A024-8080-5F98-2344-D6190875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2F10-4F55-E737-0F86-B10426A7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DC40-E1E0-C93F-900C-C3C87313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57B5-7B98-CC33-4226-1C468ED7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74962-3B73-1B64-A22D-6710CC74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5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CF9E-685A-6A3A-62DF-987C448B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7E354-9D94-E538-F8B0-492DA6D6C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8B0E9-B7CE-83D2-CDD2-8FAEA9E9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1CDF-65E6-63C7-BABE-DF34141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1FF18-147F-3B0B-9BF9-1A205BE0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C25A-FFF1-51AE-4C0C-D07CD62F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EAB6-86CC-28F9-D1F5-CAFFAA27F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1D360-10DA-6A8A-DD95-EFBDDD897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F802-2209-D08C-A24E-8D93807A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FFC23-A333-CF9D-F883-6C74D7BF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2F87D-BF0D-1FBB-FFDF-2C81ED17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8475-5F4F-1168-184E-018BEB97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68A5-43C4-EA04-ED66-A32BDF058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11B54-1879-657F-2041-72529DA6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73DBD-8A98-CFE6-7C1A-B42B27BF1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6E05F-6ADE-437A-E6BB-B55490001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07F4F-8970-FF51-1849-E21184F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2DBAC-416D-58EF-EC34-C848ED83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C89DF-649C-A260-3949-BC0AE337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027A-543A-D53E-256D-A35A5CA1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7FD85-69FB-9F34-4624-94960792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2BC32-030B-2AC0-2F9C-751AD805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EC80A-FEFE-506D-8506-11AEB12E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32D09-5175-4FBB-1BB2-6AB1A44E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5ACB09-0DD6-0A35-2A3A-33E1BEE3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48EE8-AF22-8AA4-2F39-9600722C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B626-B448-6538-0F6F-71C1EE9D6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7262-EA63-BD2E-5D32-D8E3A921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17016-C2D9-5663-12C2-AC0BFE38A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8030-85F7-3C19-89E8-AA77A683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A1786-CED1-8667-30C2-338846B1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E4626-2A5A-7689-561B-4E3CFEAD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FABE-8042-C95C-A7E2-848594FE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7CE44-55C4-B6A1-ED25-1AFD6BAD2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031A-BF33-B7B2-D5F7-0EF8A242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09D77-258B-ACA9-2373-89B27A6A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6D93-EBB7-EC10-6A4C-2371A793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775A3-9DF3-C2D5-4243-9B893630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E4C93-E6EF-28B4-84C7-4CDDB12F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0DD06-2FE3-B210-2D62-1C76ED041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B4FF-5147-6730-0F82-320B51D26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E2102-3C2D-4594-9975-5F5E6D01803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5AE2-4D6B-E826-9D10-996FAB01A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3E17-4E48-D9B3-898C-8E3AE9C28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0BF58-EFA3-4B1B-B7F9-13AD582B6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9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8602-5084-AD52-915E-FCD16430D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Website Project on</a:t>
            </a:r>
            <a:br>
              <a:rPr lang="en-US" sz="4800" dirty="0"/>
            </a:br>
            <a:r>
              <a:rPr lang="en-US" dirty="0"/>
              <a:t>Universities in Busan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9B173-08A1-D4F7-1968-5E251ABF2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8327"/>
            <a:ext cx="9144000" cy="1655762"/>
          </a:xfrm>
        </p:spPr>
        <p:txBody>
          <a:bodyPr/>
          <a:lstStyle/>
          <a:p>
            <a:r>
              <a:rPr lang="en-US" dirty="0"/>
              <a:t>Chyu Thant Thinzar</a:t>
            </a:r>
          </a:p>
          <a:p>
            <a:r>
              <a:rPr lang="en-US" dirty="0"/>
              <a:t>202455471</a:t>
            </a:r>
          </a:p>
        </p:txBody>
      </p:sp>
    </p:spTree>
    <p:extLst>
      <p:ext uri="{BB962C8B-B14F-4D97-AF65-F5344CB8AC3E}">
        <p14:creationId xmlns:p14="http://schemas.microsoft.com/office/powerpoint/2010/main" val="406473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A8D6-16DF-708C-D9F3-EABCCCAA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BB056-E985-38C9-CD12-0878E036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00" y="1614631"/>
            <a:ext cx="8244738" cy="4079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3702C-A9F5-92AB-7E29-2829036A717B}"/>
              </a:ext>
            </a:extLst>
          </p:cNvPr>
          <p:cNvSpPr txBox="1"/>
          <p:nvPr/>
        </p:nvSpPr>
        <p:spPr>
          <a:xfrm>
            <a:off x="4918841" y="903698"/>
            <a:ext cx="1656964" cy="5193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Search bar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CD14FA-D143-93D7-57FF-39013FEF6E04}"/>
              </a:ext>
            </a:extLst>
          </p:cNvPr>
          <p:cNvCxnSpPr>
            <a:stCxn id="4" idx="3"/>
          </p:cNvCxnSpPr>
          <p:nvPr/>
        </p:nvCxnSpPr>
        <p:spPr>
          <a:xfrm flipH="1">
            <a:off x="3846786" y="1346992"/>
            <a:ext cx="1314712" cy="687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6CA071F-EC1B-EC0A-E681-70D04139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05" y="1277303"/>
            <a:ext cx="2896004" cy="525853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3C04F8-9CB9-D719-3568-D2ED8F4A1684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575805" y="1163374"/>
            <a:ext cx="2915036" cy="259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3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9278-176E-A64A-3EFE-95286886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98179"/>
          </a:xfrm>
        </p:spPr>
        <p:txBody>
          <a:bodyPr/>
          <a:lstStyle/>
          <a:p>
            <a:r>
              <a:rPr lang="en-US" dirty="0"/>
              <a:t>For tablets and laptops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29B86-C933-B898-C913-A2DD14F8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274859"/>
            <a:ext cx="3905795" cy="3743847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C438597-5CFC-EAC3-3788-E42C81F41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706620"/>
            <a:ext cx="6172200" cy="3435234"/>
          </a:xfrm>
        </p:spPr>
      </p:pic>
    </p:spTree>
    <p:extLst>
      <p:ext uri="{BB962C8B-B14F-4D97-AF65-F5344CB8AC3E}">
        <p14:creationId xmlns:p14="http://schemas.microsoft.com/office/powerpoint/2010/main" val="78435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62C2-6F31-0D23-7D1F-D61B272A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9352"/>
          </a:xfrm>
        </p:spPr>
        <p:txBody>
          <a:bodyPr/>
          <a:lstStyle/>
          <a:p>
            <a:r>
              <a:rPr lang="en-US" dirty="0"/>
              <a:t>For desktops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D7F23F1-F555-5DD8-0BE2-C34C3F889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05" y="1707499"/>
            <a:ext cx="6957520" cy="3443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8D7161-61CA-DB28-9529-C20D8389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10" y="1707499"/>
            <a:ext cx="395342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4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89DBF-6CC9-3128-2D50-8308816FB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684" y="1040523"/>
            <a:ext cx="3060631" cy="52467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2BABA-9307-A4DB-6740-BEDD112A603C}"/>
              </a:ext>
            </a:extLst>
          </p:cNvPr>
          <p:cNvSpPr txBox="1"/>
          <p:nvPr/>
        </p:nvSpPr>
        <p:spPr>
          <a:xfrm>
            <a:off x="662152" y="583323"/>
            <a:ext cx="335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nav bar is fixed at the top when scrolling 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CA784-BA2A-E1F0-E748-81FA1D5C8CE7}"/>
              </a:ext>
            </a:extLst>
          </p:cNvPr>
          <p:cNvSpPr txBox="1"/>
          <p:nvPr/>
        </p:nvSpPr>
        <p:spPr>
          <a:xfrm>
            <a:off x="8171792" y="2548473"/>
            <a:ext cx="335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(National/ Private/ International)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1620D7-D79C-580B-88C7-D079D902658E}"/>
              </a:ext>
            </a:extLst>
          </p:cNvPr>
          <p:cNvCxnSpPr/>
          <p:nvPr/>
        </p:nvCxnSpPr>
        <p:spPr>
          <a:xfrm>
            <a:off x="3326524" y="1040523"/>
            <a:ext cx="1403131" cy="189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0A920D-09E4-A731-446B-0F5FD104D85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95393" y="2871639"/>
            <a:ext cx="1676399" cy="7915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C0BA60-3C77-85F5-6DC3-7E4BD058E781}"/>
              </a:ext>
            </a:extLst>
          </p:cNvPr>
          <p:cNvGrpSpPr/>
          <p:nvPr/>
        </p:nvGrpSpPr>
        <p:grpSpPr>
          <a:xfrm>
            <a:off x="470671" y="1686854"/>
            <a:ext cx="3741016" cy="2940262"/>
            <a:chOff x="7889075" y="165572"/>
            <a:chExt cx="3741016" cy="294026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601290-0D18-9E57-FBF6-B6DBFE4E5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89075" y="165572"/>
              <a:ext cx="3741016" cy="294026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02D025-516D-4A8A-7442-950F249C0CFD}"/>
                </a:ext>
              </a:extLst>
            </p:cNvPr>
            <p:cNvSpPr/>
            <p:nvPr/>
          </p:nvSpPr>
          <p:spPr>
            <a:xfrm>
              <a:off x="7889075" y="2065283"/>
              <a:ext cx="2516166" cy="7725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192092F-70F4-F3D0-E661-F635185FC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56" y="3376670"/>
            <a:ext cx="4513844" cy="11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7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71CB-15AC-3D8A-5777-B9B545FE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/>
          <a:lstStyle/>
          <a:p>
            <a:pPr algn="ctr"/>
            <a:r>
              <a:rPr lang="en-US" dirty="0"/>
              <a:t>University Cards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DCFA3-F471-C82B-3354-532C1F16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7" y="961697"/>
            <a:ext cx="3077004" cy="5268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7EE34-75D9-07DB-1F8E-9D5E4E1C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080" y="1650893"/>
            <a:ext cx="2057687" cy="571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E8C784-6343-27F8-BA81-4B4080F72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525" y="4372189"/>
            <a:ext cx="4094231" cy="1857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2CECF-577C-334E-7E47-FACA17AA4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272" y="4267601"/>
            <a:ext cx="4002211" cy="2066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E79B2D-D34F-20BA-A16A-9F6FAA700F82}"/>
              </a:ext>
            </a:extLst>
          </p:cNvPr>
          <p:cNvSpPr txBox="1"/>
          <p:nvPr/>
        </p:nvSpPr>
        <p:spPr>
          <a:xfrm>
            <a:off x="7554242" y="4947029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060D9B-07B7-3B83-9B6D-4AAEDCDD6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014" y="1261201"/>
            <a:ext cx="3701758" cy="2334526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B77CF2EA-C430-09D1-7F6B-D1DE3601F09F}"/>
              </a:ext>
            </a:extLst>
          </p:cNvPr>
          <p:cNvSpPr/>
          <p:nvPr/>
        </p:nvSpPr>
        <p:spPr>
          <a:xfrm flipV="1">
            <a:off x="6981640" y="2748518"/>
            <a:ext cx="1295257" cy="1623671"/>
          </a:xfrm>
          <a:prstGeom prst="arc">
            <a:avLst>
              <a:gd name="adj1" fmla="val 16200000"/>
              <a:gd name="adj2" fmla="val 20740551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3320435-A455-609B-0E69-1810090E48CC}"/>
              </a:ext>
            </a:extLst>
          </p:cNvPr>
          <p:cNvSpPr/>
          <p:nvPr/>
        </p:nvSpPr>
        <p:spPr>
          <a:xfrm flipV="1">
            <a:off x="3899555" y="1883891"/>
            <a:ext cx="4094231" cy="1623671"/>
          </a:xfrm>
          <a:prstGeom prst="arc">
            <a:avLst>
              <a:gd name="adj1" fmla="val 1027401"/>
              <a:gd name="adj2" fmla="val 6913845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1C802-6FAD-5120-D04B-7BE750185304}"/>
              </a:ext>
            </a:extLst>
          </p:cNvPr>
          <p:cNvSpPr txBox="1"/>
          <p:nvPr/>
        </p:nvSpPr>
        <p:spPr>
          <a:xfrm>
            <a:off x="3680996" y="2800926"/>
            <a:ext cx="3578772" cy="9088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Rendering the data from JSON file by </a:t>
            </a:r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90632F-055F-DCEE-9268-02CEC6D0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10" y="1332330"/>
            <a:ext cx="2457793" cy="2648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4A29C6-4015-4063-C67E-E786F2C582AD}"/>
              </a:ext>
            </a:extLst>
          </p:cNvPr>
          <p:cNvSpPr txBox="1"/>
          <p:nvPr/>
        </p:nvSpPr>
        <p:spPr>
          <a:xfrm>
            <a:off x="4923739" y="457200"/>
            <a:ext cx="2155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 grid 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4500B-16B8-BF26-5D12-D76F2291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0" y="1332330"/>
            <a:ext cx="4305901" cy="552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FBA18B-66E2-E31A-2F88-162A8550D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822" y="1262263"/>
            <a:ext cx="4444940" cy="1048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63D439-EEDE-7994-CF1B-892F80B35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612" y="4115606"/>
            <a:ext cx="2743583" cy="1543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365CF7-5806-42A7-37A3-47E52DC14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561" y="2310893"/>
            <a:ext cx="2276793" cy="2448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29CCE8-2007-40B2-B3B0-7C056FE6D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3040" y="2446089"/>
            <a:ext cx="2791215" cy="3296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021885-3CAF-0FE8-7FE4-7B26729A8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7192" y="5793828"/>
            <a:ext cx="304842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09D32-C3B5-42BB-F3F0-9C1EFB8C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39" y="799733"/>
            <a:ext cx="3105583" cy="5258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54FAE-DEC6-1DF4-87E1-123D0C7073D1}"/>
              </a:ext>
            </a:extLst>
          </p:cNvPr>
          <p:cNvSpPr txBox="1"/>
          <p:nvPr/>
        </p:nvSpPr>
        <p:spPr>
          <a:xfrm>
            <a:off x="5336016" y="153402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Footer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B5E17-A1B4-0C99-9ADB-0D51CAA6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783" y="1146431"/>
            <a:ext cx="6163535" cy="261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6C8BD-3B88-F9F6-9A49-310128B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783" y="4202388"/>
            <a:ext cx="4048690" cy="9335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42FF0E-1558-AEFB-67B5-ED25669344E6}"/>
              </a:ext>
            </a:extLst>
          </p:cNvPr>
          <p:cNvCxnSpPr/>
          <p:nvPr/>
        </p:nvCxnSpPr>
        <p:spPr>
          <a:xfrm flipV="1">
            <a:off x="8103476" y="3429000"/>
            <a:ext cx="126124" cy="953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C6F5AC4-CF38-876F-C952-C7FF0FA9EF52}"/>
              </a:ext>
            </a:extLst>
          </p:cNvPr>
          <p:cNvSpPr/>
          <p:nvPr/>
        </p:nvSpPr>
        <p:spPr>
          <a:xfrm>
            <a:off x="2191407" y="5707117"/>
            <a:ext cx="614855" cy="351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Website Project on Universities in Busan</vt:lpstr>
      <vt:lpstr>Landing page</vt:lpstr>
      <vt:lpstr>For tablets and laptops</vt:lpstr>
      <vt:lpstr>For desktops</vt:lpstr>
      <vt:lpstr>PowerPoint Presentation</vt:lpstr>
      <vt:lpstr>University Cards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C.T Thinzar</dc:creator>
  <cp:lastModifiedBy>C.T Thinzar</cp:lastModifiedBy>
  <cp:revision>1</cp:revision>
  <dcterms:created xsi:type="dcterms:W3CDTF">2025-06-04T14:54:14Z</dcterms:created>
  <dcterms:modified xsi:type="dcterms:W3CDTF">2025-06-04T14:54:40Z</dcterms:modified>
</cp:coreProperties>
</file>