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8" r:id="rId3"/>
    <p:sldId id="259" r:id="rId4"/>
    <p:sldId id="264" r:id="rId5"/>
    <p:sldId id="267" r:id="rId6"/>
    <p:sldId id="265" r:id="rId7"/>
    <p:sldId id="270" r:id="rId8"/>
    <p:sldId id="266" r:id="rId9"/>
    <p:sldId id="268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0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6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6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t look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8D9D5FF3-C308-5B49-8101-584171A4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" t="8638" r="2276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7492D-2CAB-FD4C-9FB6-BDC87C094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Austin (TX) Animal Center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B8F36-F0D1-EE47-98BC-615A02698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384107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Cat Adoption Predictor</a:t>
            </a:r>
          </a:p>
          <a:p>
            <a:pPr algn="l"/>
            <a:r>
              <a:rPr lang="en-US" sz="2000" dirty="0"/>
              <a:t>Chuck Cao</a:t>
            </a:r>
          </a:p>
        </p:txBody>
      </p:sp>
    </p:spTree>
    <p:extLst>
      <p:ext uri="{BB962C8B-B14F-4D97-AF65-F5344CB8AC3E}">
        <p14:creationId xmlns:p14="http://schemas.microsoft.com/office/powerpoint/2010/main" val="25949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4732-4135-854A-A80D-F0F4B9CC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58E4-121A-FD46-AD2E-519950BA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 Deeper into features</a:t>
            </a:r>
          </a:p>
          <a:p>
            <a:pPr lvl="1"/>
            <a:r>
              <a:rPr lang="en-US" dirty="0"/>
              <a:t>Clean and determine more features</a:t>
            </a:r>
          </a:p>
          <a:p>
            <a:pPr lvl="1"/>
            <a:r>
              <a:rPr lang="en-US" dirty="0"/>
              <a:t>Notable events</a:t>
            </a:r>
          </a:p>
          <a:p>
            <a:r>
              <a:rPr lang="en-US" dirty="0"/>
              <a:t>Try other classification models</a:t>
            </a:r>
          </a:p>
          <a:p>
            <a:r>
              <a:rPr lang="en-US" dirty="0"/>
              <a:t>Build app/interface for visual effect</a:t>
            </a:r>
          </a:p>
          <a:p>
            <a:endParaRPr lang="en-US" dirty="0"/>
          </a:p>
          <a:p>
            <a:r>
              <a:rPr lang="en-US" dirty="0"/>
              <a:t>Switch to a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327624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B529-F7FB-8C45-911B-F2237D34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Questions?</a:t>
            </a:r>
          </a:p>
        </p:txBody>
      </p:sp>
      <p:pic>
        <p:nvPicPr>
          <p:cNvPr id="4" name="Picture 3" descr="A picture containing mammal, cat, grass, outdoor&#10;&#10;Description automatically generated">
            <a:extLst>
              <a:ext uri="{FF2B5EF4-FFF2-40B4-BE49-F238E27FC236}">
                <a16:creationId xmlns:a16="http://schemas.microsoft.com/office/drawing/2014/main" id="{06ECD804-593A-7745-93D9-F24451EAB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"/>
          <a:stretch/>
        </p:blipFill>
        <p:spPr>
          <a:xfrm>
            <a:off x="7668829" y="10"/>
            <a:ext cx="4523171" cy="685799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35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9C2-24D8-F34B-9636-A1F1A51B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My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E799-D114-5F43-B2DC-7B839778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whether a cat will be adopted or not from the Austin Animal Center</a:t>
            </a:r>
          </a:p>
          <a:p>
            <a:endParaRPr lang="en-US" dirty="0"/>
          </a:p>
          <a:p>
            <a:r>
              <a:rPr lang="en-US" dirty="0"/>
              <a:t>Takes in over 18,000 animals a year</a:t>
            </a:r>
          </a:p>
          <a:p>
            <a:endParaRPr lang="en-US" dirty="0"/>
          </a:p>
          <a:p>
            <a:r>
              <a:rPr lang="en-US" dirty="0"/>
              <a:t>Help with planning and space concerns</a:t>
            </a:r>
          </a:p>
        </p:txBody>
      </p:sp>
    </p:spTree>
    <p:extLst>
      <p:ext uri="{BB962C8B-B14F-4D97-AF65-F5344CB8AC3E}">
        <p14:creationId xmlns:p14="http://schemas.microsoft.com/office/powerpoint/2010/main" val="39452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08AD-32C0-C547-9508-C28B9141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EFC3-2848-BF42-9A00-728D219D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5516014" cy="3917773"/>
          </a:xfrm>
        </p:spPr>
        <p:txBody>
          <a:bodyPr>
            <a:normAutofit/>
          </a:bodyPr>
          <a:lstStyle/>
          <a:p>
            <a:r>
              <a:rPr lang="en-US" sz="2000" dirty="0"/>
              <a:t>Combined Austin Animal Center’s Intake and Outcomes dataset tables</a:t>
            </a:r>
          </a:p>
          <a:p>
            <a:endParaRPr lang="en-US" sz="2000" dirty="0"/>
          </a:p>
          <a:p>
            <a:r>
              <a:rPr lang="en-US" sz="2000" dirty="0"/>
              <a:t>~51,000 rows on cats alone</a:t>
            </a:r>
          </a:p>
          <a:p>
            <a:pPr lvl="1"/>
            <a:r>
              <a:rPr lang="en-US" sz="2000" dirty="0"/>
              <a:t>Numerical columns are time-related (taken in/outcome, age)</a:t>
            </a:r>
          </a:p>
          <a:p>
            <a:pPr lvl="1"/>
            <a:r>
              <a:rPr lang="en-US" sz="2000" dirty="0"/>
              <a:t>Categorical are cat and intake-related</a:t>
            </a:r>
          </a:p>
          <a:p>
            <a:pPr lvl="1"/>
            <a:r>
              <a:rPr lang="en-US" sz="2000" dirty="0"/>
              <a:t>~24,000 Adoptions, ~21,000 Transfers, ~5,500 Other Outcomes</a:t>
            </a:r>
          </a:p>
          <a:p>
            <a:pPr lvl="1"/>
            <a:endParaRPr lang="en-US" sz="2000" dirty="0"/>
          </a:p>
          <a:p>
            <a:r>
              <a:rPr lang="en-US" sz="2000" dirty="0"/>
              <a:t>Unique instances (~42,000)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533B1C-2D81-E449-B8E7-CFDA7CB7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24" y="2198362"/>
            <a:ext cx="4788505" cy="19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071F-F2B9-564E-B62B-A0590E2B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F469-6035-9A4E-AA83-0759ADD8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Numerical:</a:t>
            </a:r>
          </a:p>
          <a:p>
            <a:pPr lvl="1"/>
            <a:r>
              <a:rPr lang="en-US" sz="2200" dirty="0"/>
              <a:t>Age in Years*</a:t>
            </a:r>
          </a:p>
          <a:p>
            <a:pPr lvl="1"/>
            <a:r>
              <a:rPr lang="en-US" sz="2200" dirty="0"/>
              <a:t>Time Since Intake (days) *</a:t>
            </a:r>
          </a:p>
        </p:txBody>
      </p:sp>
    </p:spTree>
    <p:extLst>
      <p:ext uri="{BB962C8B-B14F-4D97-AF65-F5344CB8AC3E}">
        <p14:creationId xmlns:p14="http://schemas.microsoft.com/office/powerpoint/2010/main" val="411235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071F-F2B9-564E-B62B-A0590E2B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F469-6035-9A4E-AA83-0759ADD8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Numerical:</a:t>
            </a:r>
          </a:p>
          <a:p>
            <a:pPr lvl="1"/>
            <a:r>
              <a:rPr lang="en-US" dirty="0"/>
              <a:t>Age in Years* </a:t>
            </a:r>
          </a:p>
          <a:p>
            <a:pPr lvl="1"/>
            <a:r>
              <a:rPr lang="en-US" dirty="0"/>
              <a:t>Time Since Intake (days) *</a:t>
            </a:r>
          </a:p>
          <a:p>
            <a:pPr lvl="1"/>
            <a:endParaRPr lang="en-US" dirty="0"/>
          </a:p>
          <a:p>
            <a:r>
              <a:rPr lang="en-US" dirty="0"/>
              <a:t>Categorical:</a:t>
            </a:r>
          </a:p>
          <a:p>
            <a:pPr lvl="1"/>
            <a:r>
              <a:rPr lang="en-US" dirty="0" err="1"/>
              <a:t>Sex&amp;Spayed</a:t>
            </a:r>
            <a:r>
              <a:rPr lang="en-US" dirty="0"/>
              <a:t>/Neutered, Sex*, Spayed/Neutered*</a:t>
            </a:r>
          </a:p>
          <a:p>
            <a:pPr lvl="1"/>
            <a:r>
              <a:rPr lang="en-US" dirty="0"/>
              <a:t>Breed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Intake Type</a:t>
            </a:r>
          </a:p>
          <a:p>
            <a:pPr lvl="1"/>
            <a:r>
              <a:rPr lang="en-US" dirty="0"/>
              <a:t>Intake Month*</a:t>
            </a:r>
          </a:p>
          <a:p>
            <a:pPr lvl="1"/>
            <a:r>
              <a:rPr lang="en-US" dirty="0"/>
              <a:t>Intake Condition</a:t>
            </a:r>
          </a:p>
          <a:p>
            <a:pPr lvl="1"/>
            <a:r>
              <a:rPr lang="en-US" dirty="0"/>
              <a:t>No Known Owner*</a:t>
            </a:r>
          </a:p>
        </p:txBody>
      </p:sp>
    </p:spTree>
    <p:extLst>
      <p:ext uri="{BB962C8B-B14F-4D97-AF65-F5344CB8AC3E}">
        <p14:creationId xmlns:p14="http://schemas.microsoft.com/office/powerpoint/2010/main" val="201420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D05C-0A9E-EA4B-BBCD-A7EAB2A9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12A54C-8A24-B44D-B5FF-BD116605C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038663"/>
              </p:ext>
            </p:extLst>
          </p:nvPr>
        </p:nvGraphicFramePr>
        <p:xfrm>
          <a:off x="838200" y="1825625"/>
          <a:ext cx="1051559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282304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123265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7548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1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KNN (k=5)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3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Bernoulli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1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7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Average 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84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5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D05C-0A9E-EA4B-BBCD-A7EAB2A9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12A54C-8A24-B44D-B5FF-BD116605C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811183"/>
              </p:ext>
            </p:extLst>
          </p:nvPr>
        </p:nvGraphicFramePr>
        <p:xfrm>
          <a:off x="838200" y="1825625"/>
          <a:ext cx="1051559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282304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123265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7548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1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KNN (k=5)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3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Bernoulli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1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7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Average 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84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0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3027-D114-1049-82B4-8FD4679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5B7B3-2766-D84B-9A60-3DADCE7E3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4662" y="1690688"/>
            <a:ext cx="435133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BE72D-8F1B-D345-A7BA-594FE0C6FEE2}"/>
              </a:ext>
            </a:extLst>
          </p:cNvPr>
          <p:cNvSpPr txBox="1"/>
          <p:nvPr/>
        </p:nvSpPr>
        <p:spPr>
          <a:xfrm>
            <a:off x="6314303" y="1690687"/>
            <a:ext cx="5039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 –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 Majority –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Precision – .87</a:t>
            </a:r>
          </a:p>
        </p:txBody>
      </p:sp>
    </p:spTree>
    <p:extLst>
      <p:ext uri="{BB962C8B-B14F-4D97-AF65-F5344CB8AC3E}">
        <p14:creationId xmlns:p14="http://schemas.microsoft.com/office/powerpoint/2010/main" val="10350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3027-D114-1049-82B4-8FD4679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653BD-2AE6-C841-8C15-AEDC85F3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03202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6162C4-0940-9C4A-A367-75D424024003}"/>
              </a:ext>
            </a:extLst>
          </p:cNvPr>
          <p:cNvSpPr txBox="1"/>
          <p:nvPr/>
        </p:nvSpPr>
        <p:spPr>
          <a:xfrm>
            <a:off x="838200" y="2228671"/>
            <a:ext cx="5039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 –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 Majority –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Precision - .83</a:t>
            </a:r>
          </a:p>
        </p:txBody>
      </p:sp>
    </p:spTree>
    <p:extLst>
      <p:ext uri="{BB962C8B-B14F-4D97-AF65-F5344CB8AC3E}">
        <p14:creationId xmlns:p14="http://schemas.microsoft.com/office/powerpoint/2010/main" val="115154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270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Austin (TX) Animal Center</vt:lpstr>
      <vt:lpstr>What’s My Project?</vt:lpstr>
      <vt:lpstr>Description of Data</vt:lpstr>
      <vt:lpstr>Features</vt:lpstr>
      <vt:lpstr>Features</vt:lpstr>
      <vt:lpstr>Model Comparisons</vt:lpstr>
      <vt:lpstr>Model Comparisons</vt:lpstr>
      <vt:lpstr>Trained Model</vt:lpstr>
      <vt:lpstr>Final Model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My Project?</dc:title>
  <dc:creator>Chuck Cao</dc:creator>
  <cp:lastModifiedBy>Chuck Cao</cp:lastModifiedBy>
  <cp:revision>39</cp:revision>
  <dcterms:created xsi:type="dcterms:W3CDTF">2021-02-04T03:00:29Z</dcterms:created>
  <dcterms:modified xsi:type="dcterms:W3CDTF">2021-02-10T13:37:41Z</dcterms:modified>
</cp:coreProperties>
</file>