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4" r:id="rId4"/>
    <p:sldId id="260" r:id="rId5"/>
    <p:sldId id="263" r:id="rId6"/>
    <p:sldId id="258" r:id="rId7"/>
    <p:sldId id="259" r:id="rId8"/>
    <p:sldId id="261" r:id="rId9"/>
    <p:sldId id="262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AC6E7-9F8C-4B93-951B-719E4EA580E9}" v="13" dt="2020-05-11T14:06:12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902" autoAdjust="0"/>
  </p:normalViewPr>
  <p:slideViewPr>
    <p:cSldViewPr snapToGrid="0">
      <p:cViewPr varScale="1">
        <p:scale>
          <a:sx n="58" d="100"/>
          <a:sy n="58" d="100"/>
        </p:scale>
        <p:origin x="96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E2BCA8-ACFA-4702-9801-0980F82CA929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0CCFF-BBAE-4537-B69F-658EEDDE66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1473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终身成长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CCFF-BBAE-4537-B69F-658EEDDE66D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023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任何人，不论起点高低，只要能认清自己的位置，找准方向，用正确的方法做事，提高进步的速度，同时把握好节奏，几年后就会看到一个格局比今天大很多的自己。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CCFF-BBAE-4537-B69F-658EEDDE66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0520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35008F-0A2C-48CD-9CEB-0D57F0720F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8F1F674-F130-4EEE-8700-AA5699B78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EF13DC-4384-4F1A-B877-2BE062CAE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1ADD-04CA-4603-A4C2-CFAA42132C59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A1FE4A-B8AC-41FB-AB6F-5DF7452E2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527311-2195-4828-8767-89417794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00F5-7D2D-4CAD-8BE8-8D34116BC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0488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108A9-137F-4991-8EBF-48FA0D2FE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4B2A13-6B61-49BB-BE89-E05F76ACB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A1105F-DF65-4554-A02C-913CB53D2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1ADD-04CA-4603-A4C2-CFAA42132C59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55E71-813F-4FA3-916D-252A6B64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42C51B-3601-4D2A-9CA3-4AB80F806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00F5-7D2D-4CAD-8BE8-8D34116BC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63C99ED-B58C-463D-97BC-2CD1E60E1A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290C02-29F5-48AB-A8D5-E12F04058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0A550B-219B-4F6A-9B9E-19FF5DB6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1ADD-04CA-4603-A4C2-CFAA42132C59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351EB-1BFC-4B3E-AF2F-A048B4E83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978C9-8544-452D-ABB1-1E1DE9B07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00F5-7D2D-4CAD-8BE8-8D34116BC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514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80A5E-7B92-4705-BA11-FDA88C6AF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F6569D-1052-4F79-9EBD-FF56669DD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C99CA0-DEAD-4E6C-97B0-3999FB192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1ADD-04CA-4603-A4C2-CFAA42132C59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BA47A4-73D3-45D8-907D-CC24DB2BA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75A12-1EDB-4EDA-98C2-62DED268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00F5-7D2D-4CAD-8BE8-8D34116BC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574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C66D4B-4918-4B7E-8F8F-DF821130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909B38-AE02-485C-93BD-C9CDFBBB5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DDA69B-3150-491E-B98D-74ED13FC0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1ADD-04CA-4603-A4C2-CFAA42132C59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C36F9B-F87C-4FCD-8BD5-DD92446E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DD2057-F063-453D-B9B0-6E3BC4BC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00F5-7D2D-4CAD-8BE8-8D34116BC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739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17FF-F712-4DCF-80A9-E795B1F74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CED348-040A-4B8F-9FCA-B42AC9417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B6AF31-A6ED-4384-A379-AD69C5FD6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29BEE8-123F-48A7-807B-C9466D2F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1ADD-04CA-4603-A4C2-CFAA42132C59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04DCE4-C269-4239-847C-7A01A4F8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D63245-84E0-44E3-AB60-5015DBA75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00F5-7D2D-4CAD-8BE8-8D34116BC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40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F727D-6BEC-4DA1-9743-F357CE9AB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8D4C7B-F8EE-44A6-B178-0332F68CE5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BCED1A-7E0B-48D3-8FBC-194D37C09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49BFD3-A2D5-488B-BB97-2016B5F096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77602DF-69FD-46AA-BBA4-882A5F87C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BE37CBC-A4B4-4D5D-B585-8377AFAF0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1ADD-04CA-4603-A4C2-CFAA42132C59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69A05C9-0FF9-4045-AB40-20ECAF06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605F54-7325-4A7A-91F9-8DFD93C8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00F5-7D2D-4CAD-8BE8-8D34116BC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4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9DC28-E07A-4389-9B27-76FE511D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F8FECF-19E6-4D21-ADB4-BED14060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1ADD-04CA-4603-A4C2-CFAA42132C59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6A72457-280E-40B3-B2CA-F6920B957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CC11BE-DAA4-4984-B6D7-59A035CA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00F5-7D2D-4CAD-8BE8-8D34116BC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06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DF6FBA-EDEE-460B-8F9D-14AB143BF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1ADD-04CA-4603-A4C2-CFAA42132C59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DFB7DD3-F53C-4CBE-BE30-80BCD600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8C082B1-FD56-4214-BBD7-5E20A9DD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00F5-7D2D-4CAD-8BE8-8D34116BC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484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AF62C-643E-4A6A-8A2C-BE65FAB8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E23D4D-7EE0-4BCA-8ABD-478D36E44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12EF39-AB6E-425B-A768-43CE12336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4B78B7-4E14-4E37-91CE-188E22318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1ADD-04CA-4603-A4C2-CFAA42132C59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564CD3-1665-4EA6-B904-4347608DA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B170D6-AB36-45B2-9634-FADA05F1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00F5-7D2D-4CAD-8BE8-8D34116BC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353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507776-DEA9-4FF8-B278-7CA38ED1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6A2EE1-A841-4932-BE3E-8630C7C5C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9393883-85C8-4042-87DA-5EB759D8A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5E5F75-9729-437F-B777-C406FAD1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81ADD-04CA-4603-A4C2-CFAA42132C59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E1FF14-06C5-4AB2-8409-D1DDA2095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5E59AE-EFD6-4D41-A9EF-F7A1EAB6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800F5-7D2D-4CAD-8BE8-8D34116BC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143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844B13A-33E6-46AC-A6BC-5E2665899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474F8A-29D4-4A09-8CC7-64F62E003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1A786-C94A-451D-9AB5-6605646F08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81ADD-04CA-4603-A4C2-CFAA42132C59}" type="datetimeFigureOut">
              <a:rPr lang="zh-CN" altLang="en-US" smtClean="0"/>
              <a:t>2020/5/13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67A65F-0414-45B2-A5B5-FAA4B43E3E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9FEFB7-E491-4670-96D3-60F29E0EE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800F5-7D2D-4CAD-8BE8-8D34116BCC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458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C813BE-0F57-43C5-8837-437E2BCAEC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成长之路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6B374A3-2518-47B5-B2D4-03CC854C1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7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FEA326-C69D-4169-9EDB-CCD21F13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金字塔原理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6D05A2-6D08-49A6-A760-8CDDC9BF5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426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DC4746-4031-4EBD-ABDB-51EBD8E4B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终身成长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C02630-26D1-4777-B61E-DCE4F57A2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固定型思维模式</a:t>
            </a:r>
            <a:endParaRPr lang="en-US" altLang="zh-CN" dirty="0"/>
          </a:p>
          <a:p>
            <a:pPr lvl="1"/>
            <a:r>
              <a:rPr lang="zh-CN" altLang="en-US" dirty="0"/>
              <a:t>认为人的才能一成不变</a:t>
            </a:r>
            <a:endParaRPr lang="en-US" altLang="zh-CN" dirty="0"/>
          </a:p>
          <a:p>
            <a:r>
              <a:rPr lang="zh-CN" altLang="en-US" dirty="0"/>
              <a:t>成长型思维模式</a:t>
            </a:r>
            <a:endParaRPr lang="en-US" altLang="zh-CN" dirty="0"/>
          </a:p>
          <a:p>
            <a:pPr lvl="1"/>
            <a:r>
              <a:rPr lang="zh-CN" altLang="en-US" dirty="0"/>
              <a:t>认为人的能力可以努力培养</a:t>
            </a:r>
            <a:endParaRPr lang="en-US" altLang="zh-CN" dirty="0"/>
          </a:p>
          <a:p>
            <a:r>
              <a:rPr lang="zh-CN" altLang="en-US" dirty="0"/>
              <a:t>专注于个人能力的发展</a:t>
            </a:r>
            <a:endParaRPr lang="en-US" altLang="zh-CN" dirty="0"/>
          </a:p>
          <a:p>
            <a:r>
              <a:rPr lang="zh-CN" altLang="en-US" dirty="0"/>
              <a:t>不只努力，还要有方法（刻意练习）</a:t>
            </a:r>
            <a:endParaRPr lang="en-US" altLang="zh-CN" dirty="0"/>
          </a:p>
          <a:p>
            <a:r>
              <a:rPr lang="zh-CN" altLang="en-US" dirty="0"/>
              <a:t>不只鼓励，还要有协助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3262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CF871-8FE5-40A9-8D85-F3F973E95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刻意练习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342471-C8A1-42DF-B069-56B6D5C36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有目的的练习</a:t>
            </a:r>
            <a:endParaRPr lang="en-US" altLang="zh-CN" dirty="0"/>
          </a:p>
          <a:p>
            <a:pPr lvl="1"/>
            <a:r>
              <a:rPr lang="zh-CN" altLang="en-US" dirty="0"/>
              <a:t>具有定义明确的特定目标</a:t>
            </a:r>
            <a:endParaRPr lang="en-US" altLang="zh-CN" dirty="0"/>
          </a:p>
          <a:p>
            <a:pPr lvl="1"/>
            <a:r>
              <a:rPr lang="zh-CN" altLang="en-US" dirty="0"/>
              <a:t>具有专注的练习状态</a:t>
            </a:r>
            <a:endParaRPr lang="en-US" altLang="zh-CN" dirty="0"/>
          </a:p>
          <a:p>
            <a:pPr lvl="1"/>
            <a:r>
              <a:rPr lang="zh-CN" altLang="en-US" dirty="0"/>
              <a:t>练习包含反馈</a:t>
            </a:r>
            <a:endParaRPr lang="en-US" altLang="zh-CN" dirty="0"/>
          </a:p>
          <a:p>
            <a:pPr lvl="1"/>
            <a:r>
              <a:rPr lang="zh-CN" altLang="en-US" dirty="0"/>
              <a:t>需要走出舒适区</a:t>
            </a:r>
            <a:endParaRPr lang="en-US" altLang="zh-CN" dirty="0"/>
          </a:p>
          <a:p>
            <a:r>
              <a:rPr lang="en-US" altLang="zh-CN" dirty="0"/>
              <a:t>3F</a:t>
            </a:r>
            <a:r>
              <a:rPr lang="zh-CN" altLang="en-US" dirty="0"/>
              <a:t>原则</a:t>
            </a:r>
            <a:endParaRPr lang="en-US" altLang="zh-CN" dirty="0"/>
          </a:p>
          <a:p>
            <a:pPr lvl="1"/>
            <a:r>
              <a:rPr lang="zh-CN" altLang="en-US" dirty="0"/>
              <a:t>专注</a:t>
            </a:r>
            <a:endParaRPr lang="en-US" altLang="zh-CN" dirty="0"/>
          </a:p>
          <a:p>
            <a:pPr lvl="1"/>
            <a:r>
              <a:rPr lang="zh-CN" altLang="en-US" dirty="0"/>
              <a:t>反馈</a:t>
            </a:r>
            <a:endParaRPr lang="en-US" altLang="zh-CN" dirty="0"/>
          </a:p>
          <a:p>
            <a:pPr lvl="1"/>
            <a:r>
              <a:rPr lang="zh-CN" altLang="en-US" dirty="0"/>
              <a:t>纠正</a:t>
            </a:r>
          </a:p>
        </p:txBody>
      </p:sp>
    </p:spTree>
    <p:extLst>
      <p:ext uri="{BB962C8B-B14F-4D97-AF65-F5344CB8AC3E}">
        <p14:creationId xmlns:p14="http://schemas.microsoft.com/office/powerpoint/2010/main" val="68523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0A46A1-9DDB-4760-9FF5-3E6F13BAB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自控力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69D063-8E13-4B98-9470-B6BB27713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意志力</a:t>
            </a:r>
            <a:endParaRPr lang="en-US" altLang="zh-CN" dirty="0"/>
          </a:p>
          <a:p>
            <a:pPr lvl="1"/>
            <a:r>
              <a:rPr lang="zh-CN" altLang="en-US" dirty="0"/>
              <a:t>我要做，我不做，我想做</a:t>
            </a:r>
            <a:endParaRPr lang="en-US" altLang="zh-CN" dirty="0"/>
          </a:p>
          <a:p>
            <a:pPr lvl="1"/>
            <a:r>
              <a:rPr lang="zh-CN" altLang="en-US" dirty="0"/>
              <a:t>自控系统，冲动系统（本能，坏习惯）</a:t>
            </a:r>
            <a:endParaRPr lang="en-US" altLang="zh-CN" dirty="0"/>
          </a:p>
          <a:p>
            <a:r>
              <a:rPr lang="zh-CN" altLang="en-US" dirty="0"/>
              <a:t>如何提高</a:t>
            </a:r>
            <a:endParaRPr lang="en-US" altLang="zh-CN" dirty="0"/>
          </a:p>
          <a:p>
            <a:pPr lvl="1"/>
            <a:r>
              <a:rPr lang="zh-CN" altLang="en-US" dirty="0"/>
              <a:t>强身健体，睡眠，冥想，运动，呼吸训练</a:t>
            </a:r>
            <a:endParaRPr lang="en-US" altLang="zh-CN" dirty="0"/>
          </a:p>
          <a:p>
            <a:pPr lvl="1"/>
            <a:r>
              <a:rPr lang="zh-CN" altLang="en-US" dirty="0"/>
              <a:t>去道德化，激活自控自我</a:t>
            </a:r>
            <a:endParaRPr lang="en-US" altLang="zh-CN" dirty="0"/>
          </a:p>
          <a:p>
            <a:pPr lvl="1"/>
            <a:r>
              <a:rPr lang="zh-CN" altLang="en-US" dirty="0"/>
              <a:t>自我原谅，接纳冲动自我</a:t>
            </a:r>
            <a:endParaRPr lang="en-US" altLang="zh-CN" dirty="0"/>
          </a:p>
          <a:p>
            <a:pPr lvl="1"/>
            <a:r>
              <a:rPr lang="zh-CN" altLang="en-US" dirty="0"/>
              <a:t>驾驭冲动</a:t>
            </a:r>
            <a:endParaRPr lang="en-US" altLang="zh-CN" dirty="0"/>
          </a:p>
          <a:p>
            <a:pPr lvl="1"/>
            <a:r>
              <a:rPr lang="zh-CN" altLang="en-US" dirty="0"/>
              <a:t>交朋结友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9523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88F95-55B5-41CF-AC1D-53E1F22FB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掌控习惯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61535C-DD9A-4E52-93B1-3E48AC0BA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小习惯，大改变 </a:t>
            </a:r>
            <a:r>
              <a:rPr lang="en-US" altLang="zh-CN" dirty="0"/>
              <a:t>– </a:t>
            </a:r>
            <a:r>
              <a:rPr lang="zh-CN" altLang="en-US" dirty="0"/>
              <a:t>微习惯</a:t>
            </a:r>
            <a:endParaRPr lang="en-US" altLang="zh-CN" dirty="0"/>
          </a:p>
          <a:p>
            <a:r>
              <a:rPr lang="zh-CN" altLang="en-US" dirty="0"/>
              <a:t>让它显而易见</a:t>
            </a:r>
            <a:endParaRPr lang="en-US" altLang="zh-CN" dirty="0"/>
          </a:p>
          <a:p>
            <a:r>
              <a:rPr lang="zh-CN" altLang="en-US" dirty="0"/>
              <a:t>让它不可抗拒</a:t>
            </a:r>
            <a:endParaRPr lang="en-US" altLang="zh-CN" dirty="0"/>
          </a:p>
          <a:p>
            <a:r>
              <a:rPr lang="zh-CN" altLang="en-US" dirty="0"/>
              <a:t>让它简便易行</a:t>
            </a:r>
            <a:endParaRPr lang="en-US" altLang="zh-CN" dirty="0"/>
          </a:p>
          <a:p>
            <a:r>
              <a:rPr lang="zh-CN" altLang="en-US" dirty="0"/>
              <a:t>让它令人愉悦</a:t>
            </a:r>
          </a:p>
        </p:txBody>
      </p:sp>
    </p:spTree>
    <p:extLst>
      <p:ext uri="{BB962C8B-B14F-4D97-AF65-F5344CB8AC3E}">
        <p14:creationId xmlns:p14="http://schemas.microsoft.com/office/powerpoint/2010/main" val="1002217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86BD83-4C6E-46EE-B884-49FCE7E4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B2A56D-4FFE-4A31-BA33-64546796B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任何人，不论起点高低，只要能认清自己的位置，找准方向，用正确的方法做事，提高进步的速度，同时把握好节奏，几年后就会看到一个格局比今天大很多的自己。</a:t>
            </a:r>
          </a:p>
        </p:txBody>
      </p:sp>
    </p:spTree>
    <p:extLst>
      <p:ext uri="{BB962C8B-B14F-4D97-AF65-F5344CB8AC3E}">
        <p14:creationId xmlns:p14="http://schemas.microsoft.com/office/powerpoint/2010/main" val="258018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E5340-9D40-4CE5-90C9-0F5786BC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好好学习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94ED10-7076-49B7-BDDC-DEA4F62A5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黄金思维圈</a:t>
            </a:r>
          </a:p>
        </p:txBody>
      </p:sp>
    </p:spTree>
    <p:extLst>
      <p:ext uri="{BB962C8B-B14F-4D97-AF65-F5344CB8AC3E}">
        <p14:creationId xmlns:p14="http://schemas.microsoft.com/office/powerpoint/2010/main" val="272091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C1700-5F88-41A9-897A-74077A3A4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清单革命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A07CE3-4FA4-4C5A-BB63-2A4CB4F64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945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A54AB4-FEA2-443A-82C4-0048D6E4C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高效能人士的七个习惯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517D0D-8112-42A3-BE8C-B664A9E70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17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273</Words>
  <Application>Microsoft Office PowerPoint</Application>
  <PresentationFormat>宽屏</PresentationFormat>
  <Paragraphs>46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成长之路</vt:lpstr>
      <vt:lpstr>终身成长</vt:lpstr>
      <vt:lpstr>刻意练习</vt:lpstr>
      <vt:lpstr>自控力</vt:lpstr>
      <vt:lpstr>掌控习惯</vt:lpstr>
      <vt:lpstr>格局</vt:lpstr>
      <vt:lpstr>好好学习</vt:lpstr>
      <vt:lpstr>清单革命</vt:lpstr>
      <vt:lpstr>高效能人士的七个习惯</vt:lpstr>
      <vt:lpstr>金字塔原理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成长之路</dc:title>
  <dc:creator>Ling Yuan</dc:creator>
  <cp:lastModifiedBy>Ling Yuan</cp:lastModifiedBy>
  <cp:revision>10</cp:revision>
  <dcterms:created xsi:type="dcterms:W3CDTF">2020-05-11T13:01:53Z</dcterms:created>
  <dcterms:modified xsi:type="dcterms:W3CDTF">2020-05-13T16:09:19Z</dcterms:modified>
</cp:coreProperties>
</file>