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795F0-9070-A04F-047A-5D5C8148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A200E6-BBF3-10F2-6582-A13DA29D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6B763-2A95-A836-8CE6-9EC1DE99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12EF8-8D63-4731-C80F-B5678A9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F1A25-1B13-0B81-B536-7ED4329A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9ECC-9BC3-497E-C34B-8D75F10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EF3A2-09FE-2D75-4B6C-3D5BD220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8875D-CB46-051A-5DC5-AEF5F746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94329-C3F7-4170-F7D7-0395053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4A9B-C7A0-023B-DCE5-BA3E271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71955-A515-7366-193A-03CB01E6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BA99D-7A43-EBF0-6631-84B6C511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7FE6C-5648-58C7-19BD-A2DBA97A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5C26C-B719-BA52-5E73-226F15C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4A0B-B72B-139F-EDB4-E17C82C2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5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CE1E-E840-C024-3407-B8E21D26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5DFA3-0957-B200-69E2-9AC19459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95830-A0BA-6F0A-F486-6ED9413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8A4F7-C0E4-D2B1-50AF-71EB2C40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0B02-B625-D48E-E8AB-D19E038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F94C-6FD0-C28F-4861-3084142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32288-2FAC-C4CD-96B4-79E15561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898C7-0FA5-7174-2DED-69A95B16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1B96-C211-B577-3408-B7CD064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7F27-D0C7-6981-8AFB-AB6CB2CF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8B54-EEA6-D671-12E1-357CA80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9FC32-B484-7B28-3F55-6FDCE3748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B15C5-4C7F-63BB-6EA4-DEB7FBCD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C2FBF-8928-696F-2287-196FE185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36B66-70BC-46B8-9F5E-81D3F2DA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08A2C-CC41-5F3D-6CA4-51947548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C833-4C6A-99E3-4CE4-E4C77DB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A9571-3DEB-57F4-7104-521A8227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0EA80-369B-44EA-E036-D06AEB0A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7D58D-3FF5-CAD4-90BC-47F6B4B73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8FDA6-D9FB-BFED-E8BD-057898C4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A22F-FBBE-036B-AD03-C71FD359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4A1B1-2C34-81FC-AA0E-FD91A43D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5EF48-344D-8B2D-DFD1-25A64D9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D927-07EB-375D-5FDE-266A8CF2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71325-6F73-4754-F6D1-F5480EF8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B7C9A-1286-C80F-158E-15AAAF96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518E1-F52C-D7DD-B82A-E6E80A62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773C8-6370-9C2B-22CE-0F48C66F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67FCF-9633-8D80-2658-7AE6D577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1590E-9694-A797-162B-6126D7B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0683-054E-9E1F-E3E4-B4FBF35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710D0-CC33-4FA5-7F3E-EB34BB61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16EC9-6526-508D-E4A1-E0B0B129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E159E-084F-09C6-568B-E6A6941C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1F07-925F-92D1-1CCB-7240EBE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9BC60-868A-428E-19E6-D27E81F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5DF9-5D3D-E1A6-33A3-86D14C7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EFCDB0-96BA-6DA1-EC0D-558449390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DD029-EDD4-3CFB-7B37-65B6429C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A7BF7-4952-7438-5380-937A0DC2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AC4A0-B413-B4E3-6BCC-3B5C95A9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EF56D-8674-46CA-97CC-6124E48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3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C6B0DD-BBFE-077B-BE9A-FC5FB554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22C8F-4183-13EB-956C-05795854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B56A-D21A-157E-EDF6-CDB37069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71EA-8F32-4CD3-A574-0065AA557F40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DC380-8A84-01B9-0074-EECEEAE5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719C-FCBC-C01C-8E8A-40CD7DDD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E0D997-5395-D1E3-F48A-02FD57FF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43720" cy="34077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4377B-4644-A5F9-F76C-734A8C82A166}"/>
              </a:ext>
            </a:extLst>
          </p:cNvPr>
          <p:cNvSpPr txBox="1"/>
          <p:nvPr/>
        </p:nvSpPr>
        <p:spPr>
          <a:xfrm>
            <a:off x="1611983" y="1027522"/>
            <a:ext cx="1821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= 200</a:t>
            </a:r>
          </a:p>
          <a:p>
            <a:endParaRPr lang="en-US" altLang="zh-CN" dirty="0"/>
          </a:p>
          <a:p>
            <a:r>
              <a:rPr lang="en-US" altLang="zh-CN" dirty="0"/>
              <a:t>gradients:</a:t>
            </a:r>
          </a:p>
          <a:p>
            <a:r>
              <a:rPr lang="en-US" altLang="zh-CN" dirty="0"/>
              <a:t>c0 = 3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0.5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6AC93A-D8D2-6158-405E-7EB6CC9F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29" y="1"/>
            <a:ext cx="4543720" cy="34077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B45FD5-43E4-B2B2-D611-CD7FF20AC42E}"/>
              </a:ext>
            </a:extLst>
          </p:cNvPr>
          <p:cNvSpPr txBox="1"/>
          <p:nvPr/>
        </p:nvSpPr>
        <p:spPr>
          <a:xfrm>
            <a:off x="7072461" y="1149599"/>
            <a:ext cx="1901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3F8132-B9EB-E2F6-6DD3-961C3D094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5" y="3450209"/>
            <a:ext cx="4405459" cy="3304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E8D115-B424-EC94-5574-371EBEDC673E}"/>
              </a:ext>
            </a:extLst>
          </p:cNvPr>
          <p:cNvSpPr txBox="1"/>
          <p:nvPr/>
        </p:nvSpPr>
        <p:spPr>
          <a:xfrm>
            <a:off x="2189376" y="4444268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0.5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21A526-09EB-3086-BEA6-2A1D8A807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97" y="3322017"/>
            <a:ext cx="4471448" cy="33535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BEE75E-DE0C-948A-BBDA-2552C7218C13}"/>
              </a:ext>
            </a:extLst>
          </p:cNvPr>
          <p:cNvSpPr txBox="1"/>
          <p:nvPr/>
        </p:nvSpPr>
        <p:spPr>
          <a:xfrm>
            <a:off x="7797146" y="4424943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/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00196B-FE1D-CA50-333A-790CD06E88ED}"/>
              </a:ext>
            </a:extLst>
          </p:cNvPr>
          <p:cNvSpPr txBox="1"/>
          <p:nvPr/>
        </p:nvSpPr>
        <p:spPr>
          <a:xfrm>
            <a:off x="2243579" y="1414021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smaller perturbation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dyanmics</a:t>
            </a:r>
            <a:r>
              <a:rPr lang="en-US" altLang="zh-CN" dirty="0"/>
              <a:t>, diff initial conditions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noise</a:t>
            </a:r>
          </a:p>
          <a:p>
            <a:pPr marL="342900" indent="-342900">
              <a:buAutoNum type="arabicPeriod"/>
            </a:pPr>
            <a:r>
              <a:rPr lang="en-US" altLang="zh-CN"/>
              <a:t>sensitivity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0BF542-4C42-1BD0-91AD-50D03EFE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02" y="0"/>
            <a:ext cx="6088908" cy="461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E61A7D-A237-CEF2-6147-C169BF321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11876" r="20780" b="60239"/>
          <a:stretch/>
        </p:blipFill>
        <p:spPr>
          <a:xfrm>
            <a:off x="7729979" y="4939526"/>
            <a:ext cx="4062953" cy="1414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58F3B7-2EAE-90AB-47B1-50832F5A59D2}"/>
              </a:ext>
            </a:extLst>
          </p:cNvPr>
          <p:cNvCxnSpPr/>
          <p:nvPr/>
        </p:nvCxnSpPr>
        <p:spPr>
          <a:xfrm>
            <a:off x="9449062" y="1008668"/>
            <a:ext cx="1467177" cy="3695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/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blipFill>
                <a:blip r:embed="rId4"/>
                <a:stretch>
                  <a:fillRect t="-10000" r="-185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950335E-FF86-02B9-FB57-64A080875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" y="53345"/>
            <a:ext cx="598367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447A22-C1DB-8023-6CF6-14E12DEDF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" b="1586"/>
          <a:stretch/>
        </p:blipFill>
        <p:spPr>
          <a:xfrm>
            <a:off x="2583545" y="196113"/>
            <a:ext cx="8327874" cy="6223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/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20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114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Y. Li</dc:creator>
  <cp:lastModifiedBy>Y. Li</cp:lastModifiedBy>
  <cp:revision>9</cp:revision>
  <dcterms:created xsi:type="dcterms:W3CDTF">2024-09-25T14:17:33Z</dcterms:created>
  <dcterms:modified xsi:type="dcterms:W3CDTF">2024-10-01T20:02:24Z</dcterms:modified>
</cp:coreProperties>
</file>