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795F0-9070-A04F-047A-5D5C8148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A200E6-BBF3-10F2-6582-A13DA29D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6B763-2A95-A836-8CE6-9EC1DE99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12EF8-8D63-4731-C80F-B5678A9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F1A25-1B13-0B81-B536-7ED4329A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5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9ECC-9BC3-497E-C34B-8D75F105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EF3A2-09FE-2D75-4B6C-3D5BD2202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8875D-CB46-051A-5DC5-AEF5F746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94329-C3F7-4170-F7D7-0395053D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F4A9B-C7A0-023B-DCE5-BA3E271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71955-A515-7366-193A-03CB01E6F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BA99D-7A43-EBF0-6631-84B6C511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7FE6C-5648-58C7-19BD-A2DBA97A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5C26C-B719-BA52-5E73-226F15CE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44A0B-B72B-139F-EDB4-E17C82C2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5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DCE1E-E840-C024-3407-B8E21D26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5DFA3-0957-B200-69E2-9AC19459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95830-A0BA-6F0A-F486-6ED9413E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8A4F7-C0E4-D2B1-50AF-71EB2C40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C0B02-B625-D48E-E8AB-D19E0388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F94C-6FD0-C28F-4861-3084142C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32288-2FAC-C4CD-96B4-79E15561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898C7-0FA5-7174-2DED-69A95B16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F1B96-C211-B577-3408-B7CD064C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37F27-D0C7-6981-8AFB-AB6CB2CF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48B54-EEA6-D671-12E1-357CA80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9FC32-B484-7B28-3F55-6FDCE3748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B15C5-4C7F-63BB-6EA4-DEB7FBCD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C2FBF-8928-696F-2287-196FE185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36B66-70BC-46B8-9F5E-81D3F2DA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08A2C-CC41-5F3D-6CA4-51947548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1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C833-4C6A-99E3-4CE4-E4C77DBD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A9571-3DEB-57F4-7104-521A8227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F0EA80-369B-44EA-E036-D06AEB0A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7D58D-3FF5-CAD4-90BC-47F6B4B73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8FDA6-D9FB-BFED-E8BD-057898C45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A22F-FBBE-036B-AD03-C71FD359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B4A1B1-2C34-81FC-AA0E-FD91A43D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5EF48-344D-8B2D-DFD1-25A64D93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5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9D927-07EB-375D-5FDE-266A8CF2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B71325-6F73-4754-F6D1-F5480EF8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B7C9A-1286-C80F-158E-15AAAF96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3518E1-F52C-D7DD-B82A-E6E80A62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B773C8-6370-9C2B-22CE-0F48C66F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67FCF-9633-8D80-2658-7AE6D577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1590E-9694-A797-162B-6126D7B8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0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30683-054E-9E1F-E3E4-B4FBF357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710D0-CC33-4FA5-7F3E-EB34BB61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16EC9-6526-508D-E4A1-E0B0B129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E159E-084F-09C6-568B-E6A6941C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B1F07-925F-92D1-1CCB-7240EBEA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9BC60-868A-428E-19E6-D27E81F6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35DF9-5D3D-E1A6-33A3-86D14C79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EFCDB0-96BA-6DA1-EC0D-558449390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DD029-EDD4-3CFB-7B37-65B6429CC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A7BF7-4952-7438-5380-937A0DC2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AC4A0-B413-B4E3-6BCC-3B5C95A9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EF56D-8674-46CA-97CC-6124E481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3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C6B0DD-BBFE-077B-BE9A-FC5FB554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22C8F-4183-13EB-956C-05795854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AB56A-D21A-157E-EDF6-CDB370696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71EA-8F32-4CD3-A574-0065AA557F4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DC380-8A84-01B9-0074-EECEEAE55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719C-FCBC-C01C-8E8A-40CD7DDD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C1ECE9-1F62-5647-5317-D4E7BA34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78870" cy="22341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A0AC7D-A712-B564-F568-A60D5641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18" y="-1"/>
            <a:ext cx="2978870" cy="22341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1FE15B-EAF3-33BB-1497-DB7F87014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3" y="-2"/>
            <a:ext cx="2978871" cy="2234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090E9B-1F16-8C2A-ACB9-CC7472B26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00" y="0"/>
            <a:ext cx="2978870" cy="22341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6A18D2-4E35-AD0C-6A97-C70F2FB0F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696"/>
            <a:ext cx="2978870" cy="22341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5741B21-91A9-46AB-5C6A-AF5CDB51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88" y="2412332"/>
            <a:ext cx="2978871" cy="22341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4F8391-5619-B7A4-9ACF-5E2E18E82E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4" y="2460375"/>
            <a:ext cx="2978870" cy="22341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83044E0-35C0-5E0C-8C0C-2C3EE420CC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00" y="2499963"/>
            <a:ext cx="2926086" cy="219456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C207841-18CC-31A6-FFAD-A4FF3620E2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23848"/>
            <a:ext cx="2978869" cy="22341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7A6E777-24FF-1980-6836-70047F60F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66" y="4660621"/>
            <a:ext cx="2910991" cy="218324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CDF5CD8-BA21-7102-CF15-20921A056FAA}"/>
              </a:ext>
            </a:extLst>
          </p:cNvPr>
          <p:cNvSpPr txBox="1"/>
          <p:nvPr/>
        </p:nvSpPr>
        <p:spPr>
          <a:xfrm>
            <a:off x="1272619" y="4138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C=150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428891-1160-D4A0-29C6-A931EBAE7905}"/>
              </a:ext>
            </a:extLst>
          </p:cNvPr>
          <p:cNvSpPr txBox="1"/>
          <p:nvPr/>
        </p:nvSpPr>
        <p:spPr>
          <a:xfrm>
            <a:off x="4367753" y="40989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C=170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BDB539-1E30-63BA-83D0-764F031AD8FA}"/>
              </a:ext>
            </a:extLst>
          </p:cNvPr>
          <p:cNvSpPr txBox="1"/>
          <p:nvPr/>
        </p:nvSpPr>
        <p:spPr>
          <a:xfrm>
            <a:off x="7216085" y="4059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C=180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202A4B-2C1E-64A5-7511-A83215DB5C52}"/>
              </a:ext>
            </a:extLst>
          </p:cNvPr>
          <p:cNvSpPr txBox="1"/>
          <p:nvPr/>
        </p:nvSpPr>
        <p:spPr>
          <a:xfrm>
            <a:off x="9850242" y="4059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C=190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56C84B-76EC-86D4-32D0-43F3073C724C}"/>
              </a:ext>
            </a:extLst>
          </p:cNvPr>
          <p:cNvSpPr txBox="1"/>
          <p:nvPr/>
        </p:nvSpPr>
        <p:spPr>
          <a:xfrm>
            <a:off x="1283618" y="282155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C=200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CE15A0-3C6A-894F-9348-00156006E583}"/>
              </a:ext>
            </a:extLst>
          </p:cNvPr>
          <p:cNvSpPr txBox="1"/>
          <p:nvPr/>
        </p:nvSpPr>
        <p:spPr>
          <a:xfrm>
            <a:off x="3164307" y="366766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C=210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23DF73-1BDA-D97D-DDF3-47FECB565143}"/>
              </a:ext>
            </a:extLst>
          </p:cNvPr>
          <p:cNvSpPr txBox="1"/>
          <p:nvPr/>
        </p:nvSpPr>
        <p:spPr>
          <a:xfrm>
            <a:off x="6977406" y="282702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C=220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3120A84-DCFA-6B61-E307-369F76E97D48}"/>
              </a:ext>
            </a:extLst>
          </p:cNvPr>
          <p:cNvSpPr txBox="1"/>
          <p:nvPr/>
        </p:nvSpPr>
        <p:spPr>
          <a:xfrm>
            <a:off x="9711180" y="300622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C=225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649F54-853D-B89B-569C-1AD24CC59CD3}"/>
              </a:ext>
            </a:extLst>
          </p:cNvPr>
          <p:cNvSpPr txBox="1"/>
          <p:nvPr/>
        </p:nvSpPr>
        <p:spPr>
          <a:xfrm>
            <a:off x="1267639" y="519155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C=250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66779F-AD79-534D-68BA-17C883904902}"/>
              </a:ext>
            </a:extLst>
          </p:cNvPr>
          <p:cNvSpPr txBox="1"/>
          <p:nvPr/>
        </p:nvSpPr>
        <p:spPr>
          <a:xfrm>
            <a:off x="4048613" y="51878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85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E0D997-5395-D1E3-F48A-02FD57FF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543720" cy="34077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04377B-4644-A5F9-F76C-734A8C82A166}"/>
              </a:ext>
            </a:extLst>
          </p:cNvPr>
          <p:cNvSpPr txBox="1"/>
          <p:nvPr/>
        </p:nvSpPr>
        <p:spPr>
          <a:xfrm>
            <a:off x="1611983" y="1027522"/>
            <a:ext cx="1821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= 200</a:t>
            </a:r>
          </a:p>
          <a:p>
            <a:endParaRPr lang="en-US" altLang="zh-CN" dirty="0"/>
          </a:p>
          <a:p>
            <a:r>
              <a:rPr lang="en-US" altLang="zh-CN" dirty="0"/>
              <a:t>gradients:</a:t>
            </a:r>
          </a:p>
          <a:p>
            <a:r>
              <a:rPr lang="en-US" altLang="zh-CN" dirty="0"/>
              <a:t>c0 = 3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0.5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6AC93A-D8D2-6158-405E-7EB6CC9F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29" y="1"/>
            <a:ext cx="4543720" cy="34077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B45FD5-43E4-B2B2-D611-CD7FF20AC42E}"/>
              </a:ext>
            </a:extLst>
          </p:cNvPr>
          <p:cNvSpPr txBox="1"/>
          <p:nvPr/>
        </p:nvSpPr>
        <p:spPr>
          <a:xfrm>
            <a:off x="7072461" y="1149599"/>
            <a:ext cx="19018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1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B3F8132-B9EB-E2F6-6DD3-961C3D094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5" y="3450209"/>
            <a:ext cx="4405459" cy="3304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AE8D115-B424-EC94-5574-371EBEDC673E}"/>
              </a:ext>
            </a:extLst>
          </p:cNvPr>
          <p:cNvSpPr txBox="1"/>
          <p:nvPr/>
        </p:nvSpPr>
        <p:spPr>
          <a:xfrm>
            <a:off x="2189376" y="4444268"/>
            <a:ext cx="235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0.5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21A526-09EB-3086-BEA6-2A1D8A807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97" y="3322017"/>
            <a:ext cx="4471448" cy="33535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5BEE75E-DE0C-948A-BBDA-2552C7218C13}"/>
              </a:ext>
            </a:extLst>
          </p:cNvPr>
          <p:cNvSpPr txBox="1"/>
          <p:nvPr/>
        </p:nvSpPr>
        <p:spPr>
          <a:xfrm>
            <a:off x="7797146" y="4424943"/>
            <a:ext cx="235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0.1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AA18E1-9111-D088-63D5-6710228CFCAE}"/>
                  </a:ext>
                </a:extLst>
              </p:cNvPr>
              <p:cNvSpPr txBox="1"/>
              <p:nvPr/>
            </p:nvSpPr>
            <p:spPr>
              <a:xfrm>
                <a:off x="4276809" y="2976798"/>
                <a:ext cx="1153649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AA18E1-9111-D088-63D5-6710228C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09" y="2976798"/>
                <a:ext cx="1153649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2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00196B-FE1D-CA50-333A-790CD06E88ED}"/>
              </a:ext>
            </a:extLst>
          </p:cNvPr>
          <p:cNvSpPr txBox="1"/>
          <p:nvPr/>
        </p:nvSpPr>
        <p:spPr>
          <a:xfrm>
            <a:off x="2243579" y="1414021"/>
            <a:ext cx="356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smaller perturbation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dyanmics</a:t>
            </a:r>
            <a:r>
              <a:rPr lang="en-US" altLang="zh-CN" dirty="0"/>
              <a:t>, diff initial conditions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noise</a:t>
            </a:r>
          </a:p>
          <a:p>
            <a:pPr marL="342900" indent="-342900">
              <a:buAutoNum type="arabicPeriod"/>
            </a:pPr>
            <a:r>
              <a:rPr lang="en-US" altLang="zh-CN"/>
              <a:t>sensitivity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0BF542-4C42-1BD0-91AD-50D03EFE5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02" y="0"/>
            <a:ext cx="6088908" cy="461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E61A7D-A237-CEF2-6147-C169BF321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11876" r="20780" b="60239"/>
          <a:stretch/>
        </p:blipFill>
        <p:spPr>
          <a:xfrm>
            <a:off x="7729979" y="4939526"/>
            <a:ext cx="4062953" cy="1414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58F3B7-2EAE-90AB-47B1-50832F5A59D2}"/>
              </a:ext>
            </a:extLst>
          </p:cNvPr>
          <p:cNvCxnSpPr/>
          <p:nvPr/>
        </p:nvCxnSpPr>
        <p:spPr>
          <a:xfrm>
            <a:off x="9449062" y="1008668"/>
            <a:ext cx="1467177" cy="3695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52FDBF-978C-5CCC-29BD-46872BA27A48}"/>
                  </a:ext>
                </a:extLst>
              </p:cNvPr>
              <p:cNvSpPr txBox="1"/>
              <p:nvPr/>
            </p:nvSpPr>
            <p:spPr>
              <a:xfrm>
                <a:off x="527901" y="5984333"/>
                <a:ext cx="2631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affects signal receptor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52FDBF-978C-5CCC-29BD-46872BA2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1" y="5984333"/>
                <a:ext cx="2631554" cy="369332"/>
              </a:xfrm>
              <a:prstGeom prst="rect">
                <a:avLst/>
              </a:prstGeom>
              <a:blipFill>
                <a:blip r:embed="rId4"/>
                <a:stretch>
                  <a:fillRect t="-10000" r="-185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950335E-FF86-02B9-FB57-64A080875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" y="53345"/>
            <a:ext cx="5983676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447A22-C1DB-8023-6CF6-14E12DEDF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" b="1586"/>
          <a:stretch/>
        </p:blipFill>
        <p:spPr>
          <a:xfrm>
            <a:off x="2583545" y="196113"/>
            <a:ext cx="8327874" cy="6223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8EF10B-48F7-0337-F6C1-9DCD2612B5C1}"/>
                  </a:ext>
                </a:extLst>
              </p:cNvPr>
              <p:cNvSpPr txBox="1"/>
              <p:nvPr/>
            </p:nvSpPr>
            <p:spPr>
              <a:xfrm>
                <a:off x="527900" y="5984333"/>
                <a:ext cx="2931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affects signal receptor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8EF10B-48F7-0337-F6C1-9DCD2612B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0" y="5984333"/>
                <a:ext cx="293173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20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6722F-8D37-6659-6A26-FF8CC2D5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 non-zero initial condition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32E8C-33C5-0947-73AD-E04151755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15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362372-FC87-C35F-BFBA-410F9EA71402}"/>
              </a:ext>
            </a:extLst>
          </p:cNvPr>
          <p:cNvSpPr txBox="1"/>
          <p:nvPr/>
        </p:nvSpPr>
        <p:spPr>
          <a:xfrm>
            <a:off x="131976" y="245096"/>
            <a:ext cx="4161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initial condition:</a:t>
            </a:r>
          </a:p>
          <a:p>
            <a:r>
              <a:rPr lang="en-US" altLang="zh-CN" dirty="0" err="1"/>
              <a:t>initial_stimulus</a:t>
            </a:r>
            <a:r>
              <a:rPr lang="en-US" altLang="zh-CN" dirty="0"/>
              <a:t> = 0.5</a:t>
            </a:r>
          </a:p>
          <a:p>
            <a:r>
              <a:rPr lang="en-US" altLang="zh-CN" dirty="0" err="1"/>
              <a:t>initial_broad</a:t>
            </a:r>
            <a:r>
              <a:rPr lang="en-US" altLang="zh-CN" dirty="0"/>
              <a:t> = 16 (starting from 0 point)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BE8908-855A-D97B-87D5-457102EBB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1722424"/>
            <a:ext cx="5852172" cy="43891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97E292-F86F-B114-202A-8C2575CECDE1}"/>
              </a:ext>
            </a:extLst>
          </p:cNvPr>
          <p:cNvSpPr txBox="1"/>
          <p:nvPr/>
        </p:nvSpPr>
        <p:spPr>
          <a:xfrm>
            <a:off x="8267307" y="2865748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 chemical signal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26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E2F988-EED2-6A2B-74D1-8A616E74E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66268" cy="34997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5D054-14C3-BB53-23C4-0B6371C15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50" y="1"/>
            <a:ext cx="4572000" cy="342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7E1B66-4944-4DD4-08C6-57FB5A79883A}"/>
              </a:ext>
            </a:extLst>
          </p:cNvPr>
          <p:cNvSpPr txBox="1"/>
          <p:nvPr/>
        </p:nvSpPr>
        <p:spPr>
          <a:xfrm>
            <a:off x="0" y="3499701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10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D0293F-5DFB-799D-3F1F-292C87245E1F}"/>
              </a:ext>
            </a:extLst>
          </p:cNvPr>
          <p:cNvSpPr txBox="1"/>
          <p:nvPr/>
        </p:nvSpPr>
        <p:spPr>
          <a:xfrm>
            <a:off x="8455843" y="11783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9D10ABE-F34D-557D-1ABD-3CD2C51E2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03" y="3429000"/>
            <a:ext cx="4511952" cy="33839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33D938F-714D-FF56-D4B0-844CA62A73BB}"/>
              </a:ext>
            </a:extLst>
          </p:cNvPr>
          <p:cNvSpPr txBox="1"/>
          <p:nvPr/>
        </p:nvSpPr>
        <p:spPr>
          <a:xfrm>
            <a:off x="1425956" y="5728371"/>
            <a:ext cx="1821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5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CBBCAD-0D88-D82F-C008-46CCAA656E20}"/>
              </a:ext>
            </a:extLst>
          </p:cNvPr>
          <p:cNvSpPr txBox="1"/>
          <p:nvPr/>
        </p:nvSpPr>
        <p:spPr>
          <a:xfrm>
            <a:off x="10292746" y="2315036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0.04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FE913A-236C-B518-E75E-7ADC570EF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10" y="3346516"/>
            <a:ext cx="4666268" cy="34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2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230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With non-zero initial condition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Y. Li</dc:creator>
  <cp:lastModifiedBy>Y. Li</cp:lastModifiedBy>
  <cp:revision>17</cp:revision>
  <dcterms:created xsi:type="dcterms:W3CDTF">2024-09-25T14:17:33Z</dcterms:created>
  <dcterms:modified xsi:type="dcterms:W3CDTF">2024-10-17T23:15:07Z</dcterms:modified>
</cp:coreProperties>
</file>