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8E6DE-17B1-BEDF-404D-38216991C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02C5BF-A6D3-F50F-24F1-A42C6D4C3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3D446-FCAC-9B80-07FD-CA450742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9C5-6B8A-41D3-869D-52C90D1E6C2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3DD37-6F59-3A00-1577-634DAF30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BFF35-247C-AA02-CCCC-8AD8651B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ED2F-21D7-4300-B180-CA3900CD8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4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7B613-AE4C-0A86-A30D-038DAF28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29114-08B2-6331-1F6D-FC31F56E3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E9F4E-DD2F-BF5E-9C43-896FD229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9C5-6B8A-41D3-869D-52C90D1E6C2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E41AC-2D5C-B3E8-3CE6-B157D91F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4D692-CBA5-0AB9-0093-A1982371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ED2F-21D7-4300-B180-CA3900CD8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8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BC41B0-EA94-7E02-63AB-054E254BC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C06A90-BE37-7C0E-6915-EAE11AF46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B3BCE-5EE7-D250-D192-D83E3C70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9C5-6B8A-41D3-869D-52C90D1E6C2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6ABAC-F933-61FF-14C4-1FD761F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86241-63D3-6094-C7F2-E07BA223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ED2F-21D7-4300-B180-CA3900CD8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0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50E89-6AC8-BF7B-2C97-044FA19A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9464-1D41-0042-E575-DDA6D6D9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F3F56-5192-6CB7-0797-6E97ED47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9C5-6B8A-41D3-869D-52C90D1E6C2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77489-58BF-0F49-30FF-77F36C07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C564-C718-E025-CF01-15C466BC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ED2F-21D7-4300-B180-CA3900CD8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C6664-5844-9092-05FF-DE282310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F9BC9-1F07-F328-5A7F-ED767021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2212C-4760-9221-554B-27523254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9C5-6B8A-41D3-869D-52C90D1E6C2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91957-9C02-6BEC-E2C8-7DA1C50C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C7ACC-2EB4-CFC6-04AE-DFF11CBE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ED2F-21D7-4300-B180-CA3900CD8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D23DC-0AB4-5D72-F1A4-A7E55EE2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77704-DDCF-C95B-F616-5BCAC63ED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84DC4-388D-3F94-22D9-00784AAB7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F7646E-B6E6-D8E3-015F-57E61401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9C5-6B8A-41D3-869D-52C90D1E6C2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B6C86-C572-193F-8D4C-27885F32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BBEF4-F428-06E8-55FB-E08C987D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ED2F-21D7-4300-B180-CA3900CD8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0D1E2-DE31-358A-D744-06D01D19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C3F72-9C03-BE62-D220-DF1E8D53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59019C-5020-F3A6-3FDE-2DE033658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770B5C-C082-EAFC-FC4C-40B09228E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336FB2-6E08-2FA1-25C6-61C7F760C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6C2854-5B44-7AEF-4FAE-0C02E11A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9C5-6B8A-41D3-869D-52C90D1E6C2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F09AE7-A721-5580-28AB-5DE69056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E7EA7A-BEB0-016C-F36B-BA0CD4F7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ED2F-21D7-4300-B180-CA3900CD8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6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DCD7-2EAE-6B06-3244-2575084B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4AA924-F5F3-1528-2021-BF9334DE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9C5-6B8A-41D3-869D-52C90D1E6C2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6DD64B-CA6A-635A-C4A5-1948951A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5D652-01F0-4C28-7CAB-1A465D5A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ED2F-21D7-4300-B180-CA3900CD8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B3F785-197D-988F-F88B-7F009347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9C5-6B8A-41D3-869D-52C90D1E6C2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8804C9-59EA-4F9F-3465-1E05771A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F9412-CBC4-4AD1-5D13-E27B98C1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ED2F-21D7-4300-B180-CA3900CD8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1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671FE-03FD-9EC4-E5C7-4F6D2ED7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B0316-70AC-431E-C0C2-89C0C452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58D7C6-8E58-7C11-88A3-F3806923B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C0BC9-E217-9D33-FED5-6BF39716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9C5-6B8A-41D3-869D-52C90D1E6C2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2A2B1-AD63-9B91-8B9F-8641B5E1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EED6F-237F-F014-D0B2-24ADD9CD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ED2F-21D7-4300-B180-CA3900CD8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7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B293B-6595-7E20-036F-2C027C3E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978963-CBF2-4FB4-03A5-43A5D2623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528E56-8531-8490-41A4-A679FBEDA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18D72-F76C-2AAE-A742-40EE3E70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49C5-6B8A-41D3-869D-52C90D1E6C2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EAC4F-FA8C-310A-1CF4-CC8FA86A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ADB51-EB61-65E0-15AC-49B42816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ED2F-21D7-4300-B180-CA3900CD8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E9CDB9-CB7D-6928-3F49-809419F8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E52CE-93D5-A8DE-52FC-B188E298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CE6DF-FA0E-644E-82EA-CD731D52F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49C5-6B8A-41D3-869D-52C90D1E6C2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AB9D0-490E-A762-CD4E-7A7D02BEC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5D758-4291-30AD-49BE-2A0601B00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ED2F-21D7-4300-B180-CA3900CD8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6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C1ECE9-1F62-5647-5317-D4E7BA34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78870" cy="2234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A0AC7D-A712-B564-F568-A60D5641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18" y="-1"/>
            <a:ext cx="2978870" cy="22341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1FE15B-EAF3-33BB-1497-DB7F87014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3" y="-2"/>
            <a:ext cx="2978871" cy="2234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090E9B-1F16-8C2A-ACB9-CC7472B26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00" y="0"/>
            <a:ext cx="2978870" cy="22341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6A18D2-4E35-AD0C-6A97-C70F2FB0F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696"/>
            <a:ext cx="2978870" cy="22341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741B21-91A9-46AB-5C6A-AF5CDB51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88" y="2412332"/>
            <a:ext cx="2978871" cy="22341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4F8391-5619-B7A4-9ACF-5E2E18E82E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4" y="2460375"/>
            <a:ext cx="2978870" cy="22341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83044E0-35C0-5E0C-8C0C-2C3EE420C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00" y="2499963"/>
            <a:ext cx="2926086" cy="219456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C207841-18CC-31A6-FFAD-A4FF3620E2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23848"/>
            <a:ext cx="2978869" cy="22341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7A6E777-24FF-1980-6836-70047F60F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66" y="4660621"/>
            <a:ext cx="2910991" cy="218324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CDF5CD8-BA21-7102-CF15-20921A056FAA}"/>
              </a:ext>
            </a:extLst>
          </p:cNvPr>
          <p:cNvSpPr txBox="1"/>
          <p:nvPr/>
        </p:nvSpPr>
        <p:spPr>
          <a:xfrm>
            <a:off x="1272619" y="4138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C=150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428891-1160-D4A0-29C6-A931EBAE7905}"/>
              </a:ext>
            </a:extLst>
          </p:cNvPr>
          <p:cNvSpPr txBox="1"/>
          <p:nvPr/>
        </p:nvSpPr>
        <p:spPr>
          <a:xfrm>
            <a:off x="4367753" y="40989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C=170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BDB539-1E30-63BA-83D0-764F031AD8FA}"/>
              </a:ext>
            </a:extLst>
          </p:cNvPr>
          <p:cNvSpPr txBox="1"/>
          <p:nvPr/>
        </p:nvSpPr>
        <p:spPr>
          <a:xfrm>
            <a:off x="7216085" y="4059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C=180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202A4B-2C1E-64A5-7511-A83215DB5C52}"/>
              </a:ext>
            </a:extLst>
          </p:cNvPr>
          <p:cNvSpPr txBox="1"/>
          <p:nvPr/>
        </p:nvSpPr>
        <p:spPr>
          <a:xfrm>
            <a:off x="9850242" y="4059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C=190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56C84B-76EC-86D4-32D0-43F3073C724C}"/>
              </a:ext>
            </a:extLst>
          </p:cNvPr>
          <p:cNvSpPr txBox="1"/>
          <p:nvPr/>
        </p:nvSpPr>
        <p:spPr>
          <a:xfrm>
            <a:off x="1283618" y="282155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C=200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CE15A0-3C6A-894F-9348-00156006E583}"/>
              </a:ext>
            </a:extLst>
          </p:cNvPr>
          <p:cNvSpPr txBox="1"/>
          <p:nvPr/>
        </p:nvSpPr>
        <p:spPr>
          <a:xfrm>
            <a:off x="3164307" y="366766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C=210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23DF73-1BDA-D97D-DDF3-47FECB565143}"/>
              </a:ext>
            </a:extLst>
          </p:cNvPr>
          <p:cNvSpPr txBox="1"/>
          <p:nvPr/>
        </p:nvSpPr>
        <p:spPr>
          <a:xfrm>
            <a:off x="6977406" y="282702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C=220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120A84-DCFA-6B61-E307-369F76E97D48}"/>
              </a:ext>
            </a:extLst>
          </p:cNvPr>
          <p:cNvSpPr txBox="1"/>
          <p:nvPr/>
        </p:nvSpPr>
        <p:spPr>
          <a:xfrm>
            <a:off x="9711180" y="300622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C=225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649F54-853D-B89B-569C-1AD24CC59CD3}"/>
              </a:ext>
            </a:extLst>
          </p:cNvPr>
          <p:cNvSpPr txBox="1"/>
          <p:nvPr/>
        </p:nvSpPr>
        <p:spPr>
          <a:xfrm>
            <a:off x="1267639" y="519155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C=250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66779F-AD79-534D-68BA-17C883904902}"/>
              </a:ext>
            </a:extLst>
          </p:cNvPr>
          <p:cNvSpPr txBox="1"/>
          <p:nvPr/>
        </p:nvSpPr>
        <p:spPr>
          <a:xfrm>
            <a:off x="4048613" y="51878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85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Y. Li</dc:creator>
  <cp:lastModifiedBy>Y. Li</cp:lastModifiedBy>
  <cp:revision>2</cp:revision>
  <dcterms:created xsi:type="dcterms:W3CDTF">2024-09-18T14:51:04Z</dcterms:created>
  <dcterms:modified xsi:type="dcterms:W3CDTF">2024-09-18T14:55:27Z</dcterms:modified>
</cp:coreProperties>
</file>