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25" cy="7559675" type="screen4x3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80" y="-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ástupný symbol pro datum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ástupný symbol pro zápatí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ástupný symbol pro číslo snímku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272CCD0-AD2F-4551-972A-425D91C7C4B5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Zástupný symbol pro záhlaví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Zástupný symbol pro datum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Zástupný symbol pro zápatí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Zástupný symbol pro číslo snímku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575B2E7-0EC4-4374-9408-E25ECDAF58D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4F811A-8282-4B83-8DAA-070D9F12ED0D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F0AF9A-7467-4675-8C35-4A420E3757D1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CF7038-21AF-44A1-B0DF-8348CBB7997B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BF28EF-09E9-4232-AE8A-EF7D5283B2D1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5EE74F-924D-490D-A023-98751F72385E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F51C9A-636D-4C88-A082-4C87937DD927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9F139C-B558-4B6D-AEDF-AA8DCEC6BE22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193D6D-6715-4AF5-A1A2-CE52E57B1F8D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220824-1ECF-48DE-B5CE-6F4F3B6FB940}" type="slidenum"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F88BF5-529B-441B-8982-E134FB259BDD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9A4051-72FB-41B8-94CE-86EEE5941D85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Zástupný symbol pro zápatí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Zástupný symbol pro číslo snímku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828288C-2A1F-4B97-BFF7-D7BE282D4F1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44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>
              <a:buNone/>
            </a:pPr>
            <a:endParaRPr lang="en-US"/>
          </a:p>
          <a:p>
            <a:pPr lvl="0">
              <a:buNone/>
            </a:pPr>
            <a:endParaRPr lang="en-US"/>
          </a:p>
          <a:p>
            <a:pPr lvl="0">
              <a:buNone/>
            </a:pPr>
            <a:endParaRPr lang="en-US"/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287785" y="1769040"/>
            <a:ext cx="9291814" cy="438444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  <a:p>
            <a:pPr lvl="0" algn="ctr">
              <a:buNone/>
            </a:pPr>
            <a:r>
              <a:rPr lang="en-US" dirty="0"/>
              <a:t>Michal </a:t>
            </a:r>
            <a:r>
              <a:rPr lang="en-US" dirty="0" err="1"/>
              <a:t>Karásek</a:t>
            </a:r>
            <a:endParaRPr lang="en-US" dirty="0"/>
          </a:p>
          <a:p>
            <a:pPr lvl="1" algn="ctr" rtl="0" hangingPunct="0">
              <a:buNone/>
            </a:pPr>
            <a:r>
              <a:rPr lang="en-US" dirty="0"/>
              <a:t>155YFSG</a:t>
            </a:r>
          </a:p>
          <a:p>
            <a:pPr lvl="1" algn="ctr" rtl="0" hangingPunct="0">
              <a:buNone/>
            </a:pPr>
            <a:r>
              <a:rPr lang="en-US" dirty="0"/>
              <a:t>QGIS RUIAN </a:t>
            </a:r>
            <a:r>
              <a:rPr lang="en-US" dirty="0" err="1"/>
              <a:t>plugin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dpis 1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/>
              <a:t>Cílem projektu je vytvoření pluginu pro QGIS, pomocí kterého by bylo možné automaticky stahovat a spravovat prostorové data RUIANU. Grafické uživatelské rozhraní (GUI) by mělo být navrženo tak, aby uživateli nabídlo jednoduchý výběr požadovaných dat.</a:t>
            </a:r>
          </a:p>
        </p:txBody>
      </p:sp>
      <p:sp>
        <p:nvSpPr>
          <p:cNvPr id="3" name="Nadpis 2"/>
          <p:cNvSpPr txBox="1">
            <a:spLocks noGrp="1"/>
          </p:cNvSpPr>
          <p:nvPr>
            <p:ph type="title" idx="4294967295"/>
          </p:nvPr>
        </p:nvSpPr>
        <p:spPr>
          <a:xfrm>
            <a:off x="50435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QGIS RUIAN PLUGIN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QGIS RUIAN PLUGIN	</a:t>
            </a:r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/>
              <a:t>Programovací jazyk Python</a:t>
            </a:r>
          </a:p>
          <a:p>
            <a:pPr lvl="0"/>
            <a:endParaRPr lang="en-US"/>
          </a:p>
          <a:p>
            <a:pPr lvl="0"/>
            <a:r>
              <a:rPr lang="en-US"/>
              <a:t>Knihovny PyQt4, GDAL</a:t>
            </a:r>
          </a:p>
          <a:p>
            <a:pPr lvl="0"/>
            <a:endParaRPr lang="en-US"/>
          </a:p>
          <a:p>
            <a:pPr lvl="0"/>
            <a:r>
              <a:rPr lang="en-US"/>
              <a:t>Projekt je rozšířením pluginu z akademických roků 2014/2015, 2015/2016</a:t>
            </a:r>
          </a:p>
          <a:p>
            <a:pPr lvl="0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Cíl práce</a:t>
            </a:r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44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/>
              <a:t>Tvorba ovládacího prvku pro výběr obcí. Import na základě vyditelnoti v mapovém okně</a:t>
            </a:r>
          </a:p>
        </p:txBody>
      </p:sp>
      <p:pic>
        <p:nvPicPr>
          <p:cNvPr id="4" name=""/>
          <p:cNvPicPr>
            <a:picLocks noGrp="1" noChangeAspect="1"/>
          </p:cNvPicPr>
          <p:nvPr>
            <p:ph type="pic" idx="4294967295"/>
          </p:nvPr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152320" y="1881719"/>
            <a:ext cx="4426920" cy="415872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Tvorba ovládacího prvku</a:t>
            </a:r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419400" y="1737359"/>
            <a:ext cx="9364680" cy="438444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/>
              <a:t>Data načítána z csv tabulky obcí</a:t>
            </a:r>
          </a:p>
          <a:p>
            <a:pPr lvl="0"/>
            <a:endParaRPr lang="en-US"/>
          </a:p>
          <a:p>
            <a:pPr lvl="0"/>
            <a:r>
              <a:rPr lang="en-US"/>
              <a:t>WKT string to QgsGeometry</a:t>
            </a:r>
          </a:p>
          <a:p>
            <a:pPr lvl="0"/>
            <a:endParaRPr lang="en-US"/>
          </a:p>
          <a:p>
            <a:pPr lvl="0"/>
            <a:r>
              <a:rPr lang="en-US"/>
              <a:t>Tvorba slovníku kod obce – QgsGeometry</a:t>
            </a:r>
          </a:p>
          <a:p>
            <a:pPr lvl="0"/>
            <a:endParaRPr lang="en-US"/>
          </a:p>
          <a:p>
            <a:pPr lvl="0"/>
            <a:r>
              <a:rPr lang="en-US"/>
              <a:t>Výběr obcí ležících v mapovém okně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Model/view programming</a:t>
            </a:r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44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/>
              <a:t> QstandardItemMode</a:t>
            </a:r>
          </a:p>
          <a:p>
            <a:pPr lvl="0"/>
            <a:r>
              <a:rPr lang="en-US"/>
              <a:t>- model vytvořený ze vstupních dat</a:t>
            </a:r>
          </a:p>
          <a:p>
            <a:pPr lvl="0"/>
            <a:r>
              <a:rPr lang="en-US"/>
              <a:t> </a:t>
            </a:r>
          </a:p>
          <a:p>
            <a:pPr lvl="0"/>
            <a:r>
              <a:rPr lang="en-US"/>
              <a:t>QSortFilerProxyModel</a:t>
            </a:r>
          </a:p>
          <a:p>
            <a:pPr lvl="0"/>
            <a:r>
              <a:rPr lang="en-US"/>
              <a:t>- spravuje informace mezi modelem a zobrazením</a:t>
            </a:r>
          </a:p>
        </p:txBody>
      </p:sp>
      <p:pic>
        <p:nvPicPr>
          <p:cNvPr id="4" name=""/>
          <p:cNvPicPr>
            <a:picLocks noGrp="1" noChangeAspect="1"/>
          </p:cNvPicPr>
          <p:nvPr>
            <p:ph type="pic" idx="4294967295"/>
          </p:nvPr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564880" y="1768680"/>
            <a:ext cx="3601800" cy="438444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182880" y="36576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Tvorba ovládacího prvku</a:t>
            </a:r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182880" y="1737359"/>
            <a:ext cx="9601200" cy="484164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/>
              <a:t>QsortFilterProxyModel</a:t>
            </a:r>
          </a:p>
          <a:p>
            <a:pPr lvl="0"/>
            <a:r>
              <a:rPr lang="en-US"/>
              <a:t>- umožňuje třídit a filtrovat data</a:t>
            </a:r>
          </a:p>
          <a:p>
            <a:pPr lvl="0"/>
            <a:r>
              <a:rPr lang="en-US"/>
              <a:t>- filtrace prvku na zaklade regularniho vyrazu</a:t>
            </a:r>
          </a:p>
          <a:p>
            <a:pPr lvl="0"/>
            <a:r>
              <a:rPr lang="en-US"/>
              <a:t> Vytvoření nové třídy, umožňující filtrování dat na základě výčtu</a:t>
            </a:r>
          </a:p>
          <a:p>
            <a:pPr lvl="0"/>
            <a:r>
              <a:rPr lang="en-US"/>
              <a:t>- funkce vrací index vybraného prvku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164</Words>
  <Application>Microsoft Office PowerPoint</Application>
  <PresentationFormat>Předvádění na obrazovce (4:3)</PresentationFormat>
  <Paragraphs>37</Paragraphs>
  <Slides>7</Slides>
  <Notes>7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Default</vt:lpstr>
      <vt:lpstr>Snímek 1</vt:lpstr>
      <vt:lpstr>QGIS RUIAN PLUGIN </vt:lpstr>
      <vt:lpstr>QGIS RUIAN PLUGIN </vt:lpstr>
      <vt:lpstr>Cíl práce</vt:lpstr>
      <vt:lpstr>Tvorba ovládacího prvku</vt:lpstr>
      <vt:lpstr>Model/view programming</vt:lpstr>
      <vt:lpstr>Tvorba ovládacího prvku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Páťa</dc:creator>
  <cp:lastModifiedBy>Páťa</cp:lastModifiedBy>
  <cp:revision>2</cp:revision>
  <dcterms:created xsi:type="dcterms:W3CDTF">2017-06-19T11:33:28Z</dcterms:created>
  <dcterms:modified xsi:type="dcterms:W3CDTF">2017-06-19T12:41:29Z</dcterms:modified>
</cp:coreProperties>
</file>