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  <p:sldMasterId id="2147483852" r:id="rId2"/>
  </p:sldMasterIdLst>
  <p:sldIdLst>
    <p:sldId id="256" r:id="rId3"/>
    <p:sldId id="257" r:id="rId4"/>
    <p:sldId id="258" r:id="rId5"/>
    <p:sldId id="259" r:id="rId6"/>
    <p:sldId id="260" r:id="rId7"/>
    <p:sldId id="266" r:id="rId8"/>
    <p:sldId id="267" r:id="rId9"/>
    <p:sldId id="268" r:id="rId10"/>
    <p:sldId id="269" r:id="rId11"/>
    <p:sldId id="271" r:id="rId12"/>
    <p:sldId id="272" r:id="rId13"/>
    <p:sldId id="273" r:id="rId14"/>
    <p:sldId id="274" r:id="rId15"/>
    <p:sldId id="277" r:id="rId16"/>
    <p:sldId id="261" r:id="rId17"/>
    <p:sldId id="275" r:id="rId18"/>
    <p:sldId id="276" r:id="rId19"/>
    <p:sldId id="278" r:id="rId20"/>
    <p:sldId id="262" r:id="rId21"/>
    <p:sldId id="263" r:id="rId22"/>
    <p:sldId id="26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7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5DF934-7C31-4BF1-9D57-87A4156DE3C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cs-CZ"/>
        </a:p>
      </dgm:t>
    </dgm:pt>
    <dgm:pt modelId="{2EC7C257-53D9-4FE1-B7B1-EF424BCE240E}">
      <dgm:prSet phldrT="[Text]"/>
      <dgm:spPr/>
      <dgm:t>
        <a:bodyPr/>
        <a:lstStyle/>
        <a:p>
          <a:r>
            <a:rPr lang="cs-CZ" dirty="0"/>
            <a:t>Vzorový příklad</a:t>
          </a:r>
        </a:p>
      </dgm:t>
    </dgm:pt>
    <dgm:pt modelId="{066BCAB7-0402-4976-9471-D0297D2293EB}" type="parTrans" cxnId="{7EC3D595-C0AF-4E27-A37A-CEB841310618}">
      <dgm:prSet/>
      <dgm:spPr/>
      <dgm:t>
        <a:bodyPr/>
        <a:lstStyle/>
        <a:p>
          <a:endParaRPr lang="cs-CZ"/>
        </a:p>
      </dgm:t>
    </dgm:pt>
    <dgm:pt modelId="{250BBAE0-8CF2-48DA-944D-FECBB337815B}" type="sibTrans" cxnId="{7EC3D595-C0AF-4E27-A37A-CEB841310618}">
      <dgm:prSet/>
      <dgm:spPr/>
      <dgm:t>
        <a:bodyPr/>
        <a:lstStyle/>
        <a:p>
          <a:endParaRPr lang="cs-CZ"/>
        </a:p>
      </dgm:t>
    </dgm:pt>
    <dgm:pt modelId="{5BB68161-7CB0-4A02-A797-9768198B6D2D}">
      <dgm:prSet phldrT="[Text]"/>
      <dgm:spPr/>
      <dgm:t>
        <a:bodyPr/>
        <a:lstStyle/>
        <a:p>
          <a:r>
            <a:rPr lang="cs-CZ" dirty="0"/>
            <a:t>Postup</a:t>
          </a:r>
        </a:p>
      </dgm:t>
    </dgm:pt>
    <dgm:pt modelId="{13FF9D0F-011A-4BA4-8C0D-96601549EDB1}" type="parTrans" cxnId="{6EF789E9-EDE2-4548-A214-C284809C77DA}">
      <dgm:prSet/>
      <dgm:spPr/>
      <dgm:t>
        <a:bodyPr/>
        <a:lstStyle/>
        <a:p>
          <a:endParaRPr lang="cs-CZ"/>
        </a:p>
      </dgm:t>
    </dgm:pt>
    <dgm:pt modelId="{6F1A3B1B-D56A-456B-8F63-3707226E2A90}" type="sibTrans" cxnId="{6EF789E9-EDE2-4548-A214-C284809C77DA}">
      <dgm:prSet/>
      <dgm:spPr/>
      <dgm:t>
        <a:bodyPr/>
        <a:lstStyle/>
        <a:p>
          <a:endParaRPr lang="cs-CZ"/>
        </a:p>
      </dgm:t>
    </dgm:pt>
    <dgm:pt modelId="{EBB8A175-27A2-41C0-A46D-AD2985003F5A}">
      <dgm:prSet phldrT="[Text]"/>
      <dgm:spPr/>
      <dgm:t>
        <a:bodyPr/>
        <a:lstStyle/>
        <a:p>
          <a:r>
            <a:rPr lang="cs-CZ" dirty="0"/>
            <a:t>Nastavení</a:t>
          </a:r>
        </a:p>
      </dgm:t>
    </dgm:pt>
    <dgm:pt modelId="{C22BED2F-FB9C-40EC-97FC-4D19D9D00C92}" type="parTrans" cxnId="{E0694AF8-077E-4D7D-B025-AA766461A5F8}">
      <dgm:prSet/>
      <dgm:spPr/>
      <dgm:t>
        <a:bodyPr/>
        <a:lstStyle/>
        <a:p>
          <a:endParaRPr lang="cs-CZ"/>
        </a:p>
      </dgm:t>
    </dgm:pt>
    <dgm:pt modelId="{7465B910-EC78-4559-949C-0585B33A33E3}" type="sibTrans" cxnId="{E0694AF8-077E-4D7D-B025-AA766461A5F8}">
      <dgm:prSet/>
      <dgm:spPr/>
      <dgm:t>
        <a:bodyPr/>
        <a:lstStyle/>
        <a:p>
          <a:endParaRPr lang="cs-CZ"/>
        </a:p>
      </dgm:t>
    </dgm:pt>
    <dgm:pt modelId="{B7525E08-F18C-43B4-81F3-A5E822819FAC}" type="pres">
      <dgm:prSet presAssocID="{245DF934-7C31-4BF1-9D57-87A4156DE3C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E68929E-DD95-4192-B3F9-9E1E80738FB6}" type="pres">
      <dgm:prSet presAssocID="{2EC7C257-53D9-4FE1-B7B1-EF424BCE240E}" presName="hierRoot1" presStyleCnt="0">
        <dgm:presLayoutVars>
          <dgm:hierBranch val="init"/>
        </dgm:presLayoutVars>
      </dgm:prSet>
      <dgm:spPr/>
    </dgm:pt>
    <dgm:pt modelId="{334B369E-C704-406A-8DCC-F4C6547BEF4E}" type="pres">
      <dgm:prSet presAssocID="{2EC7C257-53D9-4FE1-B7B1-EF424BCE240E}" presName="rootComposite1" presStyleCnt="0"/>
      <dgm:spPr/>
    </dgm:pt>
    <dgm:pt modelId="{66A50B06-C128-44BE-95BF-401685B1DFF9}" type="pres">
      <dgm:prSet presAssocID="{2EC7C257-53D9-4FE1-B7B1-EF424BCE240E}" presName="rootText1" presStyleLbl="node0" presStyleIdx="0" presStyleCnt="1">
        <dgm:presLayoutVars>
          <dgm:chPref val="3"/>
        </dgm:presLayoutVars>
      </dgm:prSet>
      <dgm:spPr/>
    </dgm:pt>
    <dgm:pt modelId="{7102DF2E-F41D-45EE-BE53-B2AC22FE3398}" type="pres">
      <dgm:prSet presAssocID="{2EC7C257-53D9-4FE1-B7B1-EF424BCE240E}" presName="rootConnector1" presStyleLbl="node1" presStyleIdx="0" presStyleCnt="0"/>
      <dgm:spPr/>
    </dgm:pt>
    <dgm:pt modelId="{0FDEC87C-A00B-43AF-89A9-F6022E199059}" type="pres">
      <dgm:prSet presAssocID="{2EC7C257-53D9-4FE1-B7B1-EF424BCE240E}" presName="hierChild2" presStyleCnt="0"/>
      <dgm:spPr/>
    </dgm:pt>
    <dgm:pt modelId="{D743648E-BB48-44CD-BCF2-C2176AD33006}" type="pres">
      <dgm:prSet presAssocID="{13FF9D0F-011A-4BA4-8C0D-96601549EDB1}" presName="Name37" presStyleLbl="parChTrans1D2" presStyleIdx="0" presStyleCnt="2"/>
      <dgm:spPr/>
    </dgm:pt>
    <dgm:pt modelId="{2ABEB15B-11AB-4EF5-87B4-CCA889868B4B}" type="pres">
      <dgm:prSet presAssocID="{5BB68161-7CB0-4A02-A797-9768198B6D2D}" presName="hierRoot2" presStyleCnt="0">
        <dgm:presLayoutVars>
          <dgm:hierBranch val="init"/>
        </dgm:presLayoutVars>
      </dgm:prSet>
      <dgm:spPr/>
    </dgm:pt>
    <dgm:pt modelId="{48D3D431-F65B-4D09-A543-32F3538F7915}" type="pres">
      <dgm:prSet presAssocID="{5BB68161-7CB0-4A02-A797-9768198B6D2D}" presName="rootComposite" presStyleCnt="0"/>
      <dgm:spPr/>
    </dgm:pt>
    <dgm:pt modelId="{864C4B3A-F166-4B55-B722-A72672377A8D}" type="pres">
      <dgm:prSet presAssocID="{5BB68161-7CB0-4A02-A797-9768198B6D2D}" presName="rootText" presStyleLbl="node2" presStyleIdx="0" presStyleCnt="2">
        <dgm:presLayoutVars>
          <dgm:chPref val="3"/>
        </dgm:presLayoutVars>
      </dgm:prSet>
      <dgm:spPr/>
    </dgm:pt>
    <dgm:pt modelId="{9BA3D6C7-3EC0-4794-B2D8-DB87065DDD3B}" type="pres">
      <dgm:prSet presAssocID="{5BB68161-7CB0-4A02-A797-9768198B6D2D}" presName="rootConnector" presStyleLbl="node2" presStyleIdx="0" presStyleCnt="2"/>
      <dgm:spPr/>
    </dgm:pt>
    <dgm:pt modelId="{EA51954E-000D-465C-A432-364CD04540AC}" type="pres">
      <dgm:prSet presAssocID="{5BB68161-7CB0-4A02-A797-9768198B6D2D}" presName="hierChild4" presStyleCnt="0"/>
      <dgm:spPr/>
    </dgm:pt>
    <dgm:pt modelId="{AC686837-2182-457F-A2C3-69B23C00C4EC}" type="pres">
      <dgm:prSet presAssocID="{5BB68161-7CB0-4A02-A797-9768198B6D2D}" presName="hierChild5" presStyleCnt="0"/>
      <dgm:spPr/>
    </dgm:pt>
    <dgm:pt modelId="{C0176EE9-5A01-4265-BB44-54C2DB62015C}" type="pres">
      <dgm:prSet presAssocID="{C22BED2F-FB9C-40EC-97FC-4D19D9D00C92}" presName="Name37" presStyleLbl="parChTrans1D2" presStyleIdx="1" presStyleCnt="2"/>
      <dgm:spPr/>
    </dgm:pt>
    <dgm:pt modelId="{D32993ED-F18C-440F-A6EC-5367FEB221D5}" type="pres">
      <dgm:prSet presAssocID="{EBB8A175-27A2-41C0-A46D-AD2985003F5A}" presName="hierRoot2" presStyleCnt="0">
        <dgm:presLayoutVars>
          <dgm:hierBranch val="init"/>
        </dgm:presLayoutVars>
      </dgm:prSet>
      <dgm:spPr/>
    </dgm:pt>
    <dgm:pt modelId="{79AAC151-213C-4F74-82A7-C18FCAC098DF}" type="pres">
      <dgm:prSet presAssocID="{EBB8A175-27A2-41C0-A46D-AD2985003F5A}" presName="rootComposite" presStyleCnt="0"/>
      <dgm:spPr/>
    </dgm:pt>
    <dgm:pt modelId="{46CFBD1F-D98A-4971-B8EB-895EE76255A1}" type="pres">
      <dgm:prSet presAssocID="{EBB8A175-27A2-41C0-A46D-AD2985003F5A}" presName="rootText" presStyleLbl="node2" presStyleIdx="1" presStyleCnt="2">
        <dgm:presLayoutVars>
          <dgm:chPref val="3"/>
        </dgm:presLayoutVars>
      </dgm:prSet>
      <dgm:spPr/>
    </dgm:pt>
    <dgm:pt modelId="{D3C6D4CB-D248-446E-A3E3-07E29A5AF567}" type="pres">
      <dgm:prSet presAssocID="{EBB8A175-27A2-41C0-A46D-AD2985003F5A}" presName="rootConnector" presStyleLbl="node2" presStyleIdx="1" presStyleCnt="2"/>
      <dgm:spPr/>
    </dgm:pt>
    <dgm:pt modelId="{63C216C4-48F4-4505-8942-BDE3E25E9A6A}" type="pres">
      <dgm:prSet presAssocID="{EBB8A175-27A2-41C0-A46D-AD2985003F5A}" presName="hierChild4" presStyleCnt="0"/>
      <dgm:spPr/>
    </dgm:pt>
    <dgm:pt modelId="{87FC8B42-A754-441A-9ABC-D8B51A9BCCA1}" type="pres">
      <dgm:prSet presAssocID="{EBB8A175-27A2-41C0-A46D-AD2985003F5A}" presName="hierChild5" presStyleCnt="0"/>
      <dgm:spPr/>
    </dgm:pt>
    <dgm:pt modelId="{BEDF409E-E83B-41C0-B02C-4B336BB19170}" type="pres">
      <dgm:prSet presAssocID="{2EC7C257-53D9-4FE1-B7B1-EF424BCE240E}" presName="hierChild3" presStyleCnt="0"/>
      <dgm:spPr/>
    </dgm:pt>
  </dgm:ptLst>
  <dgm:cxnLst>
    <dgm:cxn modelId="{4BE1F52D-125F-43B6-82BE-D13E8F945D9D}" type="presOf" srcId="{EBB8A175-27A2-41C0-A46D-AD2985003F5A}" destId="{D3C6D4CB-D248-446E-A3E3-07E29A5AF567}" srcOrd="1" destOrd="0" presId="urn:microsoft.com/office/officeart/2005/8/layout/orgChart1"/>
    <dgm:cxn modelId="{A1F5F547-FF82-41CB-9050-87A9F2F4B6AC}" type="presOf" srcId="{5BB68161-7CB0-4A02-A797-9768198B6D2D}" destId="{864C4B3A-F166-4B55-B722-A72672377A8D}" srcOrd="0" destOrd="0" presId="urn:microsoft.com/office/officeart/2005/8/layout/orgChart1"/>
    <dgm:cxn modelId="{DC4EFC6B-69F2-483B-BF02-D53D19E94CF0}" type="presOf" srcId="{13FF9D0F-011A-4BA4-8C0D-96601549EDB1}" destId="{D743648E-BB48-44CD-BCF2-C2176AD33006}" srcOrd="0" destOrd="0" presId="urn:microsoft.com/office/officeart/2005/8/layout/orgChart1"/>
    <dgm:cxn modelId="{D70E4B72-43C0-4FF9-B40E-495BF7E80879}" type="presOf" srcId="{2EC7C257-53D9-4FE1-B7B1-EF424BCE240E}" destId="{66A50B06-C128-44BE-95BF-401685B1DFF9}" srcOrd="0" destOrd="0" presId="urn:microsoft.com/office/officeart/2005/8/layout/orgChart1"/>
    <dgm:cxn modelId="{7EC3D595-C0AF-4E27-A37A-CEB841310618}" srcId="{245DF934-7C31-4BF1-9D57-87A4156DE3CE}" destId="{2EC7C257-53D9-4FE1-B7B1-EF424BCE240E}" srcOrd="0" destOrd="0" parTransId="{066BCAB7-0402-4976-9471-D0297D2293EB}" sibTransId="{250BBAE0-8CF2-48DA-944D-FECBB337815B}"/>
    <dgm:cxn modelId="{5B98ACA4-5AD3-4D90-89C5-8B42F91F5E75}" type="presOf" srcId="{245DF934-7C31-4BF1-9D57-87A4156DE3CE}" destId="{B7525E08-F18C-43B4-81F3-A5E822819FAC}" srcOrd="0" destOrd="0" presId="urn:microsoft.com/office/officeart/2005/8/layout/orgChart1"/>
    <dgm:cxn modelId="{C0F69EC2-EBAC-48F8-8263-239271D7AB7A}" type="presOf" srcId="{EBB8A175-27A2-41C0-A46D-AD2985003F5A}" destId="{46CFBD1F-D98A-4971-B8EB-895EE76255A1}" srcOrd="0" destOrd="0" presId="urn:microsoft.com/office/officeart/2005/8/layout/orgChart1"/>
    <dgm:cxn modelId="{6EF789E9-EDE2-4548-A214-C284809C77DA}" srcId="{2EC7C257-53D9-4FE1-B7B1-EF424BCE240E}" destId="{5BB68161-7CB0-4A02-A797-9768198B6D2D}" srcOrd="0" destOrd="0" parTransId="{13FF9D0F-011A-4BA4-8C0D-96601549EDB1}" sibTransId="{6F1A3B1B-D56A-456B-8F63-3707226E2A90}"/>
    <dgm:cxn modelId="{E0694AF8-077E-4D7D-B025-AA766461A5F8}" srcId="{2EC7C257-53D9-4FE1-B7B1-EF424BCE240E}" destId="{EBB8A175-27A2-41C0-A46D-AD2985003F5A}" srcOrd="1" destOrd="0" parTransId="{C22BED2F-FB9C-40EC-97FC-4D19D9D00C92}" sibTransId="{7465B910-EC78-4559-949C-0585B33A33E3}"/>
    <dgm:cxn modelId="{163F4CF8-44C2-42EB-931F-4BF01B58F3C6}" type="presOf" srcId="{5BB68161-7CB0-4A02-A797-9768198B6D2D}" destId="{9BA3D6C7-3EC0-4794-B2D8-DB87065DDD3B}" srcOrd="1" destOrd="0" presId="urn:microsoft.com/office/officeart/2005/8/layout/orgChart1"/>
    <dgm:cxn modelId="{25E6E4FC-EED5-4007-A0FD-7FE124E524AC}" type="presOf" srcId="{C22BED2F-FB9C-40EC-97FC-4D19D9D00C92}" destId="{C0176EE9-5A01-4265-BB44-54C2DB62015C}" srcOrd="0" destOrd="0" presId="urn:microsoft.com/office/officeart/2005/8/layout/orgChart1"/>
    <dgm:cxn modelId="{554990FE-420B-4B89-A834-06427150FE20}" type="presOf" srcId="{2EC7C257-53D9-4FE1-B7B1-EF424BCE240E}" destId="{7102DF2E-F41D-45EE-BE53-B2AC22FE3398}" srcOrd="1" destOrd="0" presId="urn:microsoft.com/office/officeart/2005/8/layout/orgChart1"/>
    <dgm:cxn modelId="{D2C4B9FC-DB60-44C3-BC26-EF7E190BF6EC}" type="presParOf" srcId="{B7525E08-F18C-43B4-81F3-A5E822819FAC}" destId="{3E68929E-DD95-4192-B3F9-9E1E80738FB6}" srcOrd="0" destOrd="0" presId="urn:microsoft.com/office/officeart/2005/8/layout/orgChart1"/>
    <dgm:cxn modelId="{97EC7E89-CA7E-49FA-90A2-62397A23095E}" type="presParOf" srcId="{3E68929E-DD95-4192-B3F9-9E1E80738FB6}" destId="{334B369E-C704-406A-8DCC-F4C6547BEF4E}" srcOrd="0" destOrd="0" presId="urn:microsoft.com/office/officeart/2005/8/layout/orgChart1"/>
    <dgm:cxn modelId="{82DB4181-C82A-43C6-BA74-2FFED19601A0}" type="presParOf" srcId="{334B369E-C704-406A-8DCC-F4C6547BEF4E}" destId="{66A50B06-C128-44BE-95BF-401685B1DFF9}" srcOrd="0" destOrd="0" presId="urn:microsoft.com/office/officeart/2005/8/layout/orgChart1"/>
    <dgm:cxn modelId="{524440EC-BC26-4287-BA60-1FDB0455FF04}" type="presParOf" srcId="{334B369E-C704-406A-8DCC-F4C6547BEF4E}" destId="{7102DF2E-F41D-45EE-BE53-B2AC22FE3398}" srcOrd="1" destOrd="0" presId="urn:microsoft.com/office/officeart/2005/8/layout/orgChart1"/>
    <dgm:cxn modelId="{4BCC2C3A-1D4E-47C5-959C-E6B74F932412}" type="presParOf" srcId="{3E68929E-DD95-4192-B3F9-9E1E80738FB6}" destId="{0FDEC87C-A00B-43AF-89A9-F6022E199059}" srcOrd="1" destOrd="0" presId="urn:microsoft.com/office/officeart/2005/8/layout/orgChart1"/>
    <dgm:cxn modelId="{B6EC2215-81B4-4670-90BF-51C09603617F}" type="presParOf" srcId="{0FDEC87C-A00B-43AF-89A9-F6022E199059}" destId="{D743648E-BB48-44CD-BCF2-C2176AD33006}" srcOrd="0" destOrd="0" presId="urn:microsoft.com/office/officeart/2005/8/layout/orgChart1"/>
    <dgm:cxn modelId="{5D90288A-A8A8-49CE-9637-FFBACC24CB17}" type="presParOf" srcId="{0FDEC87C-A00B-43AF-89A9-F6022E199059}" destId="{2ABEB15B-11AB-4EF5-87B4-CCA889868B4B}" srcOrd="1" destOrd="0" presId="urn:microsoft.com/office/officeart/2005/8/layout/orgChart1"/>
    <dgm:cxn modelId="{22ED5DAB-5ABC-4842-A926-03B3D3EAD510}" type="presParOf" srcId="{2ABEB15B-11AB-4EF5-87B4-CCA889868B4B}" destId="{48D3D431-F65B-4D09-A543-32F3538F7915}" srcOrd="0" destOrd="0" presId="urn:microsoft.com/office/officeart/2005/8/layout/orgChart1"/>
    <dgm:cxn modelId="{0F2C726A-5BB8-46F4-AB1E-B6AF8210D8FD}" type="presParOf" srcId="{48D3D431-F65B-4D09-A543-32F3538F7915}" destId="{864C4B3A-F166-4B55-B722-A72672377A8D}" srcOrd="0" destOrd="0" presId="urn:microsoft.com/office/officeart/2005/8/layout/orgChart1"/>
    <dgm:cxn modelId="{2B8DBF32-537F-4E40-AB0C-A394303FB7E6}" type="presParOf" srcId="{48D3D431-F65B-4D09-A543-32F3538F7915}" destId="{9BA3D6C7-3EC0-4794-B2D8-DB87065DDD3B}" srcOrd="1" destOrd="0" presId="urn:microsoft.com/office/officeart/2005/8/layout/orgChart1"/>
    <dgm:cxn modelId="{9285C57E-C679-48E5-94F9-221C120DF422}" type="presParOf" srcId="{2ABEB15B-11AB-4EF5-87B4-CCA889868B4B}" destId="{EA51954E-000D-465C-A432-364CD04540AC}" srcOrd="1" destOrd="0" presId="urn:microsoft.com/office/officeart/2005/8/layout/orgChart1"/>
    <dgm:cxn modelId="{BB6412C4-03DE-4674-B952-47E3A768012A}" type="presParOf" srcId="{2ABEB15B-11AB-4EF5-87B4-CCA889868B4B}" destId="{AC686837-2182-457F-A2C3-69B23C00C4EC}" srcOrd="2" destOrd="0" presId="urn:microsoft.com/office/officeart/2005/8/layout/orgChart1"/>
    <dgm:cxn modelId="{FFF9899B-1BAE-499F-9FB9-E552152D363D}" type="presParOf" srcId="{0FDEC87C-A00B-43AF-89A9-F6022E199059}" destId="{C0176EE9-5A01-4265-BB44-54C2DB62015C}" srcOrd="2" destOrd="0" presId="urn:microsoft.com/office/officeart/2005/8/layout/orgChart1"/>
    <dgm:cxn modelId="{D52D432B-6AA8-4789-92DA-93F96CAD9DD6}" type="presParOf" srcId="{0FDEC87C-A00B-43AF-89A9-F6022E199059}" destId="{D32993ED-F18C-440F-A6EC-5367FEB221D5}" srcOrd="3" destOrd="0" presId="urn:microsoft.com/office/officeart/2005/8/layout/orgChart1"/>
    <dgm:cxn modelId="{6C6B4519-C922-49A3-8BDB-A34DB8EC8BF3}" type="presParOf" srcId="{D32993ED-F18C-440F-A6EC-5367FEB221D5}" destId="{79AAC151-213C-4F74-82A7-C18FCAC098DF}" srcOrd="0" destOrd="0" presId="urn:microsoft.com/office/officeart/2005/8/layout/orgChart1"/>
    <dgm:cxn modelId="{26736B8E-CB92-4CDE-AC27-6C2F949A598E}" type="presParOf" srcId="{79AAC151-213C-4F74-82A7-C18FCAC098DF}" destId="{46CFBD1F-D98A-4971-B8EB-895EE76255A1}" srcOrd="0" destOrd="0" presId="urn:microsoft.com/office/officeart/2005/8/layout/orgChart1"/>
    <dgm:cxn modelId="{0FC203C1-D699-4473-8340-FA8F02AE6FFD}" type="presParOf" srcId="{79AAC151-213C-4F74-82A7-C18FCAC098DF}" destId="{D3C6D4CB-D248-446E-A3E3-07E29A5AF567}" srcOrd="1" destOrd="0" presId="urn:microsoft.com/office/officeart/2005/8/layout/orgChart1"/>
    <dgm:cxn modelId="{C44FADBE-E666-4590-BA23-19A6FABF7A0A}" type="presParOf" srcId="{D32993ED-F18C-440F-A6EC-5367FEB221D5}" destId="{63C216C4-48F4-4505-8942-BDE3E25E9A6A}" srcOrd="1" destOrd="0" presId="urn:microsoft.com/office/officeart/2005/8/layout/orgChart1"/>
    <dgm:cxn modelId="{B9DB7EB7-ED94-4BB7-9961-DE937100CD1F}" type="presParOf" srcId="{D32993ED-F18C-440F-A6EC-5367FEB221D5}" destId="{87FC8B42-A754-441A-9ABC-D8B51A9BCCA1}" srcOrd="2" destOrd="0" presId="urn:microsoft.com/office/officeart/2005/8/layout/orgChart1"/>
    <dgm:cxn modelId="{06941F18-6FA5-45D3-ACAE-0021D64AE19A}" type="presParOf" srcId="{3E68929E-DD95-4192-B3F9-9E1E80738FB6}" destId="{BEDF409E-E83B-41C0-B02C-4B336BB1917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176EE9-5A01-4265-BB44-54C2DB62015C}">
      <dsp:nvSpPr>
        <dsp:cNvPr id="0" name=""/>
        <dsp:cNvSpPr/>
      </dsp:nvSpPr>
      <dsp:spPr>
        <a:xfrm>
          <a:off x="2163427" y="1305941"/>
          <a:ext cx="1183929" cy="410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475"/>
              </a:lnTo>
              <a:lnTo>
                <a:pt x="1183929" y="205475"/>
              </a:lnTo>
              <a:lnTo>
                <a:pt x="1183929" y="41095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43648E-BB48-44CD-BCF2-C2176AD33006}">
      <dsp:nvSpPr>
        <dsp:cNvPr id="0" name=""/>
        <dsp:cNvSpPr/>
      </dsp:nvSpPr>
      <dsp:spPr>
        <a:xfrm>
          <a:off x="979497" y="1305941"/>
          <a:ext cx="1183929" cy="410950"/>
        </a:xfrm>
        <a:custGeom>
          <a:avLst/>
          <a:gdLst/>
          <a:ahLst/>
          <a:cxnLst/>
          <a:rect l="0" t="0" r="0" b="0"/>
          <a:pathLst>
            <a:path>
              <a:moveTo>
                <a:pt x="1183929" y="0"/>
              </a:moveTo>
              <a:lnTo>
                <a:pt x="1183929" y="205475"/>
              </a:lnTo>
              <a:lnTo>
                <a:pt x="0" y="205475"/>
              </a:lnTo>
              <a:lnTo>
                <a:pt x="0" y="41095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A50B06-C128-44BE-95BF-401685B1DFF9}">
      <dsp:nvSpPr>
        <dsp:cNvPr id="0" name=""/>
        <dsp:cNvSpPr/>
      </dsp:nvSpPr>
      <dsp:spPr>
        <a:xfrm>
          <a:off x="1184973" y="327486"/>
          <a:ext cx="1956908" cy="9784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400" kern="1200" dirty="0"/>
            <a:t>Vzorový příklad</a:t>
          </a:r>
        </a:p>
      </dsp:txBody>
      <dsp:txXfrm>
        <a:off x="1184973" y="327486"/>
        <a:ext cx="1956908" cy="978454"/>
      </dsp:txXfrm>
    </dsp:sp>
    <dsp:sp modelId="{864C4B3A-F166-4B55-B722-A72672377A8D}">
      <dsp:nvSpPr>
        <dsp:cNvPr id="0" name=""/>
        <dsp:cNvSpPr/>
      </dsp:nvSpPr>
      <dsp:spPr>
        <a:xfrm>
          <a:off x="1043" y="1716891"/>
          <a:ext cx="1956908" cy="9784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400" kern="1200" dirty="0"/>
            <a:t>Postup</a:t>
          </a:r>
        </a:p>
      </dsp:txBody>
      <dsp:txXfrm>
        <a:off x="1043" y="1716891"/>
        <a:ext cx="1956908" cy="978454"/>
      </dsp:txXfrm>
    </dsp:sp>
    <dsp:sp modelId="{46CFBD1F-D98A-4971-B8EB-895EE76255A1}">
      <dsp:nvSpPr>
        <dsp:cNvPr id="0" name=""/>
        <dsp:cNvSpPr/>
      </dsp:nvSpPr>
      <dsp:spPr>
        <a:xfrm>
          <a:off x="2368902" y="1716891"/>
          <a:ext cx="1956908" cy="9784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400" kern="1200" dirty="0"/>
            <a:t>Nastavení</a:t>
          </a:r>
        </a:p>
      </dsp:txBody>
      <dsp:txXfrm>
        <a:off x="2368902" y="1716891"/>
        <a:ext cx="1956908" cy="9784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98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45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89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19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t>6/19/2017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22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6/19/2017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4492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 smtClean="0"/>
              <a:t>6/19/2017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808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36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509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012943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2712525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67019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6807338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90053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091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89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t>6/19/2017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6/19/2017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 smtClean="0"/>
              <a:t>6/19/2017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68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13.xml"/><Relationship Id="rId5" Type="http://schemas.openxmlformats.org/officeDocument/2006/relationships/slide" Target="slide19.xml"/><Relationship Id="rId4" Type="http://schemas.openxmlformats.org/officeDocument/2006/relationships/slide" Target="slide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15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15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15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training.gismentors.eu/qgis-pokrocily/hydrologie/scs-cn.html" TargetMode="External"/><Relationship Id="rId2" Type="http://schemas.openxmlformats.org/officeDocument/2006/relationships/hyperlink" Target="http://training.gismentors.eu/qgis-pokrocily/hydrologie/usle.html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training.gismentors.eu/qgis-pokrocily/modeler/casti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3.xml"/><Relationship Id="rId5" Type="http://schemas.openxmlformats.org/officeDocument/2006/relationships/slide" Target="slide10.xml"/><Relationship Id="rId4" Type="http://schemas.openxmlformats.org/officeDocument/2006/relationships/slide" Target="slide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6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6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Vytvoření modelu pro výpočet dlouhodobé ztráty půdy v QGIS 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V rámci předmětu Free SW GIS 155YFSG na ČVUT v Praze vytvořila Martina Grunerová</a:t>
            </a:r>
          </a:p>
        </p:txBody>
      </p:sp>
    </p:spTree>
    <p:extLst>
      <p:ext uri="{BB962C8B-B14F-4D97-AF65-F5344CB8AC3E}">
        <p14:creationId xmlns:p14="http://schemas.microsoft.com/office/powerpoint/2010/main" val="3089271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F36CDD-9481-4097-BE14-F1D208BA3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Založení projektu, načtení vstupních dat, založení modelu</a:t>
            </a:r>
          </a:p>
        </p:txBody>
      </p:sp>
      <p:pic>
        <p:nvPicPr>
          <p:cNvPr id="5" name="Zástupný symbol pro obsah 4">
            <a:extLst>
              <a:ext uri="{FF2B5EF4-FFF2-40B4-BE49-F238E27FC236}">
                <a16:creationId xmlns:a16="http://schemas.microsoft.com/office/drawing/2014/main" id="{E1C50913-9DC7-428D-8593-9972A40379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335" y="2160588"/>
            <a:ext cx="7315367" cy="3881437"/>
          </a:xfrm>
        </p:spPr>
      </p:pic>
    </p:spTree>
    <p:extLst>
      <p:ext uri="{BB962C8B-B14F-4D97-AF65-F5344CB8AC3E}">
        <p14:creationId xmlns:p14="http://schemas.microsoft.com/office/powerpoint/2010/main" val="2332212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3DC51F-C8F9-46E9-A023-FFB4A263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Inicializace vektorových vstupů (</a:t>
            </a:r>
            <a:r>
              <a:rPr lang="cs-CZ" dirty="0" err="1"/>
              <a:t>hpj</a:t>
            </a:r>
            <a:r>
              <a:rPr lang="cs-CZ" dirty="0"/>
              <a:t> a </a:t>
            </a:r>
            <a:r>
              <a:rPr lang="cs-CZ" dirty="0" err="1"/>
              <a:t>kpp</a:t>
            </a:r>
            <a:r>
              <a:rPr lang="cs-CZ" dirty="0"/>
              <a:t>) do modelu, sjednocení vektorových vrstev hpj.shp a kpp.shp</a:t>
            </a:r>
          </a:p>
        </p:txBody>
      </p:sp>
      <p:pic>
        <p:nvPicPr>
          <p:cNvPr id="5" name="Zástupný symbol pro obsah 4">
            <a:extLst>
              <a:ext uri="{FF2B5EF4-FFF2-40B4-BE49-F238E27FC236}">
                <a16:creationId xmlns:a16="http://schemas.microsoft.com/office/drawing/2014/main" id="{B6B19C90-3D8A-4A7E-826F-A74BCF5857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037" y="2160588"/>
            <a:ext cx="7267963" cy="3881437"/>
          </a:xfrm>
        </p:spPr>
      </p:pic>
    </p:spTree>
    <p:extLst>
      <p:ext uri="{BB962C8B-B14F-4D97-AF65-F5344CB8AC3E}">
        <p14:creationId xmlns:p14="http://schemas.microsoft.com/office/powerpoint/2010/main" val="496759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AC03141-D3AC-48AE-A3D2-286B1D4D6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Vytvoření sloupce s faktorem K </a:t>
            </a:r>
          </a:p>
        </p:txBody>
      </p:sp>
      <p:pic>
        <p:nvPicPr>
          <p:cNvPr id="5" name="Zástupný symbol pro obsah 4">
            <a:extLst>
              <a:ext uri="{FF2B5EF4-FFF2-40B4-BE49-F238E27FC236}">
                <a16:creationId xmlns:a16="http://schemas.microsoft.com/office/drawing/2014/main" id="{81D29885-DD1C-4285-8410-9767471F4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94219"/>
            <a:ext cx="9154826" cy="4866587"/>
          </a:xfrm>
        </p:spPr>
      </p:pic>
    </p:spTree>
    <p:extLst>
      <p:ext uri="{BB962C8B-B14F-4D97-AF65-F5344CB8AC3E}">
        <p14:creationId xmlns:p14="http://schemas.microsoft.com/office/powerpoint/2010/main" val="2801718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13EFBF-87C4-4F3F-AED0-28D58E95D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Průnik vrstvy s faktorem K s vrstvou využití půdy </a:t>
            </a:r>
          </a:p>
        </p:txBody>
      </p:sp>
      <p:pic>
        <p:nvPicPr>
          <p:cNvPr id="5" name="Zástupný symbol pro obsah 4">
            <a:extLst>
              <a:ext uri="{FF2B5EF4-FFF2-40B4-BE49-F238E27FC236}">
                <a16:creationId xmlns:a16="http://schemas.microsoft.com/office/drawing/2014/main" id="{D63480D6-1F74-4F38-81C5-3F23C1A06E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40" y="2081717"/>
            <a:ext cx="8312456" cy="4402974"/>
          </a:xfrm>
        </p:spPr>
      </p:pic>
    </p:spTree>
    <p:extLst>
      <p:ext uri="{BB962C8B-B14F-4D97-AF65-F5344CB8AC3E}">
        <p14:creationId xmlns:p14="http://schemas.microsoft.com/office/powerpoint/2010/main" val="783123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301607F7-1AE6-410A-AE11-95F658F594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36" y="411060"/>
            <a:ext cx="11074560" cy="602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033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Potíže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/>
              <a:t>V modeláři nefunguje </a:t>
            </a:r>
            <a:r>
              <a:rPr lang="cs-CZ" dirty="0" err="1"/>
              <a:t>v.db.join</a:t>
            </a:r>
            <a:endParaRPr lang="cs-CZ" dirty="0"/>
          </a:p>
          <a:p>
            <a:r>
              <a:rPr lang="cs-CZ" dirty="0"/>
              <a:t>Špatné připojení </a:t>
            </a:r>
            <a:r>
              <a:rPr lang="cs-CZ" dirty="0" err="1"/>
              <a:t>kpp_k</a:t>
            </a:r>
            <a:r>
              <a:rPr lang="cs-CZ" dirty="0"/>
              <a:t>, nutno změnit vstupní parametry oproti vzorovému příkladu!!!</a:t>
            </a:r>
          </a:p>
          <a:p>
            <a:r>
              <a:rPr lang="cs-CZ" dirty="0"/>
              <a:t>Při sjednocení je rozdíl mezi funkcí Sjednotit z příkladu a průběhem </a:t>
            </a:r>
            <a:r>
              <a:rPr lang="cs-CZ" dirty="0" err="1"/>
              <a:t>fce</a:t>
            </a:r>
            <a:r>
              <a:rPr lang="cs-CZ" dirty="0"/>
              <a:t> Sjednotit (Union) v modeláři - manuálně při sjednocení zmizí z atributové tabulky připojené sloupce </a:t>
            </a:r>
            <a:r>
              <a:rPr lang="cs-CZ" dirty="0" err="1"/>
              <a:t>hpj_K</a:t>
            </a:r>
            <a:r>
              <a:rPr lang="cs-CZ" dirty="0"/>
              <a:t> a </a:t>
            </a:r>
            <a:r>
              <a:rPr lang="cs-CZ" dirty="0" err="1"/>
              <a:t>kpp_K</a:t>
            </a:r>
            <a:r>
              <a:rPr lang="cs-CZ" dirty="0"/>
              <a:t>, zatímco procesem v modelu zůstanou i po sjednocení</a:t>
            </a:r>
          </a:p>
          <a:p>
            <a:r>
              <a:rPr lang="cs-CZ" dirty="0"/>
              <a:t>Nefunguje kalkulačka vrstev - </a:t>
            </a:r>
            <a:r>
              <a:rPr lang="cs-CZ" dirty="0">
                <a:hlinkClick r:id="rId2" action="ppaction://hlinksldjump"/>
              </a:rPr>
              <a:t>vytvoří</a:t>
            </a:r>
            <a:r>
              <a:rPr lang="cs-CZ" dirty="0"/>
              <a:t> nový sloupec a doplní správnou hodnotu, ale pouze pro jeden údaj, jinak hlásí </a:t>
            </a:r>
            <a:r>
              <a:rPr lang="cs-CZ" dirty="0">
                <a:hlinkClick r:id="rId3" action="ppaction://hlinksldjump"/>
              </a:rPr>
              <a:t>chybu</a:t>
            </a:r>
            <a:r>
              <a:rPr lang="cs-CZ" dirty="0"/>
              <a:t> </a:t>
            </a:r>
          </a:p>
          <a:p>
            <a:r>
              <a:rPr lang="cs-CZ" dirty="0" err="1"/>
              <a:t>Frunkce</a:t>
            </a:r>
            <a:r>
              <a:rPr lang="cs-CZ" dirty="0"/>
              <a:t> GRASS GIS </a:t>
            </a:r>
            <a:r>
              <a:rPr lang="cs-CZ" dirty="0">
                <a:hlinkClick r:id="rId4" action="ppaction://hlinksldjump"/>
              </a:rPr>
              <a:t>nejdou</a:t>
            </a:r>
            <a:r>
              <a:rPr lang="cs-CZ" dirty="0"/>
              <a:t> spustit</a:t>
            </a:r>
          </a:p>
          <a:p>
            <a:r>
              <a:rPr lang="cs-CZ" dirty="0"/>
              <a:t>Funkce Průsečík, výpočet pro zadané území trvá v řádech několika desítek minut.</a:t>
            </a:r>
          </a:p>
          <a:p>
            <a:r>
              <a:rPr lang="cs-CZ" dirty="0"/>
              <a:t>Výstup po průniku vrstvy s faktorem K s vrstvou využití půdy má přibližně 160 000 položek, práce s tolika daty je v QGIS velmi pomalá</a:t>
            </a:r>
          </a:p>
        </p:txBody>
      </p:sp>
      <p:sp>
        <p:nvSpPr>
          <p:cNvPr id="4" name="Šipka: doprava 3">
            <a:hlinkClick r:id="rId5" action="ppaction://hlinksldjump"/>
            <a:extLst>
              <a:ext uri="{FF2B5EF4-FFF2-40B4-BE49-F238E27FC236}">
                <a16:creationId xmlns:a16="http://schemas.microsoft.com/office/drawing/2014/main" id="{59C8617C-C518-4055-914A-DF2991B9C52F}"/>
              </a:ext>
            </a:extLst>
          </p:cNvPr>
          <p:cNvSpPr/>
          <p:nvPr/>
        </p:nvSpPr>
        <p:spPr>
          <a:xfrm>
            <a:off x="11115413" y="6041362"/>
            <a:ext cx="981512" cy="728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7581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hlinkClick r:id="rId2" action="ppaction://hlinksldjump"/>
            <a:extLst>
              <a:ext uri="{FF2B5EF4-FFF2-40B4-BE49-F238E27FC236}">
                <a16:creationId xmlns:a16="http://schemas.microsoft.com/office/drawing/2014/main" id="{DC9A938A-8614-43D3-BEDE-97BC6D9FBE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17" y="955917"/>
            <a:ext cx="8087854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462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hlinkClick r:id="rId2" action="ppaction://hlinksldjump"/>
            <a:extLst>
              <a:ext uri="{FF2B5EF4-FFF2-40B4-BE49-F238E27FC236}">
                <a16:creationId xmlns:a16="http://schemas.microsoft.com/office/drawing/2014/main" id="{2598C159-1530-4846-9D2D-61801525E2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39" y="434816"/>
            <a:ext cx="8059275" cy="582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884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hlinkClick r:id="rId2" action="ppaction://hlinksldjump"/>
            <a:extLst>
              <a:ext uri="{FF2B5EF4-FFF2-40B4-BE49-F238E27FC236}">
                <a16:creationId xmlns:a16="http://schemas.microsoft.com/office/drawing/2014/main" id="{F40EA0D6-ED47-4F10-B2FC-04F28A5C16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168" y="1714542"/>
            <a:ext cx="4820323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320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Závěr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Cíle </a:t>
            </a:r>
          </a:p>
          <a:p>
            <a:pPr lvl="1"/>
            <a:r>
              <a:rPr lang="cs-CZ" dirty="0"/>
              <a:t>otestovat možnosti modeláře v QGIS </a:t>
            </a:r>
          </a:p>
          <a:p>
            <a:pPr lvl="1"/>
            <a:r>
              <a:rPr lang="cs-CZ" dirty="0"/>
              <a:t>vytvořit funkční model pro výpočet dlouhodobé ztráty půdy</a:t>
            </a:r>
          </a:p>
          <a:p>
            <a:endParaRPr lang="cs-CZ" dirty="0"/>
          </a:p>
          <a:p>
            <a:r>
              <a:rPr lang="cs-CZ" dirty="0"/>
              <a:t>Výsledek</a:t>
            </a:r>
          </a:p>
          <a:p>
            <a:pPr lvl="1"/>
            <a:r>
              <a:rPr lang="cs-CZ" dirty="0"/>
              <a:t>Nástroje QGIS nestačí – příliš velká data</a:t>
            </a:r>
          </a:p>
          <a:p>
            <a:pPr lvl="1"/>
            <a:r>
              <a:rPr lang="cs-CZ" dirty="0"/>
              <a:t>Nástroje GRASS GIS nefungují</a:t>
            </a:r>
          </a:p>
        </p:txBody>
      </p:sp>
    </p:spTree>
    <p:extLst>
      <p:ext uri="{BB962C8B-B14F-4D97-AF65-F5344CB8AC3E}">
        <p14:creationId xmlns:p14="http://schemas.microsoft.com/office/powerpoint/2010/main" val="788495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Zadání</a:t>
            </a:r>
          </a:p>
          <a:p>
            <a:r>
              <a:rPr lang="cs-CZ" dirty="0"/>
              <a:t>Vstupní data</a:t>
            </a:r>
          </a:p>
          <a:p>
            <a:r>
              <a:rPr lang="cs-CZ" dirty="0"/>
              <a:t>Tvorba modelu</a:t>
            </a:r>
          </a:p>
          <a:p>
            <a:r>
              <a:rPr lang="cs-CZ" dirty="0"/>
              <a:t>Potíže</a:t>
            </a:r>
          </a:p>
          <a:p>
            <a:r>
              <a:rPr lang="cs-CZ" dirty="0"/>
              <a:t>Závěr</a:t>
            </a:r>
          </a:p>
          <a:p>
            <a:r>
              <a:rPr lang="cs-CZ" dirty="0"/>
              <a:t>Zdroje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63202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22BAD58-E778-4403-9C6F-9ADECF1DB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Zdroje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F911394F-4000-498D-8EAC-78EF3A7BB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Návod USLE - </a:t>
            </a:r>
            <a:r>
              <a:rPr lang="cs-CZ" dirty="0">
                <a:hlinkClick r:id="rId2"/>
              </a:rPr>
              <a:t>http://training.gismentors.eu/qgis-pokrocily/hydrologie/usle.html</a:t>
            </a:r>
            <a:endParaRPr lang="cs-CZ" dirty="0"/>
          </a:p>
          <a:p>
            <a:r>
              <a:rPr lang="cs-CZ" dirty="0"/>
              <a:t>Metoda SCS CN - </a:t>
            </a:r>
            <a:r>
              <a:rPr lang="cs-CZ" dirty="0">
                <a:hlinkClick r:id="rId3"/>
              </a:rPr>
              <a:t>http://training.gismentors.eu/qgis-pokrocily/hydrologie/scs-cn.html</a:t>
            </a:r>
            <a:endParaRPr lang="cs-CZ" dirty="0"/>
          </a:p>
          <a:p>
            <a:r>
              <a:rPr lang="cs-CZ" dirty="0"/>
              <a:t>Grafický modelář - </a:t>
            </a:r>
            <a:r>
              <a:rPr lang="cs-CZ" dirty="0">
                <a:hlinkClick r:id="rId4"/>
              </a:rPr>
              <a:t>http://training.gismentors.eu/qgis-pokrocily/modeler/casti.html</a:t>
            </a:r>
            <a:endParaRPr lang="cs-CZ" dirty="0"/>
          </a:p>
          <a:p>
            <a:r>
              <a:rPr lang="cs-CZ" dirty="0"/>
              <a:t>Vyhledávání chybových hlášek na google.com</a:t>
            </a:r>
          </a:p>
        </p:txBody>
      </p:sp>
    </p:spTree>
    <p:extLst>
      <p:ext uri="{BB962C8B-B14F-4D97-AF65-F5344CB8AC3E}">
        <p14:creationId xmlns:p14="http://schemas.microsoft.com/office/powerpoint/2010/main" val="1566952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B9FF090-ECBD-498D-85EB-E52A1378D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68" y="2815905"/>
            <a:ext cx="8596668" cy="1320800"/>
          </a:xfrm>
        </p:spPr>
        <p:txBody>
          <a:bodyPr/>
          <a:lstStyle/>
          <a:p>
            <a:r>
              <a:rPr lang="cs-CZ" dirty="0"/>
              <a:t>Děkuji za pozornost!</a:t>
            </a:r>
          </a:p>
        </p:txBody>
      </p:sp>
    </p:spTree>
    <p:extLst>
      <p:ext uri="{BB962C8B-B14F-4D97-AF65-F5344CB8AC3E}">
        <p14:creationId xmlns:p14="http://schemas.microsoft.com/office/powerpoint/2010/main" val="467897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Zadání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Otestovat možnosti modeláře</a:t>
            </a:r>
          </a:p>
          <a:p>
            <a:r>
              <a:rPr lang="cs-CZ" dirty="0"/>
              <a:t>Vytvoření modelu pro výpočet dlouhodobé ztráty půdy v QGIS</a:t>
            </a:r>
          </a:p>
          <a:p>
            <a:r>
              <a:rPr lang="cs-CZ" dirty="0"/>
              <a:t>Použitá verze QGIS 2.14 Essen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92075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Vstupní data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/>
              <a:t>Převzata z předchozích úlohy výpočtu USLE</a:t>
            </a:r>
          </a:p>
          <a:p>
            <a:r>
              <a:rPr lang="cs-CZ" dirty="0" err="1"/>
              <a:t>hpj.shp</a:t>
            </a:r>
            <a:r>
              <a:rPr lang="cs-CZ" dirty="0"/>
              <a:t> - vektorová vrstva hlavních půdních jednotek</a:t>
            </a:r>
          </a:p>
          <a:p>
            <a:r>
              <a:rPr lang="cs-CZ" dirty="0" err="1"/>
              <a:t>kpp.shp</a:t>
            </a:r>
            <a:r>
              <a:rPr lang="cs-CZ" dirty="0"/>
              <a:t> - vektorová vrstva komplexního průzkumu půd</a:t>
            </a:r>
          </a:p>
          <a:p>
            <a:r>
              <a:rPr lang="cs-CZ" dirty="0" err="1"/>
              <a:t>landuse.shp</a:t>
            </a:r>
            <a:r>
              <a:rPr lang="cs-CZ" dirty="0"/>
              <a:t> - vektorová vrstva využití území</a:t>
            </a:r>
          </a:p>
          <a:p>
            <a:r>
              <a:rPr lang="cs-CZ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povodi.shp</a:t>
            </a:r>
            <a:r>
              <a:rPr lang="cs-CZ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- vektorová vrstva povodí IV. řádu s návrhovými srážkami H_{S}(doba opakování 2, 5, 10, 20, 50 a 100 roků)</a:t>
            </a:r>
          </a:p>
          <a:p>
            <a:r>
              <a:rPr lang="cs-CZ" dirty="0" err="1"/>
              <a:t>hpj_k</a:t>
            </a:r>
            <a:r>
              <a:rPr lang="cs-CZ" dirty="0"/>
              <a:t> - číselník s kódem K pro hlavní půdní jednotky</a:t>
            </a:r>
          </a:p>
          <a:p>
            <a:r>
              <a:rPr lang="cs-CZ" dirty="0" err="1"/>
              <a:t>kpp_k</a:t>
            </a:r>
            <a:r>
              <a:rPr lang="cs-CZ" dirty="0"/>
              <a:t> - číselník s kódem K pro vrstvu komplexního průzkumu půd</a:t>
            </a:r>
          </a:p>
          <a:p>
            <a:r>
              <a:rPr lang="cs-CZ" dirty="0" err="1"/>
              <a:t>lu_c</a:t>
            </a:r>
            <a:r>
              <a:rPr lang="cs-CZ" dirty="0"/>
              <a:t> - číselník s kódem C pro vrstvu využití území</a:t>
            </a:r>
          </a:p>
          <a:p>
            <a:r>
              <a:rPr lang="cs-CZ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dmt</a:t>
            </a:r>
            <a:r>
              <a:rPr lang="cs-CZ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- digitální model terénu v rozlišení 10x10 m</a:t>
            </a:r>
          </a:p>
          <a:p>
            <a:r>
              <a:rPr lang="cs-CZ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maska.pack</a:t>
            </a:r>
            <a:r>
              <a:rPr lang="cs-CZ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- oblast území bez liniových a plošných prvků přerušujících odtok</a:t>
            </a:r>
          </a:p>
        </p:txBody>
      </p:sp>
    </p:spTree>
    <p:extLst>
      <p:ext uri="{BB962C8B-B14F-4D97-AF65-F5344CB8AC3E}">
        <p14:creationId xmlns:p14="http://schemas.microsoft.com/office/powerpoint/2010/main" val="2351423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 dirty="0"/>
              <a:t>Tvorba modelu</a:t>
            </a:r>
          </a:p>
        </p:txBody>
      </p:sp>
      <p:grpSp>
        <p:nvGrpSpPr>
          <p:cNvPr id="8" name="Skupina 7">
            <a:extLst>
              <a:ext uri="{FF2B5EF4-FFF2-40B4-BE49-F238E27FC236}">
                <a16:creationId xmlns:a16="http://schemas.microsoft.com/office/drawing/2014/main" id="{92008846-C886-4BC6-A306-8B8AA51D691E}"/>
              </a:ext>
            </a:extLst>
          </p:cNvPr>
          <p:cNvGrpSpPr/>
          <p:nvPr/>
        </p:nvGrpSpPr>
        <p:grpSpPr>
          <a:xfrm>
            <a:off x="2476616" y="1930400"/>
            <a:ext cx="5694261" cy="3022833"/>
            <a:chOff x="2745064" y="1270000"/>
            <a:chExt cx="5694261" cy="3022833"/>
          </a:xfrm>
        </p:grpSpPr>
        <p:sp>
          <p:nvSpPr>
            <p:cNvPr id="7" name="Šipka: doprava 6">
              <a:extLst>
                <a:ext uri="{FF2B5EF4-FFF2-40B4-BE49-F238E27FC236}">
                  <a16:creationId xmlns:a16="http://schemas.microsoft.com/office/drawing/2014/main" id="{632CED4D-0779-4F72-8237-FEE1AF371254}"/>
                </a:ext>
              </a:extLst>
            </p:cNvPr>
            <p:cNvSpPr/>
            <p:nvPr/>
          </p:nvSpPr>
          <p:spPr>
            <a:xfrm>
              <a:off x="2745064" y="2994871"/>
              <a:ext cx="5694261" cy="92278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cs-CZ" dirty="0"/>
                <a:t>Úpravy</a:t>
              </a:r>
            </a:p>
          </p:txBody>
        </p:sp>
        <p:graphicFrame>
          <p:nvGraphicFramePr>
            <p:cNvPr id="4" name="Diagram 3">
              <a:extLst>
                <a:ext uri="{FF2B5EF4-FFF2-40B4-BE49-F238E27FC236}">
                  <a16:creationId xmlns:a16="http://schemas.microsoft.com/office/drawing/2014/main" id="{87F1ED2F-B17C-4FC7-B1F9-26C04BB2986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866852534"/>
                </p:ext>
              </p:extLst>
            </p:nvPr>
          </p:nvGraphicFramePr>
          <p:xfrm>
            <a:off x="2745064" y="1270000"/>
            <a:ext cx="4326855" cy="3022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989288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EDF195F-9F32-4244-B32F-3C9F94575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Připojení číselníků k vektorovým vrstvám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9949AA84-F4D2-4E87-8FE9-623475C53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hlinkClick r:id="rId2" action="ppaction://hlinksldjump"/>
              </a:rPr>
              <a:t>hpj.shp + hpj_k.csv = </a:t>
            </a:r>
            <a:r>
              <a:rPr lang="cs-CZ" dirty="0" err="1">
                <a:hlinkClick r:id="rId2" action="ppaction://hlinksldjump"/>
              </a:rPr>
              <a:t>hpj_k.shp</a:t>
            </a:r>
            <a:endParaRPr lang="cs-CZ" dirty="0"/>
          </a:p>
          <a:p>
            <a:pPr marL="0" indent="0">
              <a:buNone/>
            </a:pPr>
            <a:endParaRPr lang="cs-CZ" dirty="0"/>
          </a:p>
          <a:p>
            <a:r>
              <a:rPr lang="cs-CZ" dirty="0">
                <a:hlinkClick r:id="rId3" action="ppaction://hlinksldjump"/>
              </a:rPr>
              <a:t>kpp.shp + kpp_k.csv = </a:t>
            </a:r>
            <a:r>
              <a:rPr lang="cs-CZ" dirty="0" err="1">
                <a:hlinkClick r:id="rId3" action="ppaction://hlinksldjump"/>
              </a:rPr>
              <a:t>kpp_k.shp</a:t>
            </a:r>
            <a:endParaRPr lang="cs-CZ" dirty="0"/>
          </a:p>
          <a:p>
            <a:pPr marL="0" indent="0">
              <a:buNone/>
            </a:pPr>
            <a:endParaRPr lang="cs-CZ" dirty="0"/>
          </a:p>
          <a:p>
            <a:r>
              <a:rPr lang="cs-CZ" dirty="0">
                <a:hlinkClick r:id="rId4" action="ppaction://hlinksldjump"/>
              </a:rPr>
              <a:t>landuse.shp + lu_c.csv = </a:t>
            </a:r>
            <a:r>
              <a:rPr lang="cs-CZ" dirty="0" err="1">
                <a:hlinkClick r:id="rId4" action="ppaction://hlinksldjump"/>
              </a:rPr>
              <a:t>landuse_c.shp</a:t>
            </a:r>
            <a:endParaRPr lang="cs-CZ" dirty="0"/>
          </a:p>
        </p:txBody>
      </p:sp>
      <p:sp>
        <p:nvSpPr>
          <p:cNvPr id="6" name="Šipka: doprava 5">
            <a:hlinkClick r:id="rId5" action="ppaction://hlinksldjump"/>
            <a:extLst>
              <a:ext uri="{FF2B5EF4-FFF2-40B4-BE49-F238E27FC236}">
                <a16:creationId xmlns:a16="http://schemas.microsoft.com/office/drawing/2014/main" id="{C8C5D69C-6784-494B-9A6E-1BD7AF537874}"/>
              </a:ext>
            </a:extLst>
          </p:cNvPr>
          <p:cNvSpPr/>
          <p:nvPr/>
        </p:nvSpPr>
        <p:spPr>
          <a:xfrm>
            <a:off x="11174136" y="6065239"/>
            <a:ext cx="897622" cy="7214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50145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hlinkClick r:id="rId2" action="ppaction://hlinksldjump"/>
            <a:extLst>
              <a:ext uri="{FF2B5EF4-FFF2-40B4-BE49-F238E27FC236}">
                <a16:creationId xmlns:a16="http://schemas.microsoft.com/office/drawing/2014/main" id="{EFC05D66-D985-4A12-881E-07F64942E0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10" y="389673"/>
            <a:ext cx="8621328" cy="594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390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hlinkClick r:id="rId2" action="ppaction://hlinksldjump"/>
            <a:extLst>
              <a:ext uri="{FF2B5EF4-FFF2-40B4-BE49-F238E27FC236}">
                <a16:creationId xmlns:a16="http://schemas.microsoft.com/office/drawing/2014/main" id="{C1361805-07C6-42EC-AB7E-229B562B0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52" y="360880"/>
            <a:ext cx="8649907" cy="593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779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hlinkClick r:id="rId2" action="ppaction://hlinksldjump"/>
            <a:extLst>
              <a:ext uri="{FF2B5EF4-FFF2-40B4-BE49-F238E27FC236}">
                <a16:creationId xmlns:a16="http://schemas.microsoft.com/office/drawing/2014/main" id="{BE904D10-4AD5-4222-825B-C839239C69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41" y="354981"/>
            <a:ext cx="8678486" cy="596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413990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zeta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TM02900688[[fn=Fazeta]]</Template>
  <TotalTime>101</TotalTime>
  <Words>503</Words>
  <Application>Microsoft Office PowerPoint</Application>
  <PresentationFormat>Širokoúhlá obrazovka</PresentationFormat>
  <Paragraphs>61</Paragraphs>
  <Slides>21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Trebuchet MS</vt:lpstr>
      <vt:lpstr>Wingdings 2</vt:lpstr>
      <vt:lpstr>Wingdings 3</vt:lpstr>
      <vt:lpstr>HDOfficeLightV0</vt:lpstr>
      <vt:lpstr>Fazeta</vt:lpstr>
      <vt:lpstr>Vytvoření modelu pro výpočet dlouhodobé ztráty půdy v QGIS </vt:lpstr>
      <vt:lpstr>Obsah</vt:lpstr>
      <vt:lpstr>Zadání</vt:lpstr>
      <vt:lpstr>Vstupní data</vt:lpstr>
      <vt:lpstr>Tvorba modelu</vt:lpstr>
      <vt:lpstr>Připojení číselníků k vektorovým vrstvám</vt:lpstr>
      <vt:lpstr>Prezentace aplikace PowerPoint</vt:lpstr>
      <vt:lpstr>Prezentace aplikace PowerPoint</vt:lpstr>
      <vt:lpstr>Prezentace aplikace PowerPoint</vt:lpstr>
      <vt:lpstr>Založení projektu, načtení vstupních dat, založení modelu</vt:lpstr>
      <vt:lpstr>Inicializace vektorových vstupů (hpj a kpp) do modelu, sjednocení vektorových vrstev hpj.shp a kpp.shp</vt:lpstr>
      <vt:lpstr>Vytvoření sloupce s faktorem K </vt:lpstr>
      <vt:lpstr>Průnik vrstvy s faktorem K s vrstvou využití půdy </vt:lpstr>
      <vt:lpstr>Prezentace aplikace PowerPoint</vt:lpstr>
      <vt:lpstr>Potíže</vt:lpstr>
      <vt:lpstr>Prezentace aplikace PowerPoint</vt:lpstr>
      <vt:lpstr>Prezentace aplikace PowerPoint</vt:lpstr>
      <vt:lpstr>Prezentace aplikace PowerPoint</vt:lpstr>
      <vt:lpstr>Závěr</vt:lpstr>
      <vt:lpstr>Zdroje</vt:lpstr>
      <vt:lpstr>Děkuji za pozornost!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Vytvoření modelu pro výpočet dlouhodobé ztráty půdy v QGIS </dc:title>
  <dc:creator>Martina Grunerová</dc:creator>
  <cp:lastModifiedBy>Martina Grunerová</cp:lastModifiedBy>
  <cp:revision>6</cp:revision>
  <dcterms:created xsi:type="dcterms:W3CDTF">2017-06-18T16:00:02Z</dcterms:created>
  <dcterms:modified xsi:type="dcterms:W3CDTF">2017-06-19T12:24:43Z</dcterms:modified>
</cp:coreProperties>
</file>