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E9461E-C861-404F-8AAB-6E99F3576BDE}">
  <a:tblStyle styleId="{E7E9461E-C861-404F-8AAB-6E99F3576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897aef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897aef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9897aef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89897aef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9897aef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89897aef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897aefc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9897aefc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9897ae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9897aef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9897aefc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9897aefc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897aefc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897aefc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897aefc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897aefc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897aefc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9897aefc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80000" y="1800001"/>
            <a:ext cx="7736694" cy="144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80000" y="3441732"/>
            <a:ext cx="7736693" cy="177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i="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03" y="274320"/>
            <a:ext cx="1773814" cy="86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Úvodní snímek">
  <p:cSld name="1_Úvodní sníme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 descr="https://www.email.cz/download/i/J_cdaADwWifiayZrAXd9jpkdWor_gYe_4QlhA3zsTzSB0jpv76wY4UUYT-LRJNvubDBn-to/logo_cvu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01" y="274320"/>
            <a:ext cx="1770611" cy="8634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080000" y="1800001"/>
            <a:ext cx="7736694" cy="144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080000" y="3441732"/>
            <a:ext cx="7736693" cy="177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080000" y="1800000"/>
            <a:ext cx="7794000" cy="108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079999" y="3059766"/>
            <a:ext cx="7794000" cy="3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rázek">
  <p:cSld name="Nadpis a obráze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177198" y="1800001"/>
            <a:ext cx="76968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">
  <p:cSld name="Obráze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2067641" y="368300"/>
            <a:ext cx="6888707" cy="12284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270000" y="270000"/>
            <a:ext cx="8604000" cy="6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https://www.email.cz/download/i/J_cdaADwWifiayZrAXd9jpkdWor_gYe_4QlhA3zsTzSB0jpv76wY4UUYT-LRJNvubDBn-to/logo_cvut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0001" y="274320"/>
            <a:ext cx="1770611" cy="8634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J%C3%ADzdn%C3%AD_%C5%99%C3%A1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rtin\Documents\GitHub\2020-b-qgis-gtfs-plugin\help\build\html\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ctrTitle"/>
          </p:nvPr>
        </p:nvSpPr>
        <p:spPr>
          <a:xfrm>
            <a:off x="1024525" y="2928625"/>
            <a:ext cx="77367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400"/>
              <a:t>Plugin pro zpracování GTFS</a:t>
            </a:r>
            <a:endParaRPr sz="4400"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487775" y="3698725"/>
            <a:ext cx="4590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Brezničanová, Kouba, Zeman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635350" y="2310175"/>
            <a:ext cx="3873300" cy="6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Děkuji za pozornost!</a:t>
            </a:r>
            <a:endParaRPr sz="32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913" y="2956075"/>
            <a:ext cx="2924174" cy="22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080000" y="1800000"/>
            <a:ext cx="7794000" cy="108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Cíl</a:t>
            </a:r>
            <a:endParaRPr sz="4200"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079999" y="3059766"/>
            <a:ext cx="7794000" cy="352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Vytvoření QGIS pluginu pro otevírání a vizualizaci GTFS souborů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Vytvoření manuálu ve formátu .rst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080000" y="1800000"/>
            <a:ext cx="7794000" cy="64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 je GTFS? </a:t>
            </a:r>
            <a:endParaRPr sz="4200"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1079999" y="3059766"/>
            <a:ext cx="7794000" cy="352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General Transit Feed Specification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Vznik v roce 2005 jako boční projekt zaměstnance Google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Definuje obecný formát pro </a:t>
            </a:r>
            <a:r>
              <a:rPr lang="en-US">
                <a:uFill>
                  <a:noFill/>
                </a:uFill>
                <a:hlinkClick r:id="rId3"/>
              </a:rPr>
              <a:t>jízdní řády</a:t>
            </a:r>
            <a:r>
              <a:rPr lang="en-US"/>
              <a:t> veřejné dopravy a příbuzné geografické informace</a:t>
            </a:r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049" y="1512650"/>
            <a:ext cx="1569949" cy="12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080000" y="1800000"/>
            <a:ext cx="7794000" cy="108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079999" y="3059766"/>
            <a:ext cx="7794000" cy="352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523613"/>
            <a:ext cx="80962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1080000" y="1800000"/>
            <a:ext cx="7794000" cy="108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Tvorba pluginu</a:t>
            </a:r>
            <a:endParaRPr sz="4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1079999" y="2580541"/>
            <a:ext cx="7794000" cy="352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vytvoření repozitáře na GitHubu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vytvoření Dock Widgetu přes Qt Designer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funkce pluginu </a:t>
            </a:r>
            <a:r>
              <a:rPr lang="en-US" sz="2100">
                <a:solidFill>
                  <a:srgbClr val="444444"/>
                </a:solidFill>
                <a:highlight>
                  <a:srgbClr val="FFFFFF"/>
                </a:highlight>
              </a:rPr>
              <a:t>→</a:t>
            </a:r>
            <a:endParaRPr sz="21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nahrání ZIP souboru do QGISu 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rozzipování souboru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vytvoření GeoPackage a nahrání souborů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vytvoření vektorových vrstev </a:t>
            </a:r>
            <a:r>
              <a:rPr lang="en-US" i="1"/>
              <a:t>shapes</a:t>
            </a:r>
            <a:r>
              <a:rPr lang="en-US"/>
              <a:t>, </a:t>
            </a:r>
            <a:r>
              <a:rPr lang="en-US" i="1"/>
              <a:t>stops</a:t>
            </a:r>
            <a:endParaRPr i="1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odstranění rozzipovaného souboru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vytvoření linií </a:t>
            </a:r>
            <a:r>
              <a:rPr lang="en-US" i="1"/>
              <a:t>shapes</a:t>
            </a:r>
            <a:r>
              <a:rPr lang="en-US"/>
              <a:t> 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vytvoření indexů pro zrychlení načítání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obarvení linií </a:t>
            </a:r>
            <a:r>
              <a:rPr lang="en-US" i="1"/>
              <a:t>shapes </a:t>
            </a:r>
            <a:endParaRPr i="1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vytvoření </a:t>
            </a:r>
            <a:r>
              <a:rPr lang="en-US" i="1"/>
              <a:t>layer tree</a:t>
            </a:r>
            <a:endParaRPr i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1080000" y="1800000"/>
            <a:ext cx="7794000" cy="108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QGIS rozhraní</a:t>
            </a:r>
            <a:endParaRPr sz="4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2838450"/>
            <a:ext cx="38862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488" y="4707113"/>
            <a:ext cx="2407874" cy="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/>
        </p:nvSpPr>
        <p:spPr>
          <a:xfrm>
            <a:off x="3150750" y="4284850"/>
            <a:ext cx="2842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Qt Dock widget </a:t>
            </a:r>
            <a:endParaRPr sz="800"/>
          </a:p>
        </p:txBody>
      </p:sp>
      <p:sp>
        <p:nvSpPr>
          <p:cNvPr id="67" name="Google Shape;67;p12"/>
          <p:cNvSpPr txBox="1"/>
          <p:nvPr/>
        </p:nvSpPr>
        <p:spPr>
          <a:xfrm>
            <a:off x="3795300" y="5545125"/>
            <a:ext cx="15534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Bar Warning/Error</a:t>
            </a: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675" y="5151088"/>
            <a:ext cx="21526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1375" y="4736988"/>
            <a:ext cx="3651558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080000" y="1800000"/>
            <a:ext cx="7794000" cy="73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Zrychlení pluginu použitím prostorových indexů</a:t>
            </a:r>
            <a:endParaRPr/>
          </a:p>
        </p:txBody>
      </p:sp>
      <p:graphicFrame>
        <p:nvGraphicFramePr>
          <p:cNvPr id="75" name="Google Shape;75;p13"/>
          <p:cNvGraphicFramePr/>
          <p:nvPr/>
        </p:nvGraphicFramePr>
        <p:xfrm>
          <a:off x="1064050" y="2675350"/>
          <a:ext cx="7015900" cy="2499240"/>
        </p:xfrm>
        <a:graphic>
          <a:graphicData uri="http://schemas.openxmlformats.org/drawingml/2006/table">
            <a:tbl>
              <a:tblPr>
                <a:noFill/>
                <a:tableStyleId>{E7E9461E-C861-404F-8AAB-6E99F3576BDE}</a:tableStyleId>
              </a:tblPr>
              <a:tblGrid>
                <a:gridCol w="25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Bez indexů [min]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S indexy [min]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1"/>
                        <a:t>Zrychlení [%]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1"/>
                        <a:t>Aďa</a:t>
                      </a:r>
                      <a:endParaRPr i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i="1">
                          <a:solidFill>
                            <a:schemeClr val="dk1"/>
                          </a:solidFill>
                        </a:rPr>
                        <a:t>Intel Core i7-4810MQ 2.80Ghz</a:t>
                      </a:r>
                      <a:endParaRPr sz="1000" i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i="1">
                          <a:solidFill>
                            <a:schemeClr val="dk1"/>
                          </a:solidFill>
                        </a:rPr>
                        <a:t>16 GB RAM</a:t>
                      </a:r>
                      <a:endParaRPr sz="10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11:21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2:10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80,9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1"/>
                        <a:t>Jarda</a:t>
                      </a:r>
                      <a:endParaRPr i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i="1">
                          <a:solidFill>
                            <a:schemeClr val="dk1"/>
                          </a:solidFill>
                        </a:rPr>
                        <a:t>Intel Core i5-8300H 2.30Ghz</a:t>
                      </a:r>
                      <a:endParaRPr sz="1000" i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i="1"/>
                        <a:t>8 GB RAM</a:t>
                      </a:r>
                      <a:endParaRPr sz="10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14:00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2:15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83,9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1"/>
                        <a:t>Martin </a:t>
                      </a:r>
                      <a:endParaRPr i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i="1"/>
                        <a:t>Intel Core i5-5200U 2.20Ghz</a:t>
                      </a:r>
                      <a:endParaRPr sz="1000" i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i="1"/>
                        <a:t>8 GB RAM</a:t>
                      </a:r>
                      <a:endParaRPr sz="10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20:01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4:44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76,4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2343475" y="368300"/>
            <a:ext cx="4109100" cy="76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Tvorba manuálu </a:t>
            </a:r>
            <a:r>
              <a:rPr lang="en-US"/>
              <a:t> 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674999" y="2661216"/>
            <a:ext cx="7794000" cy="352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5" y="1455125"/>
            <a:ext cx="9036550" cy="47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080000" y="1800000"/>
            <a:ext cx="7794000" cy="108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Další vývoj</a:t>
            </a:r>
            <a:endParaRPr sz="4200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848624" y="3109341"/>
            <a:ext cx="7794000" cy="352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Vytvoření Progress Baru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Symbolika i pro jiné města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Volba souřadnicového systému pro vykreslení dat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Možná analýza dat dostupnosti zastávek, ...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Další optimalizace a zrychlování pluginu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763" y="3099278"/>
            <a:ext cx="741714" cy="6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Předvádění na obrazovce (4:3)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2" baseType="lpstr">
      <vt:lpstr>Arial</vt:lpstr>
      <vt:lpstr>Motiv Office</vt:lpstr>
      <vt:lpstr>Plugin pro zpracování GTFS</vt:lpstr>
      <vt:lpstr>Cíl</vt:lpstr>
      <vt:lpstr>Co je GTFS? </vt:lpstr>
      <vt:lpstr>Prezentace aplikace PowerPoint</vt:lpstr>
      <vt:lpstr>Tvorba pluginu </vt:lpstr>
      <vt:lpstr>QGIS rozhraní </vt:lpstr>
      <vt:lpstr>Zrychlení pluginu použitím prostorových indexů</vt:lpstr>
      <vt:lpstr>Tvorba manuálu  </vt:lpstr>
      <vt:lpstr>Další vývoj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 pro zpracování GTFS</dc:title>
  <cp:lastModifiedBy>Martin Kouba</cp:lastModifiedBy>
  <cp:revision>1</cp:revision>
  <dcterms:modified xsi:type="dcterms:W3CDTF">2020-06-10T09:16:43Z</dcterms:modified>
</cp:coreProperties>
</file>