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  <p:sldMasterId id="2147484002" r:id="rId2"/>
  </p:sldMasterIdLst>
  <p:sldIdLst>
    <p:sldId id="256" r:id="rId3"/>
    <p:sldId id="257" r:id="rId4"/>
    <p:sldId id="262" r:id="rId5"/>
    <p:sldId id="266" r:id="rId6"/>
    <p:sldId id="264" r:id="rId7"/>
    <p:sldId id="265" r:id="rId8"/>
    <p:sldId id="267" r:id="rId9"/>
    <p:sldId id="268" r:id="rId10"/>
    <p:sldId id="273" r:id="rId11"/>
    <p:sldId id="274" r:id="rId12"/>
    <p:sldId id="271" r:id="rId1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38" autoAdjust="0"/>
    <p:restoredTop sz="94660"/>
  </p:normalViewPr>
  <p:slideViewPr>
    <p:cSldViewPr snapToGrid="0">
      <p:cViewPr varScale="1">
        <p:scale>
          <a:sx n="41" d="100"/>
          <a:sy n="41" d="100"/>
        </p:scale>
        <p:origin x="72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A482C51-F15F-4DF1-B43B-52B2C41532EE}" type="datetimeFigureOut">
              <a:rPr lang="cs-CZ" smtClean="0"/>
              <a:t>28. 6. 2016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C82F3E7-9A0C-426E-8D22-18D8B254A75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9745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82C51-F15F-4DF1-B43B-52B2C41532EE}" type="datetimeFigureOut">
              <a:rPr lang="cs-CZ" smtClean="0"/>
              <a:t>28. 6. 2016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F3E7-9A0C-426E-8D22-18D8B254A75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142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82C51-F15F-4DF1-B43B-52B2C41532EE}" type="datetimeFigureOut">
              <a:rPr lang="cs-CZ" smtClean="0"/>
              <a:t>28. 6. 2016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F3E7-9A0C-426E-8D22-18D8B254A75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7114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82C51-F15F-4DF1-B43B-52B2C41532EE}" type="datetimeFigureOut">
              <a:rPr lang="cs-CZ" smtClean="0"/>
              <a:t>28. 6. 2016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F3E7-9A0C-426E-8D22-18D8B254A75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0871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82C51-F15F-4DF1-B43B-52B2C41532EE}" type="datetimeFigureOut">
              <a:rPr lang="cs-CZ" smtClean="0"/>
              <a:t>28. 6. 2016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F3E7-9A0C-426E-8D22-18D8B254A75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0058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 smtClean="0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82C51-F15F-4DF1-B43B-52B2C41532EE}" type="datetimeFigureOut">
              <a:rPr lang="cs-CZ" smtClean="0"/>
              <a:t>28. 6. 2016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F3E7-9A0C-426E-8D22-18D8B254A75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5914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 smtClean="0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82C51-F15F-4DF1-B43B-52B2C41532EE}" type="datetimeFigureOut">
              <a:rPr lang="cs-CZ" smtClean="0"/>
              <a:t>28. 6. 2016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F3E7-9A0C-426E-8D22-18D8B254A75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116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82C51-F15F-4DF1-B43B-52B2C41532EE}" type="datetimeFigureOut">
              <a:rPr lang="cs-CZ" smtClean="0"/>
              <a:t>28. 6. 2016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F3E7-9A0C-426E-8D22-18D8B254A752}" type="slidenum">
              <a:rPr lang="cs-CZ" smtClean="0"/>
              <a:t>‹#›</a:t>
            </a:fld>
            <a:endParaRPr lang="cs-CZ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56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82C51-F15F-4DF1-B43B-52B2C41532EE}" type="datetimeFigureOut">
              <a:rPr lang="cs-CZ" smtClean="0"/>
              <a:t>28. 6. 2016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F3E7-9A0C-426E-8D22-18D8B254A75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54277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82C51-F15F-4DF1-B43B-52B2C41532EE}" type="datetimeFigureOut">
              <a:rPr lang="cs-CZ" smtClean="0"/>
              <a:t>28. 6. 2016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F3E7-9A0C-426E-8D22-18D8B254A75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82373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82C51-F15F-4DF1-B43B-52B2C41532EE}" type="datetimeFigureOut">
              <a:rPr lang="cs-CZ" smtClean="0"/>
              <a:t>28. 6. 2016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F3E7-9A0C-426E-8D22-18D8B254A75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7654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82C51-F15F-4DF1-B43B-52B2C41532EE}" type="datetimeFigureOut">
              <a:rPr lang="cs-CZ" smtClean="0"/>
              <a:t>28. 6. 2016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F3E7-9A0C-426E-8D22-18D8B254A75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7031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82C51-F15F-4DF1-B43B-52B2C41532EE}" type="datetimeFigureOut">
              <a:rPr lang="cs-CZ" smtClean="0"/>
              <a:t>28. 6. 2016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F3E7-9A0C-426E-8D22-18D8B254A75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4662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82C51-F15F-4DF1-B43B-52B2C41532EE}" type="datetimeFigureOut">
              <a:rPr lang="cs-CZ" smtClean="0"/>
              <a:t>28. 6. 2016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F3E7-9A0C-426E-8D22-18D8B254A75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61342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82C51-F15F-4DF1-B43B-52B2C41532EE}" type="datetimeFigureOut">
              <a:rPr lang="cs-CZ" smtClean="0"/>
              <a:t>28. 6. 2016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F3E7-9A0C-426E-8D22-18D8B254A75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73552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82C51-F15F-4DF1-B43B-52B2C41532EE}" type="datetimeFigureOut">
              <a:rPr lang="cs-CZ" smtClean="0"/>
              <a:t>28. 6. 2016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F3E7-9A0C-426E-8D22-18D8B254A75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42598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82C51-F15F-4DF1-B43B-52B2C41532EE}" type="datetimeFigureOut">
              <a:rPr lang="cs-CZ" smtClean="0"/>
              <a:t>28. 6. 2016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F3E7-9A0C-426E-8D22-18D8B254A75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02486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82C51-F15F-4DF1-B43B-52B2C41532EE}" type="datetimeFigureOut">
              <a:rPr lang="cs-CZ" smtClean="0"/>
              <a:t>28. 6. 2016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F3E7-9A0C-426E-8D22-18D8B254A75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022730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82C51-F15F-4DF1-B43B-52B2C41532EE}" type="datetimeFigureOut">
              <a:rPr lang="cs-CZ" smtClean="0"/>
              <a:t>28. 6. 2016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F3E7-9A0C-426E-8D22-18D8B254A75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86366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82C51-F15F-4DF1-B43B-52B2C41532EE}" type="datetimeFigureOut">
              <a:rPr lang="cs-CZ" smtClean="0"/>
              <a:t>28. 6. 2016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F3E7-9A0C-426E-8D22-18D8B254A75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28950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82C51-F15F-4DF1-B43B-52B2C41532EE}" type="datetimeFigureOut">
              <a:rPr lang="cs-CZ" smtClean="0"/>
              <a:t>28. 6. 2016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F3E7-9A0C-426E-8D22-18D8B254A75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6040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82C51-F15F-4DF1-B43B-52B2C41532EE}" type="datetimeFigureOut">
              <a:rPr lang="cs-CZ" smtClean="0"/>
              <a:t>28. 6. 2016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F3E7-9A0C-426E-8D22-18D8B254A75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7588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82C51-F15F-4DF1-B43B-52B2C41532EE}" type="datetimeFigureOut">
              <a:rPr lang="cs-CZ" smtClean="0"/>
              <a:t>28. 6. 2016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F3E7-9A0C-426E-8D22-18D8B254A75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7480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82C51-F15F-4DF1-B43B-52B2C41532EE}" type="datetimeFigureOut">
              <a:rPr lang="cs-CZ" smtClean="0"/>
              <a:t>28. 6. 2016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F3E7-9A0C-426E-8D22-18D8B254A75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112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82C51-F15F-4DF1-B43B-52B2C41532EE}" type="datetimeFigureOut">
              <a:rPr lang="cs-CZ" smtClean="0"/>
              <a:t>28. 6. 2016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F3E7-9A0C-426E-8D22-18D8B254A75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9298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82C51-F15F-4DF1-B43B-52B2C41532EE}" type="datetimeFigureOut">
              <a:rPr lang="cs-CZ" smtClean="0"/>
              <a:t>28. 6. 2016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F3E7-9A0C-426E-8D22-18D8B254A75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777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82C51-F15F-4DF1-B43B-52B2C41532EE}" type="datetimeFigureOut">
              <a:rPr lang="cs-CZ" smtClean="0"/>
              <a:t>28. 6. 2016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F3E7-9A0C-426E-8D22-18D8B254A75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554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82C51-F15F-4DF1-B43B-52B2C41532EE}" type="datetimeFigureOut">
              <a:rPr lang="cs-CZ" smtClean="0"/>
              <a:t>28. 6. 2016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F3E7-9A0C-426E-8D22-18D8B254A75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05032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482C51-F15F-4DF1-B43B-52B2C41532EE}" type="datetimeFigureOut">
              <a:rPr lang="cs-CZ" smtClean="0"/>
              <a:t>28. 6. 2016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82F3E7-9A0C-426E-8D22-18D8B254A75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55805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82C51-F15F-4DF1-B43B-52B2C41532EE}" type="datetimeFigureOut">
              <a:rPr lang="cs-CZ" smtClean="0"/>
              <a:t>28. 6. 2016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2F3E7-9A0C-426E-8D22-18D8B254A75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425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Posun letecky měřených bodů v prostředí QGIS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sz="2000" dirty="0" smtClean="0"/>
              <a:t>Ondřej Pešek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18720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bg1"/>
                </a:solidFill>
              </a:rPr>
              <a:t>Literatura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cs-CZ" dirty="0" smtClean="0">
                <a:solidFill>
                  <a:schemeClr val="bg1"/>
                </a:solidFill>
              </a:rPr>
              <a:t>[1] MERVART, Leoš a CIMBÁLNÍK, Miloš. Vyšší geodézie 1. Praha: Vydavatelství ČVUT, 2002. ISBN 80-01-02527-6</a:t>
            </a:r>
          </a:p>
          <a:p>
            <a:r>
              <a:rPr lang="cs-CZ" dirty="0" smtClean="0">
                <a:solidFill>
                  <a:schemeClr val="bg1"/>
                </a:solidFill>
              </a:rPr>
              <a:t>[2] PILGRIM, Mark. Dive </a:t>
            </a:r>
            <a:r>
              <a:rPr lang="cs-CZ" dirty="0" err="1" smtClean="0">
                <a:solidFill>
                  <a:schemeClr val="bg1"/>
                </a:solidFill>
              </a:rPr>
              <a:t>Into</a:t>
            </a:r>
            <a:r>
              <a:rPr lang="cs-CZ" dirty="0" smtClean="0">
                <a:solidFill>
                  <a:schemeClr val="bg1"/>
                </a:solidFill>
              </a:rPr>
              <a:t> Python. </a:t>
            </a:r>
            <a:r>
              <a:rPr lang="cs-CZ" dirty="0" err="1" smtClean="0">
                <a:solidFill>
                  <a:schemeClr val="bg1"/>
                </a:solidFill>
              </a:rPr>
              <a:t>Apress</a:t>
            </a:r>
            <a:r>
              <a:rPr lang="cs-CZ" dirty="0" smtClean="0">
                <a:solidFill>
                  <a:schemeClr val="bg1"/>
                </a:solidFill>
              </a:rPr>
              <a:t>, 2004. ISBN 978-1-59059-356-1</a:t>
            </a:r>
          </a:p>
          <a:p>
            <a:r>
              <a:rPr lang="cs-CZ" dirty="0" smtClean="0">
                <a:solidFill>
                  <a:schemeClr val="bg1"/>
                </a:solidFill>
              </a:rPr>
              <a:t>[3] ULLMANN, Vojtěch. Detekce a spektrometrie ionizujícího záření [online]. [cit. 2016-04-08]. Dostupné z: http://astronuklfyzika.cz/ DetekceSpektrometrie.htm</a:t>
            </a:r>
          </a:p>
          <a:p>
            <a:r>
              <a:rPr lang="cs-CZ" dirty="0" smtClean="0">
                <a:solidFill>
                  <a:schemeClr val="bg1"/>
                </a:solidFill>
              </a:rPr>
              <a:t>[4] ŠVEC, Jan. Učebnice jazyka Python (aneb Létající cirkus), 2002. Dostupné z: http://www.root.cz/knihy/</a:t>
            </a:r>
            <a:r>
              <a:rPr lang="cs-CZ" dirty="0" err="1" smtClean="0">
                <a:solidFill>
                  <a:schemeClr val="bg1"/>
                </a:solidFill>
              </a:rPr>
              <a:t>ucebnice</a:t>
            </a:r>
            <a:r>
              <a:rPr lang="cs-CZ" dirty="0" smtClean="0">
                <a:solidFill>
                  <a:schemeClr val="bg1"/>
                </a:solidFill>
              </a:rPr>
              <a:t>-jazyka-python/. Česká verze knihy Python </a:t>
            </a:r>
            <a:r>
              <a:rPr lang="cs-CZ" dirty="0" err="1" smtClean="0">
                <a:solidFill>
                  <a:schemeClr val="bg1"/>
                </a:solidFill>
              </a:rPr>
              <a:t>tutorial</a:t>
            </a:r>
            <a:r>
              <a:rPr lang="cs-CZ" dirty="0" smtClean="0">
                <a:solidFill>
                  <a:schemeClr val="bg1"/>
                </a:solidFill>
              </a:rPr>
              <a:t> od Guida van </a:t>
            </a:r>
            <a:r>
              <a:rPr lang="cs-CZ" dirty="0" err="1" smtClean="0">
                <a:solidFill>
                  <a:schemeClr val="bg1"/>
                </a:solidFill>
              </a:rPr>
              <a:t>Rossuma</a:t>
            </a:r>
            <a:r>
              <a:rPr lang="cs-CZ" dirty="0" smtClean="0">
                <a:solidFill>
                  <a:schemeClr val="bg1"/>
                </a:solidFill>
              </a:rPr>
              <a:t> a Freda L. </a:t>
            </a:r>
            <a:r>
              <a:rPr lang="cs-CZ" dirty="0" err="1" smtClean="0">
                <a:solidFill>
                  <a:schemeClr val="bg1"/>
                </a:solidFill>
              </a:rPr>
              <a:t>Drakea</a:t>
            </a:r>
            <a:endParaRPr lang="cs-CZ" dirty="0">
              <a:solidFill>
                <a:schemeClr val="bg1"/>
              </a:solidFill>
            </a:endParaRPr>
          </a:p>
          <a:p>
            <a:r>
              <a:rPr lang="cs-CZ" dirty="0" smtClean="0">
                <a:solidFill>
                  <a:schemeClr val="bg1"/>
                </a:solidFill>
              </a:rPr>
              <a:t>[5] Státní ústav radiační ochrany, </a:t>
            </a:r>
            <a:r>
              <a:rPr lang="cs-CZ" dirty="0" err="1" smtClean="0">
                <a:solidFill>
                  <a:schemeClr val="bg1"/>
                </a:solidFill>
              </a:rPr>
              <a:t>v.v.i</a:t>
            </a:r>
            <a:r>
              <a:rPr lang="cs-CZ" dirty="0" smtClean="0">
                <a:solidFill>
                  <a:schemeClr val="bg1"/>
                </a:solidFill>
              </a:rPr>
              <a:t>.: Odborná činnost ústavu [online]. [cit. 201604-08]. Dostupné z: http://www.suro.cz/cz/suro/odborna-cinnost-ustavu</a:t>
            </a:r>
            <a:endParaRPr lang="cs-CZ" dirty="0">
              <a:solidFill>
                <a:schemeClr val="bg1"/>
              </a:solidFill>
            </a:endParaRPr>
          </a:p>
          <a:p>
            <a:r>
              <a:rPr lang="cs-CZ" dirty="0" smtClean="0">
                <a:solidFill>
                  <a:schemeClr val="bg1"/>
                </a:solidFill>
              </a:rPr>
              <a:t>[6] Státní ústav radiační ochrany, </a:t>
            </a:r>
            <a:r>
              <a:rPr lang="cs-CZ" dirty="0" err="1" smtClean="0">
                <a:solidFill>
                  <a:schemeClr val="bg1"/>
                </a:solidFill>
              </a:rPr>
              <a:t>v.v.i</a:t>
            </a:r>
            <a:r>
              <a:rPr lang="cs-CZ" dirty="0" smtClean="0">
                <a:solidFill>
                  <a:schemeClr val="bg1"/>
                </a:solidFill>
              </a:rPr>
              <a:t>.: Výzkum v SÚRO a jeho hlavní orientace [online]. [cit. 2016-04-08]. Dostupné z: http://www.suro.cz/</a:t>
            </a:r>
            <a:r>
              <a:rPr lang="cs-CZ" dirty="0" err="1" smtClean="0">
                <a:solidFill>
                  <a:schemeClr val="bg1"/>
                </a:solidFill>
              </a:rPr>
              <a:t>cz</a:t>
            </a:r>
            <a:r>
              <a:rPr lang="cs-CZ" dirty="0" smtClean="0">
                <a:solidFill>
                  <a:schemeClr val="bg1"/>
                </a:solidFill>
              </a:rPr>
              <a:t>/</a:t>
            </a:r>
            <a:r>
              <a:rPr lang="cs-CZ" dirty="0" err="1" smtClean="0">
                <a:solidFill>
                  <a:schemeClr val="bg1"/>
                </a:solidFill>
              </a:rPr>
              <a:t>vyzkum</a:t>
            </a:r>
            <a:r>
              <a:rPr lang="cs-CZ" dirty="0" smtClean="0">
                <a:solidFill>
                  <a:schemeClr val="bg1"/>
                </a:solidFill>
              </a:rPr>
              <a:t>. </a:t>
            </a:r>
          </a:p>
          <a:p>
            <a:endParaRPr lang="cs-CZ" dirty="0" smtClean="0">
              <a:solidFill>
                <a:schemeClr val="bg1"/>
              </a:solidFill>
            </a:endParaRPr>
          </a:p>
          <a:p>
            <a:endParaRPr lang="cs-CZ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57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867438" y="1964267"/>
            <a:ext cx="9292688" cy="2421464"/>
          </a:xfrm>
        </p:spPr>
        <p:txBody>
          <a:bodyPr/>
          <a:lstStyle/>
          <a:p>
            <a:r>
              <a:rPr lang="cs-CZ" dirty="0" smtClean="0"/>
              <a:t>Děkuji za </a:t>
            </a:r>
            <a:r>
              <a:rPr lang="cs-CZ" dirty="0" smtClean="0"/>
              <a:t>pozornost</a:t>
            </a:r>
            <a:br>
              <a:rPr lang="cs-CZ" dirty="0" smtClean="0"/>
            </a:br>
            <a:r>
              <a:rPr lang="cs-CZ" sz="4600" dirty="0"/>
              <a:t>(Prostor pro vaši rekriminaci)</a:t>
            </a:r>
            <a:endParaRPr lang="cs-CZ" sz="46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sz="2000" dirty="0" smtClean="0"/>
              <a:t>Ondřej Pešek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56612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bg1"/>
                </a:solidFill>
              </a:rPr>
              <a:t>Státní ústav radiační ochrany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3200" dirty="0" smtClean="0">
                <a:solidFill>
                  <a:schemeClr val="bg1"/>
                </a:solidFill>
              </a:rPr>
              <a:t>Terénní </a:t>
            </a:r>
            <a:r>
              <a:rPr lang="cs-CZ" sz="3200" dirty="0" smtClean="0">
                <a:solidFill>
                  <a:schemeClr val="bg1"/>
                </a:solidFill>
              </a:rPr>
              <a:t>měření</a:t>
            </a:r>
          </a:p>
          <a:p>
            <a:pPr lvl="1"/>
            <a:r>
              <a:rPr lang="cs-CZ" sz="2800" dirty="0" smtClean="0">
                <a:solidFill>
                  <a:schemeClr val="bg1"/>
                </a:solidFill>
              </a:rPr>
              <a:t>Zpoždění zápisu souřadnic</a:t>
            </a:r>
          </a:p>
          <a:p>
            <a:pPr lvl="1"/>
            <a:r>
              <a:rPr lang="cs-CZ" sz="2800" dirty="0" smtClean="0">
                <a:solidFill>
                  <a:schemeClr val="bg1"/>
                </a:solidFill>
              </a:rPr>
              <a:t>Potřeba korigovat data</a:t>
            </a:r>
            <a:endParaRPr lang="cs-CZ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3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bg1"/>
                </a:solidFill>
              </a:rPr>
              <a:t>SCINTILAČNÍ SPEKTROMETRIE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cs-CZ" sz="3200" dirty="0" smtClean="0">
                <a:solidFill>
                  <a:schemeClr val="bg1"/>
                </a:solidFill>
              </a:rPr>
              <a:t>Scintilace</a:t>
            </a:r>
          </a:p>
          <a:p>
            <a:r>
              <a:rPr lang="cs-CZ" sz="3200" dirty="0" smtClean="0">
                <a:noFill/>
              </a:rPr>
              <a:t>Spektrometry:</a:t>
            </a:r>
          </a:p>
          <a:p>
            <a:pPr lvl="1"/>
            <a:r>
              <a:rPr lang="cs-CZ" sz="2800" dirty="0" smtClean="0">
                <a:noFill/>
              </a:rPr>
              <a:t>Materiálové</a:t>
            </a:r>
          </a:p>
          <a:p>
            <a:pPr lvl="1"/>
            <a:r>
              <a:rPr lang="cs-CZ" sz="2800" dirty="0" smtClean="0">
                <a:noFill/>
              </a:rPr>
              <a:t>Elektronické</a:t>
            </a:r>
          </a:p>
          <a:p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48" y="2656604"/>
            <a:ext cx="5180952" cy="1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55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bg1"/>
                </a:solidFill>
              </a:rPr>
              <a:t>SCINTILAČNÍ </a:t>
            </a:r>
            <a:r>
              <a:rPr lang="cs-CZ" dirty="0" smtClean="0">
                <a:solidFill>
                  <a:schemeClr val="bg1"/>
                </a:solidFill>
              </a:rPr>
              <a:t>SPEKTROMETR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3200" dirty="0" smtClean="0">
                <a:solidFill>
                  <a:schemeClr val="bg1"/>
                </a:solidFill>
              </a:rPr>
              <a:t>Scintilační krystal</a:t>
            </a:r>
          </a:p>
          <a:p>
            <a:r>
              <a:rPr lang="cs-CZ" sz="3200" dirty="0" smtClean="0">
                <a:solidFill>
                  <a:schemeClr val="bg1"/>
                </a:solidFill>
              </a:rPr>
              <a:t>Fotonásobič</a:t>
            </a:r>
          </a:p>
          <a:p>
            <a:r>
              <a:rPr lang="cs-CZ" sz="3200" dirty="0" smtClean="0">
                <a:solidFill>
                  <a:schemeClr val="bg1"/>
                </a:solidFill>
              </a:rPr>
              <a:t>Analyzátor</a:t>
            </a:r>
            <a:endParaRPr lang="cs-CZ" sz="2800" dirty="0">
              <a:solidFill>
                <a:schemeClr val="bg1"/>
              </a:solidFill>
            </a:endParaRP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884" y="2024578"/>
            <a:ext cx="6819048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9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bg1"/>
                </a:solidFill>
              </a:rPr>
              <a:t>Posun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200" dirty="0" smtClean="0">
                <a:solidFill>
                  <a:schemeClr val="bg1"/>
                </a:solidFill>
              </a:rPr>
              <a:t>O hodnoty</a:t>
            </a:r>
          </a:p>
          <a:p>
            <a:r>
              <a:rPr lang="cs-CZ" sz="3200" dirty="0" smtClean="0">
                <a:solidFill>
                  <a:schemeClr val="bg1"/>
                </a:solidFill>
              </a:rPr>
              <a:t>O konstantní vzdálenost</a:t>
            </a:r>
          </a:p>
          <a:p>
            <a:r>
              <a:rPr lang="cs-CZ" sz="3200" dirty="0" smtClean="0">
                <a:solidFill>
                  <a:schemeClr val="bg1"/>
                </a:solidFill>
              </a:rPr>
              <a:t>O čas (vzdálenost s uvážením rychlosti)</a:t>
            </a:r>
            <a:endParaRPr lang="cs-CZ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01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bg1"/>
                </a:solidFill>
              </a:rPr>
              <a:t>Zásuvný modul – Obsah CSV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200" dirty="0" err="1" smtClean="0">
                <a:solidFill>
                  <a:schemeClr val="bg1"/>
                </a:solidFill>
              </a:rPr>
              <a:t>Lat_deg</a:t>
            </a:r>
            <a:endParaRPr lang="cs-CZ" sz="3200" dirty="0" smtClean="0">
              <a:solidFill>
                <a:schemeClr val="bg1"/>
              </a:solidFill>
            </a:endParaRPr>
          </a:p>
          <a:p>
            <a:r>
              <a:rPr lang="cs-CZ" sz="3200" dirty="0" err="1" smtClean="0">
                <a:solidFill>
                  <a:schemeClr val="bg1"/>
                </a:solidFill>
              </a:rPr>
              <a:t>Lon_deg</a:t>
            </a:r>
            <a:endParaRPr lang="cs-CZ" sz="3200" dirty="0" smtClean="0">
              <a:solidFill>
                <a:schemeClr val="bg1"/>
              </a:solidFill>
            </a:endParaRPr>
          </a:p>
          <a:p>
            <a:r>
              <a:rPr lang="cs-CZ" sz="3200" dirty="0" err="1" smtClean="0">
                <a:solidFill>
                  <a:schemeClr val="bg1"/>
                </a:solidFill>
              </a:rPr>
              <a:t>Gtm_sec</a:t>
            </a:r>
            <a:endParaRPr lang="cs-CZ" sz="3200" dirty="0" smtClean="0">
              <a:solidFill>
                <a:schemeClr val="bg1"/>
              </a:solidFill>
            </a:endParaRPr>
          </a:p>
          <a:p>
            <a:endParaRPr lang="cs-CZ" sz="3200" dirty="0" smtClean="0">
              <a:solidFill>
                <a:schemeClr val="bg1"/>
              </a:solidFill>
            </a:endParaRPr>
          </a:p>
          <a:p>
            <a:r>
              <a:rPr lang="cs-CZ" sz="3200" dirty="0" err="1" smtClean="0">
                <a:solidFill>
                  <a:schemeClr val="bg1"/>
                </a:solidFill>
              </a:rPr>
              <a:t>Mereni</a:t>
            </a:r>
            <a:endParaRPr lang="cs-CZ" sz="3200" dirty="0">
              <a:solidFill>
                <a:schemeClr val="bg1"/>
              </a:solidFill>
            </a:endParaRPr>
          </a:p>
          <a:p>
            <a:r>
              <a:rPr lang="cs-CZ" sz="3200" dirty="0">
                <a:solidFill>
                  <a:schemeClr val="bg1"/>
                </a:solidFill>
              </a:rPr>
              <a:t>RECS</a:t>
            </a:r>
          </a:p>
          <a:p>
            <a:endParaRPr lang="cs-CZ" sz="3200" dirty="0">
              <a:solidFill>
                <a:schemeClr val="bg1"/>
              </a:solidFill>
            </a:endParaRP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656" y="1825625"/>
            <a:ext cx="9075999" cy="404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bg1"/>
                </a:solidFill>
              </a:rPr>
              <a:t>Zásuvný modul – Tělo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3200" dirty="0" smtClean="0">
                <a:solidFill>
                  <a:schemeClr val="bg1"/>
                </a:solidFill>
              </a:rPr>
              <a:t>__init__.py</a:t>
            </a:r>
          </a:p>
          <a:p>
            <a:r>
              <a:rPr lang="cs-CZ" sz="3200" dirty="0" smtClean="0">
                <a:solidFill>
                  <a:schemeClr val="bg1"/>
                </a:solidFill>
              </a:rPr>
              <a:t>Plugin_upload.py</a:t>
            </a:r>
          </a:p>
          <a:p>
            <a:r>
              <a:rPr lang="cs-CZ" sz="3200" dirty="0" smtClean="0">
                <a:solidFill>
                  <a:schemeClr val="bg1"/>
                </a:solidFill>
              </a:rPr>
              <a:t>Position_correction.py</a:t>
            </a:r>
          </a:p>
          <a:p>
            <a:r>
              <a:rPr lang="cs-CZ" sz="3200" dirty="0" smtClean="0">
                <a:solidFill>
                  <a:schemeClr val="bg1"/>
                </a:solidFill>
              </a:rPr>
              <a:t>Position_correction_dockwidget.py</a:t>
            </a:r>
          </a:p>
          <a:p>
            <a:r>
              <a:rPr lang="cs-CZ" sz="3200" dirty="0" smtClean="0">
                <a:solidFill>
                  <a:schemeClr val="bg1"/>
                </a:solidFill>
              </a:rPr>
              <a:t>Show_as_layer.py</a:t>
            </a:r>
            <a:endParaRPr lang="cs-CZ" sz="3200" dirty="0">
              <a:solidFill>
                <a:schemeClr val="bg1"/>
              </a:solidFill>
            </a:endParaRP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051" y="2630845"/>
            <a:ext cx="4429743" cy="2333951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707" y="1666167"/>
            <a:ext cx="4452087" cy="4510796"/>
          </a:xfrm>
          <a:prstGeom prst="rect">
            <a:avLst/>
          </a:prstGeom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544" y="1623495"/>
            <a:ext cx="6458851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8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bg1"/>
                </a:solidFill>
              </a:rPr>
              <a:t>Zásuvný modul – move.py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200" dirty="0" smtClean="0">
                <a:solidFill>
                  <a:schemeClr val="bg1"/>
                </a:solidFill>
              </a:rPr>
              <a:t>První geodetická úloha řešena iteracemi</a:t>
            </a:r>
          </a:p>
          <a:p>
            <a:r>
              <a:rPr lang="cs-CZ" sz="3200" dirty="0" smtClean="0">
                <a:solidFill>
                  <a:schemeClr val="bg1"/>
                </a:solidFill>
              </a:rPr>
              <a:t>Přepočet při posunu větším než 1 s</a:t>
            </a:r>
          </a:p>
          <a:p>
            <a:endParaRPr lang="cs-CZ" sz="3200" dirty="0" smtClean="0">
              <a:solidFill>
                <a:schemeClr val="bg1"/>
              </a:solidFill>
            </a:endParaRP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60676" cy="6190325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42" y="357299"/>
            <a:ext cx="11024315" cy="6198151"/>
          </a:xfrm>
          <a:prstGeom prst="rect">
            <a:avLst/>
          </a:prstGeom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252005"/>
            <a:ext cx="11398876" cy="640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80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bg1"/>
                </a:solidFill>
              </a:rPr>
              <a:t>Čas budoucí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3200" dirty="0" smtClean="0">
                <a:solidFill>
                  <a:schemeClr val="bg1"/>
                </a:solidFill>
              </a:rPr>
              <a:t>Automatické stylování</a:t>
            </a:r>
          </a:p>
          <a:p>
            <a:r>
              <a:rPr lang="cs-CZ" sz="3200" dirty="0" smtClean="0">
                <a:solidFill>
                  <a:schemeClr val="bg1"/>
                </a:solidFill>
              </a:rPr>
              <a:t>Volba referenčního elipsoidu</a:t>
            </a:r>
          </a:p>
          <a:p>
            <a:endParaRPr lang="cs-CZ" dirty="0" smtClean="0">
              <a:solidFill>
                <a:schemeClr val="bg1"/>
              </a:solidFill>
            </a:endParaRPr>
          </a:p>
          <a:p>
            <a:endParaRPr lang="cs-CZ" dirty="0" smtClean="0">
              <a:solidFill>
                <a:schemeClr val="bg1"/>
              </a:solidFill>
            </a:endParaRPr>
          </a:p>
          <a:p>
            <a:endParaRPr lang="cs-CZ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be">
  <a:themeElements>
    <a:clrScheme name="Neb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Neb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eb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1294</TotalTime>
  <Words>265</Words>
  <Application>Microsoft Office PowerPoint</Application>
  <PresentationFormat>Širokoúhlá obrazovka</PresentationFormat>
  <Paragraphs>48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Nebe</vt:lpstr>
      <vt:lpstr>Motiv Office</vt:lpstr>
      <vt:lpstr>Posun letecky měřených bodů v prostředí QGIS</vt:lpstr>
      <vt:lpstr>Státní ústav radiační ochrany</vt:lpstr>
      <vt:lpstr>SCINTILAČNÍ SPEKTROMETRIE</vt:lpstr>
      <vt:lpstr>SCINTILAČNÍ SPEKTROMETR</vt:lpstr>
      <vt:lpstr>Posun</vt:lpstr>
      <vt:lpstr>Zásuvný modul – Obsah CSV</vt:lpstr>
      <vt:lpstr>Zásuvný modul – Tělo</vt:lpstr>
      <vt:lpstr>Zásuvný modul – move.py</vt:lpstr>
      <vt:lpstr>Čas budoucí</vt:lpstr>
      <vt:lpstr>Literatura</vt:lpstr>
      <vt:lpstr>Děkuji za pozornost (Prostor pro vaši rekriminaci)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ondrej</dc:creator>
  <cp:lastModifiedBy>ondrej</cp:lastModifiedBy>
  <cp:revision>33</cp:revision>
  <dcterms:created xsi:type="dcterms:W3CDTF">2016-04-26T15:02:00Z</dcterms:created>
  <dcterms:modified xsi:type="dcterms:W3CDTF">2016-06-28T21:46:23Z</dcterms:modified>
</cp:coreProperties>
</file>