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22"/>
  </p:notesMasterIdLst>
  <p:handoutMasterIdLst>
    <p:handoutMasterId r:id="rId23"/>
  </p:handoutMasterIdLst>
  <p:sldIdLst>
    <p:sldId id="256" r:id="rId5"/>
    <p:sldId id="4111" r:id="rId6"/>
    <p:sldId id="4113" r:id="rId7"/>
    <p:sldId id="3867" r:id="rId8"/>
    <p:sldId id="4068" r:id="rId9"/>
    <p:sldId id="4107" r:id="rId10"/>
    <p:sldId id="4115" r:id="rId11"/>
    <p:sldId id="4108" r:id="rId12"/>
    <p:sldId id="4116" r:id="rId13"/>
    <p:sldId id="4109" r:id="rId14"/>
    <p:sldId id="4114" r:id="rId15"/>
    <p:sldId id="4110" r:id="rId16"/>
    <p:sldId id="4117" r:id="rId17"/>
    <p:sldId id="4118" r:id="rId18"/>
    <p:sldId id="4119" r:id="rId19"/>
    <p:sldId id="4120" r:id="rId20"/>
    <p:sldId id="38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ek laberschek" initials="tl" lastIdx="0" clrIdx="0">
    <p:extLst>
      <p:ext uri="{19B8F6BF-5375-455C-9EA6-DF929625EA0E}">
        <p15:presenceInfo xmlns:p15="http://schemas.microsoft.com/office/powerpoint/2012/main" userId="5f85809a2af44e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993366"/>
    <a:srgbClr val="0047FF"/>
    <a:srgbClr val="8CA8E1"/>
    <a:srgbClr val="C65919"/>
    <a:srgbClr val="A31A51"/>
    <a:srgbClr val="FCE400"/>
    <a:srgbClr val="D3E1F1"/>
    <a:srgbClr val="E0ECF4"/>
    <a:srgbClr val="D6DCE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yl jasny 1 — Ak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86775" autoAdjust="0"/>
  </p:normalViewPr>
  <p:slideViewPr>
    <p:cSldViewPr snapToGrid="0">
      <p:cViewPr varScale="1">
        <p:scale>
          <a:sx n="63" d="100"/>
          <a:sy n="63" d="100"/>
        </p:scale>
        <p:origin x="1062" y="78"/>
      </p:cViewPr>
      <p:guideLst>
        <p:guide orient="horz" pos="3984"/>
        <p:guide pos="3840"/>
        <p:guide orient="horz" pos="2136"/>
      </p:guideLst>
    </p:cSldViewPr>
  </p:slideViewPr>
  <p:outlineViewPr>
    <p:cViewPr>
      <p:scale>
        <a:sx n="33" d="100"/>
        <a:sy n="33" d="100"/>
      </p:scale>
      <p:origin x="0" y="-3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Conferinte\JavaZone\Integration%20Testing%20with%20Spring\Tests%20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Conferinte\JavaZone\Integration%20Testing%20with%20Spring\Tests%20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MySQL - 10 tests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DirtiesContext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Sheet3!$A$3:$A$7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500</c:v>
                </c:pt>
                <c:pt idx="3">
                  <c:v>1000</c:v>
                </c:pt>
                <c:pt idx="4">
                  <c:v>2000</c:v>
                </c:pt>
              </c:numCache>
            </c:numRef>
          </c:cat>
          <c:val>
            <c:numRef>
              <c:f>Sheet3!$B$3:$B$7</c:f>
              <c:numCache>
                <c:formatCode>General</c:formatCode>
                <c:ptCount val="5"/>
                <c:pt idx="0">
                  <c:v>36091</c:v>
                </c:pt>
                <c:pt idx="1">
                  <c:v>39036</c:v>
                </c:pt>
                <c:pt idx="2">
                  <c:v>53177</c:v>
                </c:pt>
                <c:pt idx="3">
                  <c:v>80609</c:v>
                </c:pt>
                <c:pt idx="4">
                  <c:v>131357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0F-45BF-98D3-753DD2DAF93B}"/>
            </c:ext>
          </c:extLst>
        </c:ser>
        <c:ser>
          <c:idx val="1"/>
          <c:order val="1"/>
          <c:tx>
            <c:v>Transactional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Sheet3!$A$3:$A$7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500</c:v>
                </c:pt>
                <c:pt idx="3">
                  <c:v>1000</c:v>
                </c:pt>
                <c:pt idx="4">
                  <c:v>2000</c:v>
                </c:pt>
              </c:numCache>
            </c:numRef>
          </c:cat>
          <c:val>
            <c:numRef>
              <c:f>Sheet3!$C$3:$C$7</c:f>
              <c:numCache>
                <c:formatCode>General</c:formatCode>
                <c:ptCount val="5"/>
                <c:pt idx="0">
                  <c:v>15999</c:v>
                </c:pt>
                <c:pt idx="1">
                  <c:v>22306</c:v>
                </c:pt>
                <c:pt idx="2">
                  <c:v>36809</c:v>
                </c:pt>
                <c:pt idx="3">
                  <c:v>66534</c:v>
                </c:pt>
                <c:pt idx="4">
                  <c:v>112899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0F-45BF-98D3-753DD2DAF93B}"/>
            </c:ext>
          </c:extLst>
        </c:ser>
        <c:ser>
          <c:idx val="2"/>
          <c:order val="2"/>
          <c:tx>
            <c:v>Time difference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Sheet3!$A$3:$A$7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500</c:v>
                </c:pt>
                <c:pt idx="3">
                  <c:v>1000</c:v>
                </c:pt>
                <c:pt idx="4">
                  <c:v>2000</c:v>
                </c:pt>
              </c:numCache>
            </c:numRef>
          </c:cat>
          <c:val>
            <c:numRef>
              <c:f>Sheet3!$D$3:$D$7</c:f>
              <c:numCache>
                <c:formatCode>General</c:formatCode>
                <c:ptCount val="5"/>
                <c:pt idx="0">
                  <c:v>20092</c:v>
                </c:pt>
                <c:pt idx="1">
                  <c:v>16730</c:v>
                </c:pt>
                <c:pt idx="2">
                  <c:v>16368</c:v>
                </c:pt>
                <c:pt idx="3">
                  <c:v>14075</c:v>
                </c:pt>
                <c:pt idx="4">
                  <c:v>18458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0F-45BF-98D3-753DD2DAF9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6377136"/>
        <c:axId val="516390864"/>
      </c:barChart>
      <c:catAx>
        <c:axId val="516377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390864"/>
        <c:crosses val="autoZero"/>
        <c:auto val="1"/>
        <c:lblAlgn val="ctr"/>
        <c:lblOffset val="100"/>
        <c:noMultiLvlLbl val="0"/>
      </c:catAx>
      <c:valAx>
        <c:axId val="51639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377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H2 - 10 tests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DirtiesContext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Sheet3!$A$22:$A$26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500</c:v>
                </c:pt>
                <c:pt idx="3">
                  <c:v>1000</c:v>
                </c:pt>
                <c:pt idx="4">
                  <c:v>2000</c:v>
                </c:pt>
              </c:numCache>
            </c:numRef>
          </c:cat>
          <c:val>
            <c:numRef>
              <c:f>Sheet3!$B$22:$B$26</c:f>
              <c:numCache>
                <c:formatCode>General</c:formatCode>
                <c:ptCount val="5"/>
                <c:pt idx="0">
                  <c:v>19398</c:v>
                </c:pt>
                <c:pt idx="1">
                  <c:v>19679</c:v>
                </c:pt>
                <c:pt idx="2">
                  <c:v>19970</c:v>
                </c:pt>
                <c:pt idx="3">
                  <c:v>22071</c:v>
                </c:pt>
                <c:pt idx="4">
                  <c:v>26349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ED-42DF-8FD0-CC4F370B8E6C}"/>
            </c:ext>
          </c:extLst>
        </c:ser>
        <c:ser>
          <c:idx val="1"/>
          <c:order val="1"/>
          <c:tx>
            <c:v>Transactional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Sheet3!$A$22:$A$26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500</c:v>
                </c:pt>
                <c:pt idx="3">
                  <c:v>1000</c:v>
                </c:pt>
                <c:pt idx="4">
                  <c:v>2000</c:v>
                </c:pt>
              </c:numCache>
            </c:numRef>
          </c:cat>
          <c:val>
            <c:numRef>
              <c:f>Sheet3!$C$22:$C$26</c:f>
              <c:numCache>
                <c:formatCode>General</c:formatCode>
                <c:ptCount val="5"/>
                <c:pt idx="0">
                  <c:v>10395</c:v>
                </c:pt>
                <c:pt idx="1">
                  <c:v>11617</c:v>
                </c:pt>
                <c:pt idx="2">
                  <c:v>12084</c:v>
                </c:pt>
                <c:pt idx="3">
                  <c:v>14720</c:v>
                </c:pt>
                <c:pt idx="4">
                  <c:v>18881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ED-42DF-8FD0-CC4F370B8E6C}"/>
            </c:ext>
          </c:extLst>
        </c:ser>
        <c:ser>
          <c:idx val="2"/>
          <c:order val="2"/>
          <c:tx>
            <c:v>Time difference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Sheet3!$A$22:$A$26</c:f>
              <c:numCache>
                <c:formatCode>General</c:formatCode>
                <c:ptCount val="5"/>
                <c:pt idx="0">
                  <c:v>100</c:v>
                </c:pt>
                <c:pt idx="1">
                  <c:v>200</c:v>
                </c:pt>
                <c:pt idx="2">
                  <c:v>500</c:v>
                </c:pt>
                <c:pt idx="3">
                  <c:v>1000</c:v>
                </c:pt>
                <c:pt idx="4">
                  <c:v>2000</c:v>
                </c:pt>
              </c:numCache>
            </c:numRef>
          </c:cat>
          <c:val>
            <c:numRef>
              <c:f>Sheet3!$D$22:$D$26</c:f>
              <c:numCache>
                <c:formatCode>General</c:formatCode>
                <c:ptCount val="5"/>
                <c:pt idx="0">
                  <c:v>9003</c:v>
                </c:pt>
                <c:pt idx="1">
                  <c:v>8062</c:v>
                </c:pt>
                <c:pt idx="2">
                  <c:v>7886</c:v>
                </c:pt>
                <c:pt idx="3">
                  <c:v>7351</c:v>
                </c:pt>
                <c:pt idx="4">
                  <c:v>7468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ED-42DF-8FD0-CC4F370B8E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6388368"/>
        <c:axId val="516382128"/>
      </c:barChart>
      <c:catAx>
        <c:axId val="516388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382128"/>
        <c:crosses val="autoZero"/>
        <c:auto val="1"/>
        <c:lblAlgn val="ctr"/>
        <c:lblOffset val="100"/>
        <c:noMultiLvlLbl val="0"/>
      </c:catAx>
      <c:valAx>
        <c:axId val="516382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38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Open Sans" panose="020B0606030504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06670-26F7-4ABA-9E2A-6A0AC47E3AD7}" type="datetimeFigureOut">
              <a:rPr lang="en-US" smtClean="0">
                <a:latin typeface="Open Sans" panose="020B0606030504020204" pitchFamily="34" charset="0"/>
              </a:rPr>
              <a:t>11/22/2021</a:t>
            </a:fld>
            <a:endParaRPr lang="en-US">
              <a:latin typeface="Open Sans" panose="020B0606030504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BA72D-AEAB-42DE-BB37-1DE08E6F5802}" type="slidenum">
              <a:rPr lang="en-US" smtClean="0">
                <a:latin typeface="Open Sans" panose="020B0606030504020204" pitchFamily="34" charset="0"/>
              </a:rPr>
              <a:t>‹#›</a:t>
            </a:fld>
            <a:endParaRPr lang="en-US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445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panose="020B0606030504020204" pitchFamily="34" charset="0"/>
              </a:defRPr>
            </a:lvl1pPr>
          </a:lstStyle>
          <a:p>
            <a:fld id="{D514CF61-3A57-4391-891A-62EA04699517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620578" cy="400132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6030504020204" pitchFamily="34" charset="0"/>
              </a:defRPr>
            </a:lvl1pPr>
          </a:lstStyle>
          <a:p>
            <a:fld id="{DDFA6EAA-CE61-4754-A534-884FE32D21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2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Nirmala UI Semilight" panose="020B0402040204020203" pitchFamily="34" charset="0"/>
        <a:cs typeface="Nirmala UI Semilight" panose="020B0402040204020203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Nirmala UI Semilight" panose="020B0402040204020203" pitchFamily="34" charset="0"/>
        <a:cs typeface="Nirmala UI Semilight" panose="020B0402040204020203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Nirmala UI Semilight" panose="020B0402040204020203" pitchFamily="34" charset="0"/>
        <a:cs typeface="Nirmala UI Semilight" panose="020B0402040204020203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Nirmala UI Semilight" panose="020B0402040204020203" pitchFamily="34" charset="0"/>
        <a:cs typeface="Nirmala UI Semilight" panose="020B0402040204020203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Nirmala UI Semilight" panose="020B0402040204020203" pitchFamily="34" charset="0"/>
        <a:cs typeface="Nirmala UI Semilight" panose="020B04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trike="no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A6EAA-CE61-4754-A534-884FE32D21D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803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1692771"/>
          </a:xfrm>
        </p:spPr>
        <p:txBody>
          <a:bodyPr>
            <a:spAutoFit/>
          </a:bodyPr>
          <a:lstStyle/>
          <a:p>
            <a:endParaRPr lang="en-US" sz="800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A6EAA-CE61-4754-A534-884FE32D21D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49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1692771"/>
          </a:xfrm>
        </p:spPr>
        <p:txBody>
          <a:bodyPr>
            <a:spAutoFit/>
          </a:bodyPr>
          <a:lstStyle/>
          <a:p>
            <a:endParaRPr lang="en-US" sz="800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A6EAA-CE61-4754-A534-884FE32D21D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8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1692771"/>
          </a:xfrm>
        </p:spPr>
        <p:txBody>
          <a:bodyPr>
            <a:spAutoFit/>
          </a:bodyPr>
          <a:lstStyle/>
          <a:p>
            <a:endParaRPr lang="en-US" sz="800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A6EAA-CE61-4754-A534-884FE32D21D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20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1692771"/>
          </a:xfrm>
        </p:spPr>
        <p:txBody>
          <a:bodyPr>
            <a:spAutoFit/>
          </a:bodyPr>
          <a:lstStyle/>
          <a:p>
            <a:endParaRPr lang="en-US" sz="800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A6EAA-CE61-4754-A534-884FE32D21D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2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1692771"/>
          </a:xfrm>
        </p:spPr>
        <p:txBody>
          <a:bodyPr>
            <a:spAutoFit/>
          </a:bodyPr>
          <a:lstStyle/>
          <a:p>
            <a:endParaRPr lang="en-US" sz="800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A6EAA-CE61-4754-A534-884FE32D21D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92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1692771"/>
          </a:xfrm>
        </p:spPr>
        <p:txBody>
          <a:bodyPr>
            <a:spAutoFit/>
          </a:bodyPr>
          <a:lstStyle/>
          <a:p>
            <a:endParaRPr lang="en-US" sz="800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A6EAA-CE61-4754-A534-884FE32D21D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14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1692771"/>
          </a:xfrm>
        </p:spPr>
        <p:txBody>
          <a:bodyPr>
            <a:spAutoFit/>
          </a:bodyPr>
          <a:lstStyle/>
          <a:p>
            <a:endParaRPr lang="en-US" sz="800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A6EAA-CE61-4754-A534-884FE32D21D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72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620578" cy="120032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A6EAA-CE61-4754-A534-884FE32D21D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00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1692771"/>
          </a:xfrm>
        </p:spPr>
        <p:txBody>
          <a:bodyPr>
            <a:spAutoFit/>
          </a:bodyPr>
          <a:lstStyle/>
          <a:p>
            <a:endParaRPr lang="en-US" sz="800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A6EAA-CE61-4754-A534-884FE32D21D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88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1692771"/>
          </a:xfrm>
        </p:spPr>
        <p:txBody>
          <a:bodyPr>
            <a:spAutoFit/>
          </a:bodyPr>
          <a:lstStyle/>
          <a:p>
            <a:endParaRPr lang="en-US" sz="800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A6EAA-CE61-4754-A534-884FE32D21D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1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1692771"/>
          </a:xfrm>
        </p:spPr>
        <p:txBody>
          <a:bodyPr>
            <a:spAutoFit/>
          </a:bodyPr>
          <a:lstStyle/>
          <a:p>
            <a:endParaRPr lang="en-US" sz="800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A6EAA-CE61-4754-A534-884FE32D21D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20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1692771"/>
          </a:xfrm>
        </p:spPr>
        <p:txBody>
          <a:bodyPr>
            <a:spAutoFit/>
          </a:bodyPr>
          <a:lstStyle/>
          <a:p>
            <a:endParaRPr lang="en-US" sz="800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A6EAA-CE61-4754-A534-884FE32D21D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9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1692771"/>
          </a:xfrm>
        </p:spPr>
        <p:txBody>
          <a:bodyPr>
            <a:spAutoFit/>
          </a:bodyPr>
          <a:lstStyle/>
          <a:p>
            <a:endParaRPr lang="en-US" sz="800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A6EAA-CE61-4754-A534-884FE32D21D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57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1692771"/>
          </a:xfrm>
        </p:spPr>
        <p:txBody>
          <a:bodyPr>
            <a:spAutoFit/>
          </a:bodyPr>
          <a:lstStyle/>
          <a:p>
            <a:endParaRPr lang="en-US" sz="800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A6EAA-CE61-4754-A534-884FE32D21D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1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1692771"/>
          </a:xfrm>
        </p:spPr>
        <p:txBody>
          <a:bodyPr>
            <a:spAutoFit/>
          </a:bodyPr>
          <a:lstStyle/>
          <a:p>
            <a:endParaRPr lang="en-US" sz="800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A6EAA-CE61-4754-A534-884FE32D21D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76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1692771"/>
          </a:xfrm>
        </p:spPr>
        <p:txBody>
          <a:bodyPr>
            <a:spAutoFit/>
          </a:bodyPr>
          <a:lstStyle/>
          <a:p>
            <a:endParaRPr lang="en-US" sz="800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A6EAA-CE61-4754-A534-884FE32D21D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6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4E9EA8-39E2-4874-BDBC-07EF0A3F9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727"/>
            <a:ext cx="12191998" cy="6854543"/>
          </a:xfrm>
          <a:prstGeom prst="rect">
            <a:avLst/>
          </a:prstGeom>
        </p:spPr>
      </p:pic>
      <p:pic>
        <p:nvPicPr>
          <p:cNvPr id="17" name="Graphic 20">
            <a:extLst>
              <a:ext uri="{FF2B5EF4-FFF2-40B4-BE49-F238E27FC236}">
                <a16:creationId xmlns:a16="http://schemas.microsoft.com/office/drawing/2014/main" id="{8592D222-075D-44FC-AD90-77B7502555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2230" y="5481027"/>
            <a:ext cx="2080601" cy="104397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EF8123-56DE-42B7-AA73-ED5AB3B1035F}"/>
              </a:ext>
            </a:extLst>
          </p:cNvPr>
          <p:cNvCxnSpPr>
            <a:cxnSpLocks/>
          </p:cNvCxnSpPr>
          <p:nvPr userDrawn="1"/>
        </p:nvCxnSpPr>
        <p:spPr>
          <a:xfrm>
            <a:off x="583900" y="1"/>
            <a:ext cx="0" cy="2124074"/>
          </a:xfrm>
          <a:prstGeom prst="line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A79E048A-5690-41A0-AEA4-9AF3720912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803" y="2735357"/>
            <a:ext cx="11099027" cy="1413007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  <a:ea typeface="Open Sans" panose="020B0706030804020204" pitchFamily="34" charset="0"/>
                <a:cs typeface="Open Sans" panose="020B0706030804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Template</a:t>
            </a:r>
          </a:p>
        </p:txBody>
      </p:sp>
      <p:grpSp>
        <p:nvGrpSpPr>
          <p:cNvPr id="50" name="Group 4">
            <a:extLst>
              <a:ext uri="{FF2B5EF4-FFF2-40B4-BE49-F238E27FC236}">
                <a16:creationId xmlns:a16="http://schemas.microsoft.com/office/drawing/2014/main" id="{1BB6C26A-A620-4BD7-A5A4-6942F87E42A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3803" y="5678484"/>
            <a:ext cx="1254126" cy="654049"/>
            <a:chOff x="448" y="3577"/>
            <a:chExt cx="790" cy="412"/>
          </a:xfrm>
          <a:solidFill>
            <a:schemeClr val="bg1"/>
          </a:solidFill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383140D0-0060-4F4A-86B6-C803ECFD3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" y="3586"/>
              <a:ext cx="46" cy="111"/>
            </a:xfrm>
            <a:custGeom>
              <a:avLst/>
              <a:gdLst>
                <a:gd name="T0" fmla="*/ 99 w 99"/>
                <a:gd name="T1" fmla="*/ 233 h 237"/>
                <a:gd name="T2" fmla="*/ 99 w 99"/>
                <a:gd name="T3" fmla="*/ 233 h 237"/>
                <a:gd name="T4" fmla="*/ 27 w 99"/>
                <a:gd name="T5" fmla="*/ 176 h 237"/>
                <a:gd name="T6" fmla="*/ 27 w 99"/>
                <a:gd name="T7" fmla="*/ 84 h 237"/>
                <a:gd name="T8" fmla="*/ 0 w 99"/>
                <a:gd name="T9" fmla="*/ 84 h 237"/>
                <a:gd name="T10" fmla="*/ 0 w 99"/>
                <a:gd name="T11" fmla="*/ 51 h 237"/>
                <a:gd name="T12" fmla="*/ 27 w 99"/>
                <a:gd name="T13" fmla="*/ 51 h 237"/>
                <a:gd name="T14" fmla="*/ 27 w 99"/>
                <a:gd name="T15" fmla="*/ 4 h 237"/>
                <a:gd name="T16" fmla="*/ 64 w 99"/>
                <a:gd name="T17" fmla="*/ 0 h 237"/>
                <a:gd name="T18" fmla="*/ 64 w 99"/>
                <a:gd name="T19" fmla="*/ 51 h 237"/>
                <a:gd name="T20" fmla="*/ 98 w 99"/>
                <a:gd name="T21" fmla="*/ 51 h 237"/>
                <a:gd name="T22" fmla="*/ 98 w 99"/>
                <a:gd name="T23" fmla="*/ 84 h 237"/>
                <a:gd name="T24" fmla="*/ 64 w 99"/>
                <a:gd name="T25" fmla="*/ 84 h 237"/>
                <a:gd name="T26" fmla="*/ 64 w 99"/>
                <a:gd name="T27" fmla="*/ 175 h 237"/>
                <a:gd name="T28" fmla="*/ 99 w 99"/>
                <a:gd name="T29" fmla="*/ 199 h 237"/>
                <a:gd name="T30" fmla="*/ 99 w 99"/>
                <a:gd name="T31" fmla="*/ 23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237">
                  <a:moveTo>
                    <a:pt x="99" y="233"/>
                  </a:moveTo>
                  <a:lnTo>
                    <a:pt x="99" y="233"/>
                  </a:lnTo>
                  <a:cubicBezTo>
                    <a:pt x="57" y="237"/>
                    <a:pt x="27" y="220"/>
                    <a:pt x="27" y="176"/>
                  </a:cubicBezTo>
                  <a:lnTo>
                    <a:pt x="27" y="84"/>
                  </a:lnTo>
                  <a:lnTo>
                    <a:pt x="0" y="84"/>
                  </a:lnTo>
                  <a:lnTo>
                    <a:pt x="0" y="51"/>
                  </a:lnTo>
                  <a:lnTo>
                    <a:pt x="27" y="51"/>
                  </a:lnTo>
                  <a:lnTo>
                    <a:pt x="27" y="4"/>
                  </a:lnTo>
                  <a:lnTo>
                    <a:pt x="64" y="0"/>
                  </a:lnTo>
                  <a:lnTo>
                    <a:pt x="64" y="51"/>
                  </a:lnTo>
                  <a:lnTo>
                    <a:pt x="98" y="51"/>
                  </a:lnTo>
                  <a:lnTo>
                    <a:pt x="98" y="84"/>
                  </a:lnTo>
                  <a:lnTo>
                    <a:pt x="64" y="84"/>
                  </a:lnTo>
                  <a:lnTo>
                    <a:pt x="64" y="175"/>
                  </a:lnTo>
                  <a:cubicBezTo>
                    <a:pt x="64" y="190"/>
                    <a:pt x="73" y="203"/>
                    <a:pt x="99" y="199"/>
                  </a:cubicBezTo>
                  <a:lnTo>
                    <a:pt x="99" y="2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8D694BBA-DEE8-4888-AE49-64A4B983D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" y="3577"/>
              <a:ext cx="75" cy="117"/>
            </a:xfrm>
            <a:custGeom>
              <a:avLst/>
              <a:gdLst>
                <a:gd name="T0" fmla="*/ 39 w 164"/>
                <a:gd name="T1" fmla="*/ 0 h 251"/>
                <a:gd name="T2" fmla="*/ 39 w 164"/>
                <a:gd name="T3" fmla="*/ 0 h 251"/>
                <a:gd name="T4" fmla="*/ 39 w 164"/>
                <a:gd name="T5" fmla="*/ 83 h 251"/>
                <a:gd name="T6" fmla="*/ 83 w 164"/>
                <a:gd name="T7" fmla="*/ 67 h 251"/>
                <a:gd name="T8" fmla="*/ 164 w 164"/>
                <a:gd name="T9" fmla="*/ 145 h 251"/>
                <a:gd name="T10" fmla="*/ 164 w 164"/>
                <a:gd name="T11" fmla="*/ 251 h 251"/>
                <a:gd name="T12" fmla="*/ 125 w 164"/>
                <a:gd name="T13" fmla="*/ 251 h 251"/>
                <a:gd name="T14" fmla="*/ 125 w 164"/>
                <a:gd name="T15" fmla="*/ 145 h 251"/>
                <a:gd name="T16" fmla="*/ 77 w 164"/>
                <a:gd name="T17" fmla="*/ 101 h 251"/>
                <a:gd name="T18" fmla="*/ 39 w 164"/>
                <a:gd name="T19" fmla="*/ 113 h 251"/>
                <a:gd name="T20" fmla="*/ 39 w 164"/>
                <a:gd name="T21" fmla="*/ 251 h 251"/>
                <a:gd name="T22" fmla="*/ 0 w 164"/>
                <a:gd name="T23" fmla="*/ 251 h 251"/>
                <a:gd name="T24" fmla="*/ 0 w 164"/>
                <a:gd name="T25" fmla="*/ 0 h 251"/>
                <a:gd name="T26" fmla="*/ 39 w 164"/>
                <a:gd name="T27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4" h="251">
                  <a:moveTo>
                    <a:pt x="39" y="0"/>
                  </a:moveTo>
                  <a:lnTo>
                    <a:pt x="39" y="0"/>
                  </a:lnTo>
                  <a:lnTo>
                    <a:pt x="39" y="83"/>
                  </a:lnTo>
                  <a:cubicBezTo>
                    <a:pt x="53" y="71"/>
                    <a:pt x="71" y="67"/>
                    <a:pt x="83" y="67"/>
                  </a:cubicBezTo>
                  <a:cubicBezTo>
                    <a:pt x="129" y="67"/>
                    <a:pt x="164" y="95"/>
                    <a:pt x="164" y="145"/>
                  </a:cubicBezTo>
                  <a:lnTo>
                    <a:pt x="164" y="251"/>
                  </a:lnTo>
                  <a:lnTo>
                    <a:pt x="125" y="251"/>
                  </a:lnTo>
                  <a:lnTo>
                    <a:pt x="125" y="145"/>
                  </a:lnTo>
                  <a:cubicBezTo>
                    <a:pt x="125" y="117"/>
                    <a:pt x="103" y="102"/>
                    <a:pt x="77" y="101"/>
                  </a:cubicBezTo>
                  <a:cubicBezTo>
                    <a:pt x="65" y="101"/>
                    <a:pt x="51" y="106"/>
                    <a:pt x="39" y="113"/>
                  </a:cubicBezTo>
                  <a:lnTo>
                    <a:pt x="39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4C6FFDF0-F90A-46E4-A620-4E9BDDD536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" y="3577"/>
              <a:ext cx="18" cy="117"/>
            </a:xfrm>
            <a:custGeom>
              <a:avLst/>
              <a:gdLst>
                <a:gd name="T0" fmla="*/ 40 w 40"/>
                <a:gd name="T1" fmla="*/ 251 h 251"/>
                <a:gd name="T2" fmla="*/ 40 w 40"/>
                <a:gd name="T3" fmla="*/ 251 h 251"/>
                <a:gd name="T4" fmla="*/ 1 w 40"/>
                <a:gd name="T5" fmla="*/ 251 h 251"/>
                <a:gd name="T6" fmla="*/ 1 w 40"/>
                <a:gd name="T7" fmla="*/ 70 h 251"/>
                <a:gd name="T8" fmla="*/ 40 w 40"/>
                <a:gd name="T9" fmla="*/ 70 h 251"/>
                <a:gd name="T10" fmla="*/ 40 w 40"/>
                <a:gd name="T11" fmla="*/ 251 h 251"/>
                <a:gd name="T12" fmla="*/ 0 w 40"/>
                <a:gd name="T13" fmla="*/ 0 h 251"/>
                <a:gd name="T14" fmla="*/ 0 w 40"/>
                <a:gd name="T15" fmla="*/ 0 h 251"/>
                <a:gd name="T16" fmla="*/ 40 w 40"/>
                <a:gd name="T17" fmla="*/ 0 h 251"/>
                <a:gd name="T18" fmla="*/ 40 w 40"/>
                <a:gd name="T19" fmla="*/ 42 h 251"/>
                <a:gd name="T20" fmla="*/ 0 w 40"/>
                <a:gd name="T21" fmla="*/ 42 h 251"/>
                <a:gd name="T22" fmla="*/ 0 w 40"/>
                <a:gd name="T23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251">
                  <a:moveTo>
                    <a:pt x="40" y="251"/>
                  </a:moveTo>
                  <a:lnTo>
                    <a:pt x="40" y="251"/>
                  </a:lnTo>
                  <a:lnTo>
                    <a:pt x="1" y="251"/>
                  </a:lnTo>
                  <a:lnTo>
                    <a:pt x="1" y="70"/>
                  </a:lnTo>
                  <a:lnTo>
                    <a:pt x="40" y="70"/>
                  </a:lnTo>
                  <a:lnTo>
                    <a:pt x="40" y="251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40" y="42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219D67C5-382C-4EE6-8EA1-4219916A0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" y="3608"/>
              <a:ext cx="76" cy="86"/>
            </a:xfrm>
            <a:custGeom>
              <a:avLst/>
              <a:gdLst>
                <a:gd name="T0" fmla="*/ 32 w 165"/>
                <a:gd name="T1" fmla="*/ 3 h 184"/>
                <a:gd name="T2" fmla="*/ 32 w 165"/>
                <a:gd name="T3" fmla="*/ 3 h 184"/>
                <a:gd name="T4" fmla="*/ 37 w 165"/>
                <a:gd name="T5" fmla="*/ 25 h 184"/>
                <a:gd name="T6" fmla="*/ 83 w 165"/>
                <a:gd name="T7" fmla="*/ 0 h 184"/>
                <a:gd name="T8" fmla="*/ 165 w 165"/>
                <a:gd name="T9" fmla="*/ 79 h 184"/>
                <a:gd name="T10" fmla="*/ 165 w 165"/>
                <a:gd name="T11" fmla="*/ 184 h 184"/>
                <a:gd name="T12" fmla="*/ 126 w 165"/>
                <a:gd name="T13" fmla="*/ 184 h 184"/>
                <a:gd name="T14" fmla="*/ 126 w 165"/>
                <a:gd name="T15" fmla="*/ 79 h 184"/>
                <a:gd name="T16" fmla="*/ 39 w 165"/>
                <a:gd name="T17" fmla="*/ 54 h 184"/>
                <a:gd name="T18" fmla="*/ 39 w 165"/>
                <a:gd name="T19" fmla="*/ 184 h 184"/>
                <a:gd name="T20" fmla="*/ 0 w 165"/>
                <a:gd name="T21" fmla="*/ 184 h 184"/>
                <a:gd name="T22" fmla="*/ 0 w 165"/>
                <a:gd name="T23" fmla="*/ 3 h 184"/>
                <a:gd name="T24" fmla="*/ 32 w 165"/>
                <a:gd name="T25" fmla="*/ 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184">
                  <a:moveTo>
                    <a:pt x="32" y="3"/>
                  </a:moveTo>
                  <a:lnTo>
                    <a:pt x="32" y="3"/>
                  </a:lnTo>
                  <a:lnTo>
                    <a:pt x="37" y="25"/>
                  </a:lnTo>
                  <a:cubicBezTo>
                    <a:pt x="49" y="7"/>
                    <a:pt x="71" y="0"/>
                    <a:pt x="83" y="0"/>
                  </a:cubicBezTo>
                  <a:cubicBezTo>
                    <a:pt x="134" y="0"/>
                    <a:pt x="165" y="28"/>
                    <a:pt x="165" y="79"/>
                  </a:cubicBezTo>
                  <a:lnTo>
                    <a:pt x="165" y="184"/>
                  </a:lnTo>
                  <a:lnTo>
                    <a:pt x="126" y="184"/>
                  </a:lnTo>
                  <a:lnTo>
                    <a:pt x="126" y="79"/>
                  </a:lnTo>
                  <a:cubicBezTo>
                    <a:pt x="126" y="33"/>
                    <a:pt x="68" y="19"/>
                    <a:pt x="39" y="54"/>
                  </a:cubicBezTo>
                  <a:lnTo>
                    <a:pt x="39" y="184"/>
                  </a:lnTo>
                  <a:lnTo>
                    <a:pt x="0" y="184"/>
                  </a:lnTo>
                  <a:lnTo>
                    <a:pt x="0" y="3"/>
                  </a:lnTo>
                  <a:lnTo>
                    <a:pt x="32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C937CC3B-0FB0-44FA-B111-EE47CFB30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2" y="3577"/>
              <a:ext cx="76" cy="117"/>
            </a:xfrm>
            <a:custGeom>
              <a:avLst/>
              <a:gdLst>
                <a:gd name="T0" fmla="*/ 38 w 166"/>
                <a:gd name="T1" fmla="*/ 148 h 251"/>
                <a:gd name="T2" fmla="*/ 38 w 166"/>
                <a:gd name="T3" fmla="*/ 148 h 251"/>
                <a:gd name="T4" fmla="*/ 116 w 166"/>
                <a:gd name="T5" fmla="*/ 70 h 251"/>
                <a:gd name="T6" fmla="*/ 163 w 166"/>
                <a:gd name="T7" fmla="*/ 70 h 251"/>
                <a:gd name="T8" fmla="*/ 83 w 166"/>
                <a:gd name="T9" fmla="*/ 149 h 251"/>
                <a:gd name="T10" fmla="*/ 166 w 166"/>
                <a:gd name="T11" fmla="*/ 251 h 251"/>
                <a:gd name="T12" fmla="*/ 121 w 166"/>
                <a:gd name="T13" fmla="*/ 251 h 251"/>
                <a:gd name="T14" fmla="*/ 38 w 166"/>
                <a:gd name="T15" fmla="*/ 148 h 251"/>
                <a:gd name="T16" fmla="*/ 38 w 166"/>
                <a:gd name="T17" fmla="*/ 251 h 251"/>
                <a:gd name="T18" fmla="*/ 38 w 166"/>
                <a:gd name="T19" fmla="*/ 251 h 251"/>
                <a:gd name="T20" fmla="*/ 0 w 166"/>
                <a:gd name="T21" fmla="*/ 251 h 251"/>
                <a:gd name="T22" fmla="*/ 0 w 166"/>
                <a:gd name="T23" fmla="*/ 0 h 251"/>
                <a:gd name="T24" fmla="*/ 38 w 166"/>
                <a:gd name="T25" fmla="*/ 0 h 251"/>
                <a:gd name="T26" fmla="*/ 38 w 166"/>
                <a:gd name="T27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251">
                  <a:moveTo>
                    <a:pt x="38" y="148"/>
                  </a:moveTo>
                  <a:lnTo>
                    <a:pt x="38" y="148"/>
                  </a:lnTo>
                  <a:lnTo>
                    <a:pt x="116" y="70"/>
                  </a:lnTo>
                  <a:lnTo>
                    <a:pt x="163" y="70"/>
                  </a:lnTo>
                  <a:lnTo>
                    <a:pt x="83" y="149"/>
                  </a:lnTo>
                  <a:lnTo>
                    <a:pt x="166" y="251"/>
                  </a:lnTo>
                  <a:lnTo>
                    <a:pt x="121" y="251"/>
                  </a:lnTo>
                  <a:lnTo>
                    <a:pt x="38" y="148"/>
                  </a:lnTo>
                  <a:close/>
                  <a:moveTo>
                    <a:pt x="38" y="251"/>
                  </a:moveTo>
                  <a:lnTo>
                    <a:pt x="38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25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4569B4CC-1941-49F2-A2B9-863503A02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" y="3675"/>
              <a:ext cx="20" cy="20"/>
            </a:xfrm>
            <a:custGeom>
              <a:avLst/>
              <a:gdLst>
                <a:gd name="T0" fmla="*/ 0 w 43"/>
                <a:gd name="T1" fmla="*/ 0 h 43"/>
                <a:gd name="T2" fmla="*/ 0 w 43"/>
                <a:gd name="T3" fmla="*/ 0 h 43"/>
                <a:gd name="T4" fmla="*/ 43 w 43"/>
                <a:gd name="T5" fmla="*/ 0 h 43"/>
                <a:gd name="T6" fmla="*/ 43 w 43"/>
                <a:gd name="T7" fmla="*/ 43 h 43"/>
                <a:gd name="T8" fmla="*/ 0 w 43"/>
                <a:gd name="T9" fmla="*/ 43 h 43"/>
                <a:gd name="T10" fmla="*/ 0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0" y="0"/>
                  </a:moveTo>
                  <a:lnTo>
                    <a:pt x="0" y="0"/>
                  </a:lnTo>
                  <a:lnTo>
                    <a:pt x="43" y="0"/>
                  </a:lnTo>
                  <a:lnTo>
                    <a:pt x="43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F5CD8107-EBFE-4CEF-B8DF-E2AC5EFDF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" y="3754"/>
              <a:ext cx="75" cy="88"/>
            </a:xfrm>
            <a:custGeom>
              <a:avLst/>
              <a:gdLst>
                <a:gd name="T0" fmla="*/ 140 w 163"/>
                <a:gd name="T1" fmla="*/ 54 h 189"/>
                <a:gd name="T2" fmla="*/ 140 w 163"/>
                <a:gd name="T3" fmla="*/ 54 h 189"/>
                <a:gd name="T4" fmla="*/ 93 w 163"/>
                <a:gd name="T5" fmla="*/ 36 h 189"/>
                <a:gd name="T6" fmla="*/ 38 w 163"/>
                <a:gd name="T7" fmla="*/ 96 h 189"/>
                <a:gd name="T8" fmla="*/ 94 w 163"/>
                <a:gd name="T9" fmla="*/ 154 h 189"/>
                <a:gd name="T10" fmla="*/ 141 w 163"/>
                <a:gd name="T11" fmla="*/ 135 h 189"/>
                <a:gd name="T12" fmla="*/ 163 w 163"/>
                <a:gd name="T13" fmla="*/ 159 h 189"/>
                <a:gd name="T14" fmla="*/ 94 w 163"/>
                <a:gd name="T15" fmla="*/ 189 h 189"/>
                <a:gd name="T16" fmla="*/ 0 w 163"/>
                <a:gd name="T17" fmla="*/ 95 h 189"/>
                <a:gd name="T18" fmla="*/ 94 w 163"/>
                <a:gd name="T19" fmla="*/ 0 h 189"/>
                <a:gd name="T20" fmla="*/ 162 w 163"/>
                <a:gd name="T21" fmla="*/ 30 h 189"/>
                <a:gd name="T22" fmla="*/ 140 w 163"/>
                <a:gd name="T23" fmla="*/ 5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" h="189">
                  <a:moveTo>
                    <a:pt x="140" y="54"/>
                  </a:moveTo>
                  <a:lnTo>
                    <a:pt x="140" y="54"/>
                  </a:lnTo>
                  <a:cubicBezTo>
                    <a:pt x="125" y="40"/>
                    <a:pt x="109" y="36"/>
                    <a:pt x="93" y="36"/>
                  </a:cubicBezTo>
                  <a:cubicBezTo>
                    <a:pt x="66" y="36"/>
                    <a:pt x="39" y="56"/>
                    <a:pt x="38" y="96"/>
                  </a:cubicBezTo>
                  <a:cubicBezTo>
                    <a:pt x="38" y="127"/>
                    <a:pt x="58" y="154"/>
                    <a:pt x="94" y="154"/>
                  </a:cubicBezTo>
                  <a:cubicBezTo>
                    <a:pt x="111" y="154"/>
                    <a:pt x="124" y="150"/>
                    <a:pt x="141" y="135"/>
                  </a:cubicBezTo>
                  <a:lnTo>
                    <a:pt x="163" y="159"/>
                  </a:lnTo>
                  <a:cubicBezTo>
                    <a:pt x="144" y="178"/>
                    <a:pt x="119" y="189"/>
                    <a:pt x="94" y="189"/>
                  </a:cubicBezTo>
                  <a:cubicBezTo>
                    <a:pt x="32" y="189"/>
                    <a:pt x="0" y="144"/>
                    <a:pt x="0" y="95"/>
                  </a:cubicBezTo>
                  <a:cubicBezTo>
                    <a:pt x="0" y="45"/>
                    <a:pt x="33" y="1"/>
                    <a:pt x="94" y="0"/>
                  </a:cubicBezTo>
                  <a:cubicBezTo>
                    <a:pt x="119" y="0"/>
                    <a:pt x="141" y="10"/>
                    <a:pt x="162" y="30"/>
                  </a:cubicBezTo>
                  <a:lnTo>
                    <a:pt x="140" y="5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E595765D-1DE0-414D-83E6-5DD21FA80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" y="3753"/>
              <a:ext cx="55" cy="87"/>
            </a:xfrm>
            <a:custGeom>
              <a:avLst/>
              <a:gdLst>
                <a:gd name="T0" fmla="*/ 32 w 120"/>
                <a:gd name="T1" fmla="*/ 5 h 186"/>
                <a:gd name="T2" fmla="*/ 32 w 120"/>
                <a:gd name="T3" fmla="*/ 5 h 186"/>
                <a:gd name="T4" fmla="*/ 36 w 120"/>
                <a:gd name="T5" fmla="*/ 24 h 186"/>
                <a:gd name="T6" fmla="*/ 79 w 120"/>
                <a:gd name="T7" fmla="*/ 0 h 186"/>
                <a:gd name="T8" fmla="*/ 120 w 120"/>
                <a:gd name="T9" fmla="*/ 12 h 186"/>
                <a:gd name="T10" fmla="*/ 104 w 120"/>
                <a:gd name="T11" fmla="*/ 43 h 186"/>
                <a:gd name="T12" fmla="*/ 38 w 120"/>
                <a:gd name="T13" fmla="*/ 73 h 186"/>
                <a:gd name="T14" fmla="*/ 38 w 120"/>
                <a:gd name="T15" fmla="*/ 186 h 186"/>
                <a:gd name="T16" fmla="*/ 0 w 120"/>
                <a:gd name="T17" fmla="*/ 186 h 186"/>
                <a:gd name="T18" fmla="*/ 0 w 120"/>
                <a:gd name="T19" fmla="*/ 5 h 186"/>
                <a:gd name="T20" fmla="*/ 32 w 120"/>
                <a:gd name="T21" fmla="*/ 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186">
                  <a:moveTo>
                    <a:pt x="32" y="5"/>
                  </a:moveTo>
                  <a:lnTo>
                    <a:pt x="32" y="5"/>
                  </a:lnTo>
                  <a:lnTo>
                    <a:pt x="36" y="24"/>
                  </a:lnTo>
                  <a:cubicBezTo>
                    <a:pt x="47" y="3"/>
                    <a:pt x="67" y="1"/>
                    <a:pt x="79" y="0"/>
                  </a:cubicBezTo>
                  <a:cubicBezTo>
                    <a:pt x="91" y="0"/>
                    <a:pt x="108" y="4"/>
                    <a:pt x="120" y="12"/>
                  </a:cubicBezTo>
                  <a:lnTo>
                    <a:pt x="104" y="43"/>
                  </a:lnTo>
                  <a:cubicBezTo>
                    <a:pt x="76" y="26"/>
                    <a:pt x="38" y="37"/>
                    <a:pt x="38" y="73"/>
                  </a:cubicBezTo>
                  <a:lnTo>
                    <a:pt x="38" y="186"/>
                  </a:lnTo>
                  <a:lnTo>
                    <a:pt x="0" y="186"/>
                  </a:lnTo>
                  <a:lnTo>
                    <a:pt x="0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02680E49-F0BF-4F60-8DF9-0398ACC50E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" y="3753"/>
              <a:ext cx="88" cy="89"/>
            </a:xfrm>
            <a:custGeom>
              <a:avLst/>
              <a:gdLst>
                <a:gd name="T0" fmla="*/ 144 w 191"/>
                <a:gd name="T1" fmla="*/ 82 h 189"/>
                <a:gd name="T2" fmla="*/ 144 w 191"/>
                <a:gd name="T3" fmla="*/ 82 h 189"/>
                <a:gd name="T4" fmla="*/ 92 w 191"/>
                <a:gd name="T5" fmla="*/ 35 h 189"/>
                <a:gd name="T6" fmla="*/ 40 w 191"/>
                <a:gd name="T7" fmla="*/ 82 h 189"/>
                <a:gd name="T8" fmla="*/ 144 w 191"/>
                <a:gd name="T9" fmla="*/ 82 h 189"/>
                <a:gd name="T10" fmla="*/ 144 w 191"/>
                <a:gd name="T11" fmla="*/ 131 h 189"/>
                <a:gd name="T12" fmla="*/ 144 w 191"/>
                <a:gd name="T13" fmla="*/ 131 h 189"/>
                <a:gd name="T14" fmla="*/ 172 w 191"/>
                <a:gd name="T15" fmla="*/ 148 h 189"/>
                <a:gd name="T16" fmla="*/ 93 w 191"/>
                <a:gd name="T17" fmla="*/ 189 h 189"/>
                <a:gd name="T18" fmla="*/ 0 w 191"/>
                <a:gd name="T19" fmla="*/ 95 h 189"/>
                <a:gd name="T20" fmla="*/ 92 w 191"/>
                <a:gd name="T21" fmla="*/ 1 h 189"/>
                <a:gd name="T22" fmla="*/ 180 w 191"/>
                <a:gd name="T23" fmla="*/ 112 h 189"/>
                <a:gd name="T24" fmla="*/ 39 w 191"/>
                <a:gd name="T25" fmla="*/ 112 h 189"/>
                <a:gd name="T26" fmla="*/ 93 w 191"/>
                <a:gd name="T27" fmla="*/ 154 h 189"/>
                <a:gd name="T28" fmla="*/ 144 w 191"/>
                <a:gd name="T29" fmla="*/ 1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89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7" y="35"/>
                    <a:pt x="92" y="35"/>
                  </a:cubicBezTo>
                  <a:cubicBezTo>
                    <a:pt x="65" y="35"/>
                    <a:pt x="41" y="51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8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2" y="1"/>
                    <a:pt x="92" y="1"/>
                  </a:cubicBezTo>
                  <a:cubicBezTo>
                    <a:pt x="153" y="0"/>
                    <a:pt x="191" y="54"/>
                    <a:pt x="180" y="112"/>
                  </a:cubicBezTo>
                  <a:lnTo>
                    <a:pt x="39" y="112"/>
                  </a:lnTo>
                  <a:cubicBezTo>
                    <a:pt x="43" y="134"/>
                    <a:pt x="62" y="154"/>
                    <a:pt x="93" y="154"/>
                  </a:cubicBezTo>
                  <a:cubicBezTo>
                    <a:pt x="109" y="154"/>
                    <a:pt x="129" y="152"/>
                    <a:pt x="144" y="1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56872B22-E2AF-4F28-AFA4-0AEAF8A5C6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" y="3744"/>
              <a:ext cx="73" cy="98"/>
            </a:xfrm>
            <a:custGeom>
              <a:avLst/>
              <a:gdLst>
                <a:gd name="T0" fmla="*/ 121 w 158"/>
                <a:gd name="T1" fmla="*/ 158 h 209"/>
                <a:gd name="T2" fmla="*/ 121 w 158"/>
                <a:gd name="T3" fmla="*/ 158 h 209"/>
                <a:gd name="T4" fmla="*/ 121 w 158"/>
                <a:gd name="T5" fmla="*/ 127 h 209"/>
                <a:gd name="T6" fmla="*/ 84 w 158"/>
                <a:gd name="T7" fmla="*/ 115 h 209"/>
                <a:gd name="T8" fmla="*/ 37 w 158"/>
                <a:gd name="T9" fmla="*/ 146 h 209"/>
                <a:gd name="T10" fmla="*/ 80 w 158"/>
                <a:gd name="T11" fmla="*/ 176 h 209"/>
                <a:gd name="T12" fmla="*/ 121 w 158"/>
                <a:gd name="T13" fmla="*/ 158 h 209"/>
                <a:gd name="T14" fmla="*/ 128 w 158"/>
                <a:gd name="T15" fmla="*/ 206 h 209"/>
                <a:gd name="T16" fmla="*/ 128 w 158"/>
                <a:gd name="T17" fmla="*/ 206 h 209"/>
                <a:gd name="T18" fmla="*/ 122 w 158"/>
                <a:gd name="T19" fmla="*/ 185 h 209"/>
                <a:gd name="T20" fmla="*/ 70 w 158"/>
                <a:gd name="T21" fmla="*/ 209 h 209"/>
                <a:gd name="T22" fmla="*/ 0 w 158"/>
                <a:gd name="T23" fmla="*/ 146 h 209"/>
                <a:gd name="T24" fmla="*/ 83 w 158"/>
                <a:gd name="T25" fmla="*/ 85 h 209"/>
                <a:gd name="T26" fmla="*/ 121 w 158"/>
                <a:gd name="T27" fmla="*/ 95 h 209"/>
                <a:gd name="T28" fmla="*/ 121 w 158"/>
                <a:gd name="T29" fmla="*/ 88 h 209"/>
                <a:gd name="T30" fmla="*/ 77 w 158"/>
                <a:gd name="T31" fmla="*/ 52 h 209"/>
                <a:gd name="T32" fmla="*/ 27 w 158"/>
                <a:gd name="T33" fmla="*/ 67 h 209"/>
                <a:gd name="T34" fmla="*/ 11 w 158"/>
                <a:gd name="T35" fmla="*/ 42 h 209"/>
                <a:gd name="T36" fmla="*/ 158 w 158"/>
                <a:gd name="T37" fmla="*/ 88 h 209"/>
                <a:gd name="T38" fmla="*/ 158 w 158"/>
                <a:gd name="T39" fmla="*/ 206 h 209"/>
                <a:gd name="T40" fmla="*/ 128 w 158"/>
                <a:gd name="T41" fmla="*/ 206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209">
                  <a:moveTo>
                    <a:pt x="121" y="158"/>
                  </a:moveTo>
                  <a:lnTo>
                    <a:pt x="121" y="158"/>
                  </a:lnTo>
                  <a:lnTo>
                    <a:pt x="121" y="127"/>
                  </a:lnTo>
                  <a:cubicBezTo>
                    <a:pt x="112" y="119"/>
                    <a:pt x="98" y="115"/>
                    <a:pt x="84" y="115"/>
                  </a:cubicBezTo>
                  <a:cubicBezTo>
                    <a:pt x="60" y="114"/>
                    <a:pt x="37" y="123"/>
                    <a:pt x="37" y="146"/>
                  </a:cubicBezTo>
                  <a:cubicBezTo>
                    <a:pt x="37" y="166"/>
                    <a:pt x="49" y="176"/>
                    <a:pt x="80" y="176"/>
                  </a:cubicBezTo>
                  <a:cubicBezTo>
                    <a:pt x="94" y="176"/>
                    <a:pt x="112" y="168"/>
                    <a:pt x="121" y="158"/>
                  </a:cubicBezTo>
                  <a:close/>
                  <a:moveTo>
                    <a:pt x="128" y="206"/>
                  </a:moveTo>
                  <a:lnTo>
                    <a:pt x="128" y="206"/>
                  </a:lnTo>
                  <a:lnTo>
                    <a:pt x="122" y="185"/>
                  </a:lnTo>
                  <a:cubicBezTo>
                    <a:pt x="109" y="205"/>
                    <a:pt x="91" y="209"/>
                    <a:pt x="70" y="209"/>
                  </a:cubicBezTo>
                  <a:cubicBezTo>
                    <a:pt x="22" y="209"/>
                    <a:pt x="0" y="177"/>
                    <a:pt x="0" y="146"/>
                  </a:cubicBezTo>
                  <a:cubicBezTo>
                    <a:pt x="0" y="112"/>
                    <a:pt x="27" y="82"/>
                    <a:pt x="83" y="85"/>
                  </a:cubicBezTo>
                  <a:cubicBezTo>
                    <a:pt x="95" y="85"/>
                    <a:pt x="113" y="88"/>
                    <a:pt x="121" y="95"/>
                  </a:cubicBezTo>
                  <a:lnTo>
                    <a:pt x="121" y="88"/>
                  </a:lnTo>
                  <a:cubicBezTo>
                    <a:pt x="121" y="59"/>
                    <a:pt x="98" y="51"/>
                    <a:pt x="77" y="52"/>
                  </a:cubicBezTo>
                  <a:cubicBezTo>
                    <a:pt x="57" y="52"/>
                    <a:pt x="42" y="58"/>
                    <a:pt x="27" y="67"/>
                  </a:cubicBezTo>
                  <a:lnTo>
                    <a:pt x="11" y="42"/>
                  </a:lnTo>
                  <a:cubicBezTo>
                    <a:pt x="61" y="0"/>
                    <a:pt x="158" y="10"/>
                    <a:pt x="158" y="88"/>
                  </a:cubicBezTo>
                  <a:lnTo>
                    <a:pt x="158" y="206"/>
                  </a:lnTo>
                  <a:lnTo>
                    <a:pt x="128" y="2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6E867C1E-1000-40AF-A13F-08805732A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" y="3731"/>
              <a:ext cx="46" cy="112"/>
            </a:xfrm>
            <a:custGeom>
              <a:avLst/>
              <a:gdLst>
                <a:gd name="T0" fmla="*/ 100 w 100"/>
                <a:gd name="T1" fmla="*/ 233 h 237"/>
                <a:gd name="T2" fmla="*/ 100 w 100"/>
                <a:gd name="T3" fmla="*/ 233 h 237"/>
                <a:gd name="T4" fmla="*/ 27 w 100"/>
                <a:gd name="T5" fmla="*/ 176 h 237"/>
                <a:gd name="T6" fmla="*/ 27 w 100"/>
                <a:gd name="T7" fmla="*/ 84 h 237"/>
                <a:gd name="T8" fmla="*/ 0 w 100"/>
                <a:gd name="T9" fmla="*/ 84 h 237"/>
                <a:gd name="T10" fmla="*/ 0 w 100"/>
                <a:gd name="T11" fmla="*/ 51 h 237"/>
                <a:gd name="T12" fmla="*/ 27 w 100"/>
                <a:gd name="T13" fmla="*/ 51 h 237"/>
                <a:gd name="T14" fmla="*/ 27 w 100"/>
                <a:gd name="T15" fmla="*/ 5 h 237"/>
                <a:gd name="T16" fmla="*/ 65 w 100"/>
                <a:gd name="T17" fmla="*/ 0 h 237"/>
                <a:gd name="T18" fmla="*/ 65 w 100"/>
                <a:gd name="T19" fmla="*/ 51 h 237"/>
                <a:gd name="T20" fmla="*/ 99 w 100"/>
                <a:gd name="T21" fmla="*/ 51 h 237"/>
                <a:gd name="T22" fmla="*/ 99 w 100"/>
                <a:gd name="T23" fmla="*/ 84 h 237"/>
                <a:gd name="T24" fmla="*/ 65 w 100"/>
                <a:gd name="T25" fmla="*/ 84 h 237"/>
                <a:gd name="T26" fmla="*/ 65 w 100"/>
                <a:gd name="T27" fmla="*/ 175 h 237"/>
                <a:gd name="T28" fmla="*/ 100 w 100"/>
                <a:gd name="T29" fmla="*/ 199 h 237"/>
                <a:gd name="T30" fmla="*/ 100 w 100"/>
                <a:gd name="T31" fmla="*/ 23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237">
                  <a:moveTo>
                    <a:pt x="100" y="233"/>
                  </a:moveTo>
                  <a:lnTo>
                    <a:pt x="100" y="233"/>
                  </a:lnTo>
                  <a:cubicBezTo>
                    <a:pt x="57" y="237"/>
                    <a:pt x="27" y="220"/>
                    <a:pt x="27" y="176"/>
                  </a:cubicBezTo>
                  <a:lnTo>
                    <a:pt x="27" y="84"/>
                  </a:lnTo>
                  <a:lnTo>
                    <a:pt x="0" y="84"/>
                  </a:lnTo>
                  <a:lnTo>
                    <a:pt x="0" y="51"/>
                  </a:lnTo>
                  <a:lnTo>
                    <a:pt x="27" y="51"/>
                  </a:lnTo>
                  <a:lnTo>
                    <a:pt x="27" y="5"/>
                  </a:lnTo>
                  <a:lnTo>
                    <a:pt x="65" y="0"/>
                  </a:lnTo>
                  <a:lnTo>
                    <a:pt x="65" y="51"/>
                  </a:lnTo>
                  <a:lnTo>
                    <a:pt x="99" y="51"/>
                  </a:lnTo>
                  <a:lnTo>
                    <a:pt x="99" y="84"/>
                  </a:lnTo>
                  <a:lnTo>
                    <a:pt x="65" y="84"/>
                  </a:lnTo>
                  <a:lnTo>
                    <a:pt x="65" y="175"/>
                  </a:lnTo>
                  <a:cubicBezTo>
                    <a:pt x="65" y="190"/>
                    <a:pt x="74" y="203"/>
                    <a:pt x="100" y="199"/>
                  </a:cubicBezTo>
                  <a:lnTo>
                    <a:pt x="100" y="2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1A9BF518-194B-4495-BD99-211F83E3F9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2" y="3753"/>
              <a:ext cx="88" cy="89"/>
            </a:xfrm>
            <a:custGeom>
              <a:avLst/>
              <a:gdLst>
                <a:gd name="T0" fmla="*/ 144 w 191"/>
                <a:gd name="T1" fmla="*/ 82 h 189"/>
                <a:gd name="T2" fmla="*/ 144 w 191"/>
                <a:gd name="T3" fmla="*/ 82 h 189"/>
                <a:gd name="T4" fmla="*/ 92 w 191"/>
                <a:gd name="T5" fmla="*/ 35 h 189"/>
                <a:gd name="T6" fmla="*/ 40 w 191"/>
                <a:gd name="T7" fmla="*/ 82 h 189"/>
                <a:gd name="T8" fmla="*/ 144 w 191"/>
                <a:gd name="T9" fmla="*/ 82 h 189"/>
                <a:gd name="T10" fmla="*/ 144 w 191"/>
                <a:gd name="T11" fmla="*/ 131 h 189"/>
                <a:gd name="T12" fmla="*/ 144 w 191"/>
                <a:gd name="T13" fmla="*/ 131 h 189"/>
                <a:gd name="T14" fmla="*/ 172 w 191"/>
                <a:gd name="T15" fmla="*/ 148 h 189"/>
                <a:gd name="T16" fmla="*/ 93 w 191"/>
                <a:gd name="T17" fmla="*/ 189 h 189"/>
                <a:gd name="T18" fmla="*/ 0 w 191"/>
                <a:gd name="T19" fmla="*/ 95 h 189"/>
                <a:gd name="T20" fmla="*/ 93 w 191"/>
                <a:gd name="T21" fmla="*/ 1 h 189"/>
                <a:gd name="T22" fmla="*/ 180 w 191"/>
                <a:gd name="T23" fmla="*/ 112 h 189"/>
                <a:gd name="T24" fmla="*/ 39 w 191"/>
                <a:gd name="T25" fmla="*/ 112 h 189"/>
                <a:gd name="T26" fmla="*/ 93 w 191"/>
                <a:gd name="T27" fmla="*/ 154 h 189"/>
                <a:gd name="T28" fmla="*/ 144 w 191"/>
                <a:gd name="T29" fmla="*/ 1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89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8" y="35"/>
                    <a:pt x="92" y="35"/>
                  </a:cubicBezTo>
                  <a:cubicBezTo>
                    <a:pt x="65" y="35"/>
                    <a:pt x="41" y="51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8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3" y="1"/>
                    <a:pt x="93" y="1"/>
                  </a:cubicBezTo>
                  <a:cubicBezTo>
                    <a:pt x="154" y="0"/>
                    <a:pt x="191" y="54"/>
                    <a:pt x="180" y="112"/>
                  </a:cubicBezTo>
                  <a:lnTo>
                    <a:pt x="39" y="112"/>
                  </a:lnTo>
                  <a:cubicBezTo>
                    <a:pt x="44" y="134"/>
                    <a:pt x="63" y="154"/>
                    <a:pt x="93" y="154"/>
                  </a:cubicBezTo>
                  <a:cubicBezTo>
                    <a:pt x="109" y="154"/>
                    <a:pt x="129" y="152"/>
                    <a:pt x="144" y="1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51D2A768-01C4-4B95-9CDC-534440EF2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" y="3821"/>
              <a:ext cx="20" cy="20"/>
            </a:xfrm>
            <a:custGeom>
              <a:avLst/>
              <a:gdLst>
                <a:gd name="T0" fmla="*/ 0 w 44"/>
                <a:gd name="T1" fmla="*/ 0 h 43"/>
                <a:gd name="T2" fmla="*/ 0 w 44"/>
                <a:gd name="T3" fmla="*/ 0 h 43"/>
                <a:gd name="T4" fmla="*/ 44 w 44"/>
                <a:gd name="T5" fmla="*/ 0 h 43"/>
                <a:gd name="T6" fmla="*/ 44 w 44"/>
                <a:gd name="T7" fmla="*/ 43 h 43"/>
                <a:gd name="T8" fmla="*/ 0 w 44"/>
                <a:gd name="T9" fmla="*/ 43 h 43"/>
                <a:gd name="T10" fmla="*/ 0 w 44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3">
                  <a:moveTo>
                    <a:pt x="0" y="0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44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E7BCB45A-7BC9-4E5E-8D45-645E130FEB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" y="3890"/>
              <a:ext cx="73" cy="98"/>
            </a:xfrm>
            <a:custGeom>
              <a:avLst/>
              <a:gdLst>
                <a:gd name="T0" fmla="*/ 122 w 159"/>
                <a:gd name="T1" fmla="*/ 158 h 209"/>
                <a:gd name="T2" fmla="*/ 122 w 159"/>
                <a:gd name="T3" fmla="*/ 158 h 209"/>
                <a:gd name="T4" fmla="*/ 122 w 159"/>
                <a:gd name="T5" fmla="*/ 127 h 209"/>
                <a:gd name="T6" fmla="*/ 85 w 159"/>
                <a:gd name="T7" fmla="*/ 115 h 209"/>
                <a:gd name="T8" fmla="*/ 37 w 159"/>
                <a:gd name="T9" fmla="*/ 146 h 209"/>
                <a:gd name="T10" fmla="*/ 80 w 159"/>
                <a:gd name="T11" fmla="*/ 176 h 209"/>
                <a:gd name="T12" fmla="*/ 122 w 159"/>
                <a:gd name="T13" fmla="*/ 158 h 209"/>
                <a:gd name="T14" fmla="*/ 129 w 159"/>
                <a:gd name="T15" fmla="*/ 207 h 209"/>
                <a:gd name="T16" fmla="*/ 129 w 159"/>
                <a:gd name="T17" fmla="*/ 207 h 209"/>
                <a:gd name="T18" fmla="*/ 122 w 159"/>
                <a:gd name="T19" fmla="*/ 185 h 209"/>
                <a:gd name="T20" fmla="*/ 71 w 159"/>
                <a:gd name="T21" fmla="*/ 209 h 209"/>
                <a:gd name="T22" fmla="*/ 0 w 159"/>
                <a:gd name="T23" fmla="*/ 146 h 209"/>
                <a:gd name="T24" fmla="*/ 84 w 159"/>
                <a:gd name="T25" fmla="*/ 85 h 209"/>
                <a:gd name="T26" fmla="*/ 122 w 159"/>
                <a:gd name="T27" fmla="*/ 96 h 209"/>
                <a:gd name="T28" fmla="*/ 122 w 159"/>
                <a:gd name="T29" fmla="*/ 88 h 209"/>
                <a:gd name="T30" fmla="*/ 77 w 159"/>
                <a:gd name="T31" fmla="*/ 52 h 209"/>
                <a:gd name="T32" fmla="*/ 27 w 159"/>
                <a:gd name="T33" fmla="*/ 67 h 209"/>
                <a:gd name="T34" fmla="*/ 11 w 159"/>
                <a:gd name="T35" fmla="*/ 43 h 209"/>
                <a:gd name="T36" fmla="*/ 159 w 159"/>
                <a:gd name="T37" fmla="*/ 88 h 209"/>
                <a:gd name="T38" fmla="*/ 159 w 159"/>
                <a:gd name="T39" fmla="*/ 207 h 209"/>
                <a:gd name="T40" fmla="*/ 129 w 159"/>
                <a:gd name="T41" fmla="*/ 20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209">
                  <a:moveTo>
                    <a:pt x="122" y="158"/>
                  </a:moveTo>
                  <a:lnTo>
                    <a:pt x="122" y="158"/>
                  </a:lnTo>
                  <a:lnTo>
                    <a:pt x="122" y="127"/>
                  </a:lnTo>
                  <a:cubicBezTo>
                    <a:pt x="113" y="120"/>
                    <a:pt x="98" y="116"/>
                    <a:pt x="85" y="115"/>
                  </a:cubicBezTo>
                  <a:cubicBezTo>
                    <a:pt x="60" y="115"/>
                    <a:pt x="37" y="123"/>
                    <a:pt x="37" y="146"/>
                  </a:cubicBezTo>
                  <a:cubicBezTo>
                    <a:pt x="37" y="166"/>
                    <a:pt x="50" y="176"/>
                    <a:pt x="80" y="176"/>
                  </a:cubicBezTo>
                  <a:cubicBezTo>
                    <a:pt x="94" y="176"/>
                    <a:pt x="112" y="169"/>
                    <a:pt x="122" y="158"/>
                  </a:cubicBezTo>
                  <a:close/>
                  <a:moveTo>
                    <a:pt x="129" y="207"/>
                  </a:moveTo>
                  <a:lnTo>
                    <a:pt x="129" y="207"/>
                  </a:lnTo>
                  <a:lnTo>
                    <a:pt x="122" y="185"/>
                  </a:lnTo>
                  <a:cubicBezTo>
                    <a:pt x="109" y="205"/>
                    <a:pt x="91" y="209"/>
                    <a:pt x="71" y="209"/>
                  </a:cubicBezTo>
                  <a:cubicBezTo>
                    <a:pt x="22" y="209"/>
                    <a:pt x="0" y="177"/>
                    <a:pt x="0" y="146"/>
                  </a:cubicBezTo>
                  <a:cubicBezTo>
                    <a:pt x="0" y="112"/>
                    <a:pt x="27" y="83"/>
                    <a:pt x="84" y="85"/>
                  </a:cubicBezTo>
                  <a:cubicBezTo>
                    <a:pt x="95" y="85"/>
                    <a:pt x="114" y="88"/>
                    <a:pt x="122" y="96"/>
                  </a:cubicBezTo>
                  <a:lnTo>
                    <a:pt x="122" y="88"/>
                  </a:lnTo>
                  <a:cubicBezTo>
                    <a:pt x="122" y="59"/>
                    <a:pt x="99" y="52"/>
                    <a:pt x="77" y="52"/>
                  </a:cubicBezTo>
                  <a:cubicBezTo>
                    <a:pt x="58" y="52"/>
                    <a:pt x="42" y="58"/>
                    <a:pt x="27" y="67"/>
                  </a:cubicBezTo>
                  <a:lnTo>
                    <a:pt x="11" y="43"/>
                  </a:lnTo>
                  <a:cubicBezTo>
                    <a:pt x="61" y="0"/>
                    <a:pt x="159" y="10"/>
                    <a:pt x="159" y="88"/>
                  </a:cubicBezTo>
                  <a:lnTo>
                    <a:pt x="159" y="207"/>
                  </a:lnTo>
                  <a:lnTo>
                    <a:pt x="129" y="2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776983F5-26DD-4EE1-A4BB-B684CB9A2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" y="3899"/>
              <a:ext cx="75" cy="89"/>
            </a:xfrm>
            <a:custGeom>
              <a:avLst/>
              <a:gdLst>
                <a:gd name="T0" fmla="*/ 140 w 163"/>
                <a:gd name="T1" fmla="*/ 54 h 189"/>
                <a:gd name="T2" fmla="*/ 140 w 163"/>
                <a:gd name="T3" fmla="*/ 54 h 189"/>
                <a:gd name="T4" fmla="*/ 94 w 163"/>
                <a:gd name="T5" fmla="*/ 36 h 189"/>
                <a:gd name="T6" fmla="*/ 38 w 163"/>
                <a:gd name="T7" fmla="*/ 96 h 189"/>
                <a:gd name="T8" fmla="*/ 94 w 163"/>
                <a:gd name="T9" fmla="*/ 154 h 189"/>
                <a:gd name="T10" fmla="*/ 141 w 163"/>
                <a:gd name="T11" fmla="*/ 135 h 189"/>
                <a:gd name="T12" fmla="*/ 163 w 163"/>
                <a:gd name="T13" fmla="*/ 159 h 189"/>
                <a:gd name="T14" fmla="*/ 94 w 163"/>
                <a:gd name="T15" fmla="*/ 189 h 189"/>
                <a:gd name="T16" fmla="*/ 0 w 163"/>
                <a:gd name="T17" fmla="*/ 95 h 189"/>
                <a:gd name="T18" fmla="*/ 94 w 163"/>
                <a:gd name="T19" fmla="*/ 0 h 189"/>
                <a:gd name="T20" fmla="*/ 162 w 163"/>
                <a:gd name="T21" fmla="*/ 30 h 189"/>
                <a:gd name="T22" fmla="*/ 140 w 163"/>
                <a:gd name="T23" fmla="*/ 5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" h="189">
                  <a:moveTo>
                    <a:pt x="140" y="54"/>
                  </a:moveTo>
                  <a:lnTo>
                    <a:pt x="140" y="54"/>
                  </a:lnTo>
                  <a:cubicBezTo>
                    <a:pt x="125" y="40"/>
                    <a:pt x="109" y="36"/>
                    <a:pt x="94" y="36"/>
                  </a:cubicBezTo>
                  <a:cubicBezTo>
                    <a:pt x="66" y="36"/>
                    <a:pt x="39" y="56"/>
                    <a:pt x="38" y="96"/>
                  </a:cubicBezTo>
                  <a:cubicBezTo>
                    <a:pt x="38" y="127"/>
                    <a:pt x="58" y="154"/>
                    <a:pt x="94" y="154"/>
                  </a:cubicBezTo>
                  <a:cubicBezTo>
                    <a:pt x="111" y="154"/>
                    <a:pt x="124" y="150"/>
                    <a:pt x="141" y="135"/>
                  </a:cubicBezTo>
                  <a:lnTo>
                    <a:pt x="163" y="159"/>
                  </a:lnTo>
                  <a:cubicBezTo>
                    <a:pt x="144" y="178"/>
                    <a:pt x="119" y="189"/>
                    <a:pt x="94" y="189"/>
                  </a:cubicBezTo>
                  <a:cubicBezTo>
                    <a:pt x="32" y="189"/>
                    <a:pt x="0" y="144"/>
                    <a:pt x="0" y="95"/>
                  </a:cubicBezTo>
                  <a:cubicBezTo>
                    <a:pt x="0" y="46"/>
                    <a:pt x="33" y="1"/>
                    <a:pt x="94" y="0"/>
                  </a:cubicBezTo>
                  <a:cubicBezTo>
                    <a:pt x="119" y="0"/>
                    <a:pt x="141" y="10"/>
                    <a:pt x="162" y="30"/>
                  </a:cubicBezTo>
                  <a:lnTo>
                    <a:pt x="140" y="5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8B12B11A-C5CB-4E88-9EB8-726D9139E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" y="3899"/>
              <a:ext cx="75" cy="89"/>
            </a:xfrm>
            <a:custGeom>
              <a:avLst/>
              <a:gdLst>
                <a:gd name="T0" fmla="*/ 140 w 163"/>
                <a:gd name="T1" fmla="*/ 54 h 189"/>
                <a:gd name="T2" fmla="*/ 140 w 163"/>
                <a:gd name="T3" fmla="*/ 54 h 189"/>
                <a:gd name="T4" fmla="*/ 94 w 163"/>
                <a:gd name="T5" fmla="*/ 36 h 189"/>
                <a:gd name="T6" fmla="*/ 39 w 163"/>
                <a:gd name="T7" fmla="*/ 96 h 189"/>
                <a:gd name="T8" fmla="*/ 94 w 163"/>
                <a:gd name="T9" fmla="*/ 154 h 189"/>
                <a:gd name="T10" fmla="*/ 141 w 163"/>
                <a:gd name="T11" fmla="*/ 135 h 189"/>
                <a:gd name="T12" fmla="*/ 163 w 163"/>
                <a:gd name="T13" fmla="*/ 159 h 189"/>
                <a:gd name="T14" fmla="*/ 94 w 163"/>
                <a:gd name="T15" fmla="*/ 189 h 189"/>
                <a:gd name="T16" fmla="*/ 0 w 163"/>
                <a:gd name="T17" fmla="*/ 95 h 189"/>
                <a:gd name="T18" fmla="*/ 94 w 163"/>
                <a:gd name="T19" fmla="*/ 0 h 189"/>
                <a:gd name="T20" fmla="*/ 162 w 163"/>
                <a:gd name="T21" fmla="*/ 30 h 189"/>
                <a:gd name="T22" fmla="*/ 140 w 163"/>
                <a:gd name="T23" fmla="*/ 5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" h="189">
                  <a:moveTo>
                    <a:pt x="140" y="54"/>
                  </a:moveTo>
                  <a:lnTo>
                    <a:pt x="140" y="54"/>
                  </a:lnTo>
                  <a:cubicBezTo>
                    <a:pt x="126" y="40"/>
                    <a:pt x="109" y="36"/>
                    <a:pt x="94" y="36"/>
                  </a:cubicBezTo>
                  <a:cubicBezTo>
                    <a:pt x="66" y="36"/>
                    <a:pt x="39" y="56"/>
                    <a:pt x="39" y="96"/>
                  </a:cubicBezTo>
                  <a:cubicBezTo>
                    <a:pt x="39" y="127"/>
                    <a:pt x="58" y="154"/>
                    <a:pt x="94" y="154"/>
                  </a:cubicBezTo>
                  <a:cubicBezTo>
                    <a:pt x="112" y="154"/>
                    <a:pt x="124" y="150"/>
                    <a:pt x="141" y="135"/>
                  </a:cubicBezTo>
                  <a:lnTo>
                    <a:pt x="163" y="159"/>
                  </a:lnTo>
                  <a:cubicBezTo>
                    <a:pt x="144" y="178"/>
                    <a:pt x="120" y="189"/>
                    <a:pt x="94" y="189"/>
                  </a:cubicBezTo>
                  <a:cubicBezTo>
                    <a:pt x="32" y="189"/>
                    <a:pt x="0" y="144"/>
                    <a:pt x="0" y="95"/>
                  </a:cubicBezTo>
                  <a:cubicBezTo>
                    <a:pt x="0" y="46"/>
                    <a:pt x="34" y="1"/>
                    <a:pt x="94" y="0"/>
                  </a:cubicBezTo>
                  <a:cubicBezTo>
                    <a:pt x="120" y="0"/>
                    <a:pt x="141" y="10"/>
                    <a:pt x="162" y="30"/>
                  </a:cubicBezTo>
                  <a:lnTo>
                    <a:pt x="140" y="5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A0E96849-2AE0-4EE2-874D-25A98CA02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" y="3899"/>
              <a:ext cx="87" cy="89"/>
            </a:xfrm>
            <a:custGeom>
              <a:avLst/>
              <a:gdLst>
                <a:gd name="T0" fmla="*/ 144 w 191"/>
                <a:gd name="T1" fmla="*/ 82 h 189"/>
                <a:gd name="T2" fmla="*/ 144 w 191"/>
                <a:gd name="T3" fmla="*/ 82 h 189"/>
                <a:gd name="T4" fmla="*/ 92 w 191"/>
                <a:gd name="T5" fmla="*/ 35 h 189"/>
                <a:gd name="T6" fmla="*/ 40 w 191"/>
                <a:gd name="T7" fmla="*/ 82 h 189"/>
                <a:gd name="T8" fmla="*/ 144 w 191"/>
                <a:gd name="T9" fmla="*/ 82 h 189"/>
                <a:gd name="T10" fmla="*/ 144 w 191"/>
                <a:gd name="T11" fmla="*/ 131 h 189"/>
                <a:gd name="T12" fmla="*/ 144 w 191"/>
                <a:gd name="T13" fmla="*/ 131 h 189"/>
                <a:gd name="T14" fmla="*/ 172 w 191"/>
                <a:gd name="T15" fmla="*/ 149 h 189"/>
                <a:gd name="T16" fmla="*/ 93 w 191"/>
                <a:gd name="T17" fmla="*/ 189 h 189"/>
                <a:gd name="T18" fmla="*/ 0 w 191"/>
                <a:gd name="T19" fmla="*/ 95 h 189"/>
                <a:gd name="T20" fmla="*/ 93 w 191"/>
                <a:gd name="T21" fmla="*/ 1 h 189"/>
                <a:gd name="T22" fmla="*/ 180 w 191"/>
                <a:gd name="T23" fmla="*/ 112 h 189"/>
                <a:gd name="T24" fmla="*/ 39 w 191"/>
                <a:gd name="T25" fmla="*/ 112 h 189"/>
                <a:gd name="T26" fmla="*/ 93 w 191"/>
                <a:gd name="T27" fmla="*/ 155 h 189"/>
                <a:gd name="T28" fmla="*/ 144 w 191"/>
                <a:gd name="T29" fmla="*/ 1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89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7" y="35"/>
                    <a:pt x="92" y="35"/>
                  </a:cubicBezTo>
                  <a:cubicBezTo>
                    <a:pt x="65" y="35"/>
                    <a:pt x="41" y="52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9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2" y="1"/>
                    <a:pt x="93" y="1"/>
                  </a:cubicBezTo>
                  <a:cubicBezTo>
                    <a:pt x="153" y="0"/>
                    <a:pt x="191" y="54"/>
                    <a:pt x="180" y="112"/>
                  </a:cubicBezTo>
                  <a:lnTo>
                    <a:pt x="39" y="112"/>
                  </a:lnTo>
                  <a:cubicBezTo>
                    <a:pt x="44" y="134"/>
                    <a:pt x="62" y="155"/>
                    <a:pt x="93" y="155"/>
                  </a:cubicBezTo>
                  <a:cubicBezTo>
                    <a:pt x="109" y="155"/>
                    <a:pt x="129" y="152"/>
                    <a:pt x="144" y="1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0AFC7266-2422-471E-98EF-EB6439EBA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" y="3868"/>
              <a:ext cx="30" cy="121"/>
            </a:xfrm>
            <a:custGeom>
              <a:avLst/>
              <a:gdLst>
                <a:gd name="T0" fmla="*/ 66 w 66"/>
                <a:gd name="T1" fmla="*/ 253 h 258"/>
                <a:gd name="T2" fmla="*/ 66 w 66"/>
                <a:gd name="T3" fmla="*/ 253 h 258"/>
                <a:gd name="T4" fmla="*/ 0 w 66"/>
                <a:gd name="T5" fmla="*/ 197 h 258"/>
                <a:gd name="T6" fmla="*/ 0 w 66"/>
                <a:gd name="T7" fmla="*/ 0 h 258"/>
                <a:gd name="T8" fmla="*/ 39 w 66"/>
                <a:gd name="T9" fmla="*/ 0 h 258"/>
                <a:gd name="T10" fmla="*/ 39 w 66"/>
                <a:gd name="T11" fmla="*/ 197 h 258"/>
                <a:gd name="T12" fmla="*/ 66 w 66"/>
                <a:gd name="T13" fmla="*/ 218 h 258"/>
                <a:gd name="T14" fmla="*/ 66 w 66"/>
                <a:gd name="T15" fmla="*/ 253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258">
                  <a:moveTo>
                    <a:pt x="66" y="253"/>
                  </a:moveTo>
                  <a:lnTo>
                    <a:pt x="66" y="253"/>
                  </a:lnTo>
                  <a:cubicBezTo>
                    <a:pt x="23" y="258"/>
                    <a:pt x="0" y="239"/>
                    <a:pt x="0" y="197"/>
                  </a:cubicBezTo>
                  <a:lnTo>
                    <a:pt x="0" y="0"/>
                  </a:lnTo>
                  <a:lnTo>
                    <a:pt x="39" y="0"/>
                  </a:lnTo>
                  <a:lnTo>
                    <a:pt x="39" y="197"/>
                  </a:lnTo>
                  <a:cubicBezTo>
                    <a:pt x="39" y="211"/>
                    <a:pt x="44" y="220"/>
                    <a:pt x="66" y="218"/>
                  </a:cubicBezTo>
                  <a:lnTo>
                    <a:pt x="66" y="25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3">
              <a:extLst>
                <a:ext uri="{FF2B5EF4-FFF2-40B4-BE49-F238E27FC236}">
                  <a16:creationId xmlns:a16="http://schemas.microsoft.com/office/drawing/2014/main" id="{53E12D82-396D-40C2-A7C9-A5293F5E35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0" y="3899"/>
              <a:ext cx="88" cy="89"/>
            </a:xfrm>
            <a:custGeom>
              <a:avLst/>
              <a:gdLst>
                <a:gd name="T0" fmla="*/ 144 w 191"/>
                <a:gd name="T1" fmla="*/ 82 h 189"/>
                <a:gd name="T2" fmla="*/ 144 w 191"/>
                <a:gd name="T3" fmla="*/ 82 h 189"/>
                <a:gd name="T4" fmla="*/ 92 w 191"/>
                <a:gd name="T5" fmla="*/ 35 h 189"/>
                <a:gd name="T6" fmla="*/ 40 w 191"/>
                <a:gd name="T7" fmla="*/ 82 h 189"/>
                <a:gd name="T8" fmla="*/ 144 w 191"/>
                <a:gd name="T9" fmla="*/ 82 h 189"/>
                <a:gd name="T10" fmla="*/ 145 w 191"/>
                <a:gd name="T11" fmla="*/ 131 h 189"/>
                <a:gd name="T12" fmla="*/ 145 w 191"/>
                <a:gd name="T13" fmla="*/ 131 h 189"/>
                <a:gd name="T14" fmla="*/ 172 w 191"/>
                <a:gd name="T15" fmla="*/ 149 h 189"/>
                <a:gd name="T16" fmla="*/ 93 w 191"/>
                <a:gd name="T17" fmla="*/ 189 h 189"/>
                <a:gd name="T18" fmla="*/ 1 w 191"/>
                <a:gd name="T19" fmla="*/ 95 h 189"/>
                <a:gd name="T20" fmla="*/ 93 w 191"/>
                <a:gd name="T21" fmla="*/ 1 h 189"/>
                <a:gd name="T22" fmla="*/ 181 w 191"/>
                <a:gd name="T23" fmla="*/ 112 h 189"/>
                <a:gd name="T24" fmla="*/ 40 w 191"/>
                <a:gd name="T25" fmla="*/ 112 h 189"/>
                <a:gd name="T26" fmla="*/ 93 w 191"/>
                <a:gd name="T27" fmla="*/ 155 h 189"/>
                <a:gd name="T28" fmla="*/ 145 w 191"/>
                <a:gd name="T29" fmla="*/ 1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89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8" y="35"/>
                    <a:pt x="92" y="35"/>
                  </a:cubicBezTo>
                  <a:cubicBezTo>
                    <a:pt x="65" y="35"/>
                    <a:pt x="41" y="52"/>
                    <a:pt x="40" y="82"/>
                  </a:cubicBezTo>
                  <a:lnTo>
                    <a:pt x="144" y="82"/>
                  </a:lnTo>
                  <a:close/>
                  <a:moveTo>
                    <a:pt x="145" y="131"/>
                  </a:moveTo>
                  <a:lnTo>
                    <a:pt x="145" y="131"/>
                  </a:lnTo>
                  <a:lnTo>
                    <a:pt x="172" y="149"/>
                  </a:lnTo>
                  <a:cubicBezTo>
                    <a:pt x="151" y="177"/>
                    <a:pt x="124" y="189"/>
                    <a:pt x="93" y="189"/>
                  </a:cubicBezTo>
                  <a:cubicBezTo>
                    <a:pt x="32" y="189"/>
                    <a:pt x="0" y="142"/>
                    <a:pt x="1" y="95"/>
                  </a:cubicBezTo>
                  <a:cubicBezTo>
                    <a:pt x="1" y="48"/>
                    <a:pt x="33" y="1"/>
                    <a:pt x="93" y="1"/>
                  </a:cubicBezTo>
                  <a:cubicBezTo>
                    <a:pt x="154" y="0"/>
                    <a:pt x="191" y="54"/>
                    <a:pt x="181" y="112"/>
                  </a:cubicBezTo>
                  <a:lnTo>
                    <a:pt x="40" y="112"/>
                  </a:lnTo>
                  <a:cubicBezTo>
                    <a:pt x="44" y="134"/>
                    <a:pt x="63" y="155"/>
                    <a:pt x="93" y="155"/>
                  </a:cubicBezTo>
                  <a:cubicBezTo>
                    <a:pt x="110" y="155"/>
                    <a:pt x="130" y="152"/>
                    <a:pt x="145" y="1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4">
              <a:extLst>
                <a:ext uri="{FF2B5EF4-FFF2-40B4-BE49-F238E27FC236}">
                  <a16:creationId xmlns:a16="http://schemas.microsoft.com/office/drawing/2014/main" id="{B1218211-0AA2-4047-9E65-C8B91471A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" y="3899"/>
              <a:ext cx="55" cy="88"/>
            </a:xfrm>
            <a:custGeom>
              <a:avLst/>
              <a:gdLst>
                <a:gd name="T0" fmla="*/ 32 w 120"/>
                <a:gd name="T1" fmla="*/ 5 h 187"/>
                <a:gd name="T2" fmla="*/ 32 w 120"/>
                <a:gd name="T3" fmla="*/ 5 h 187"/>
                <a:gd name="T4" fmla="*/ 36 w 120"/>
                <a:gd name="T5" fmla="*/ 24 h 187"/>
                <a:gd name="T6" fmla="*/ 79 w 120"/>
                <a:gd name="T7" fmla="*/ 0 h 187"/>
                <a:gd name="T8" fmla="*/ 120 w 120"/>
                <a:gd name="T9" fmla="*/ 12 h 187"/>
                <a:gd name="T10" fmla="*/ 104 w 120"/>
                <a:gd name="T11" fmla="*/ 44 h 187"/>
                <a:gd name="T12" fmla="*/ 38 w 120"/>
                <a:gd name="T13" fmla="*/ 73 h 187"/>
                <a:gd name="T14" fmla="*/ 38 w 120"/>
                <a:gd name="T15" fmla="*/ 187 h 187"/>
                <a:gd name="T16" fmla="*/ 0 w 120"/>
                <a:gd name="T17" fmla="*/ 187 h 187"/>
                <a:gd name="T18" fmla="*/ 0 w 120"/>
                <a:gd name="T19" fmla="*/ 5 h 187"/>
                <a:gd name="T20" fmla="*/ 32 w 120"/>
                <a:gd name="T21" fmla="*/ 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187">
                  <a:moveTo>
                    <a:pt x="32" y="5"/>
                  </a:moveTo>
                  <a:lnTo>
                    <a:pt x="32" y="5"/>
                  </a:lnTo>
                  <a:lnTo>
                    <a:pt x="36" y="24"/>
                  </a:lnTo>
                  <a:cubicBezTo>
                    <a:pt x="47" y="4"/>
                    <a:pt x="67" y="1"/>
                    <a:pt x="79" y="0"/>
                  </a:cubicBezTo>
                  <a:cubicBezTo>
                    <a:pt x="91" y="0"/>
                    <a:pt x="107" y="4"/>
                    <a:pt x="120" y="12"/>
                  </a:cubicBezTo>
                  <a:lnTo>
                    <a:pt x="104" y="44"/>
                  </a:lnTo>
                  <a:cubicBezTo>
                    <a:pt x="76" y="27"/>
                    <a:pt x="38" y="38"/>
                    <a:pt x="38" y="73"/>
                  </a:cubicBezTo>
                  <a:lnTo>
                    <a:pt x="38" y="187"/>
                  </a:lnTo>
                  <a:lnTo>
                    <a:pt x="0" y="187"/>
                  </a:lnTo>
                  <a:lnTo>
                    <a:pt x="0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C3FCFF7D-E545-49AD-8CBC-7754842BC8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" y="3890"/>
              <a:ext cx="73" cy="98"/>
            </a:xfrm>
            <a:custGeom>
              <a:avLst/>
              <a:gdLst>
                <a:gd name="T0" fmla="*/ 121 w 158"/>
                <a:gd name="T1" fmla="*/ 158 h 209"/>
                <a:gd name="T2" fmla="*/ 121 w 158"/>
                <a:gd name="T3" fmla="*/ 158 h 209"/>
                <a:gd name="T4" fmla="*/ 121 w 158"/>
                <a:gd name="T5" fmla="*/ 127 h 209"/>
                <a:gd name="T6" fmla="*/ 84 w 158"/>
                <a:gd name="T7" fmla="*/ 115 h 209"/>
                <a:gd name="T8" fmla="*/ 37 w 158"/>
                <a:gd name="T9" fmla="*/ 146 h 209"/>
                <a:gd name="T10" fmla="*/ 80 w 158"/>
                <a:gd name="T11" fmla="*/ 176 h 209"/>
                <a:gd name="T12" fmla="*/ 121 w 158"/>
                <a:gd name="T13" fmla="*/ 158 h 209"/>
                <a:gd name="T14" fmla="*/ 128 w 158"/>
                <a:gd name="T15" fmla="*/ 207 h 209"/>
                <a:gd name="T16" fmla="*/ 128 w 158"/>
                <a:gd name="T17" fmla="*/ 207 h 209"/>
                <a:gd name="T18" fmla="*/ 122 w 158"/>
                <a:gd name="T19" fmla="*/ 185 h 209"/>
                <a:gd name="T20" fmla="*/ 70 w 158"/>
                <a:gd name="T21" fmla="*/ 209 h 209"/>
                <a:gd name="T22" fmla="*/ 0 w 158"/>
                <a:gd name="T23" fmla="*/ 146 h 209"/>
                <a:gd name="T24" fmla="*/ 84 w 158"/>
                <a:gd name="T25" fmla="*/ 85 h 209"/>
                <a:gd name="T26" fmla="*/ 121 w 158"/>
                <a:gd name="T27" fmla="*/ 96 h 209"/>
                <a:gd name="T28" fmla="*/ 121 w 158"/>
                <a:gd name="T29" fmla="*/ 88 h 209"/>
                <a:gd name="T30" fmla="*/ 77 w 158"/>
                <a:gd name="T31" fmla="*/ 52 h 209"/>
                <a:gd name="T32" fmla="*/ 27 w 158"/>
                <a:gd name="T33" fmla="*/ 67 h 209"/>
                <a:gd name="T34" fmla="*/ 11 w 158"/>
                <a:gd name="T35" fmla="*/ 43 h 209"/>
                <a:gd name="T36" fmla="*/ 158 w 158"/>
                <a:gd name="T37" fmla="*/ 88 h 209"/>
                <a:gd name="T38" fmla="*/ 158 w 158"/>
                <a:gd name="T39" fmla="*/ 207 h 209"/>
                <a:gd name="T40" fmla="*/ 128 w 158"/>
                <a:gd name="T41" fmla="*/ 20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209">
                  <a:moveTo>
                    <a:pt x="121" y="158"/>
                  </a:moveTo>
                  <a:lnTo>
                    <a:pt x="121" y="158"/>
                  </a:lnTo>
                  <a:lnTo>
                    <a:pt x="121" y="127"/>
                  </a:lnTo>
                  <a:cubicBezTo>
                    <a:pt x="112" y="120"/>
                    <a:pt x="98" y="116"/>
                    <a:pt x="84" y="115"/>
                  </a:cubicBezTo>
                  <a:cubicBezTo>
                    <a:pt x="60" y="115"/>
                    <a:pt x="37" y="123"/>
                    <a:pt x="37" y="146"/>
                  </a:cubicBezTo>
                  <a:cubicBezTo>
                    <a:pt x="37" y="166"/>
                    <a:pt x="49" y="176"/>
                    <a:pt x="80" y="176"/>
                  </a:cubicBezTo>
                  <a:cubicBezTo>
                    <a:pt x="94" y="176"/>
                    <a:pt x="112" y="169"/>
                    <a:pt x="121" y="158"/>
                  </a:cubicBezTo>
                  <a:close/>
                  <a:moveTo>
                    <a:pt x="128" y="207"/>
                  </a:moveTo>
                  <a:lnTo>
                    <a:pt x="128" y="207"/>
                  </a:lnTo>
                  <a:lnTo>
                    <a:pt x="122" y="185"/>
                  </a:lnTo>
                  <a:cubicBezTo>
                    <a:pt x="109" y="205"/>
                    <a:pt x="91" y="209"/>
                    <a:pt x="70" y="209"/>
                  </a:cubicBezTo>
                  <a:cubicBezTo>
                    <a:pt x="22" y="209"/>
                    <a:pt x="0" y="177"/>
                    <a:pt x="0" y="146"/>
                  </a:cubicBezTo>
                  <a:cubicBezTo>
                    <a:pt x="0" y="112"/>
                    <a:pt x="27" y="83"/>
                    <a:pt x="84" y="85"/>
                  </a:cubicBezTo>
                  <a:cubicBezTo>
                    <a:pt x="95" y="85"/>
                    <a:pt x="113" y="88"/>
                    <a:pt x="121" y="96"/>
                  </a:cubicBezTo>
                  <a:lnTo>
                    <a:pt x="121" y="88"/>
                  </a:lnTo>
                  <a:cubicBezTo>
                    <a:pt x="121" y="59"/>
                    <a:pt x="98" y="52"/>
                    <a:pt x="77" y="52"/>
                  </a:cubicBezTo>
                  <a:cubicBezTo>
                    <a:pt x="57" y="52"/>
                    <a:pt x="42" y="58"/>
                    <a:pt x="27" y="67"/>
                  </a:cubicBezTo>
                  <a:lnTo>
                    <a:pt x="11" y="43"/>
                  </a:lnTo>
                  <a:cubicBezTo>
                    <a:pt x="61" y="0"/>
                    <a:pt x="158" y="10"/>
                    <a:pt x="158" y="88"/>
                  </a:cubicBezTo>
                  <a:lnTo>
                    <a:pt x="158" y="207"/>
                  </a:lnTo>
                  <a:lnTo>
                    <a:pt x="128" y="2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">
              <a:extLst>
                <a:ext uri="{FF2B5EF4-FFF2-40B4-BE49-F238E27FC236}">
                  <a16:creationId xmlns:a16="http://schemas.microsoft.com/office/drawing/2014/main" id="{52C18C97-C1FE-42DD-BEB1-13F3E036B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" y="3877"/>
              <a:ext cx="46" cy="112"/>
            </a:xfrm>
            <a:custGeom>
              <a:avLst/>
              <a:gdLst>
                <a:gd name="T0" fmla="*/ 100 w 100"/>
                <a:gd name="T1" fmla="*/ 233 h 237"/>
                <a:gd name="T2" fmla="*/ 100 w 100"/>
                <a:gd name="T3" fmla="*/ 233 h 237"/>
                <a:gd name="T4" fmla="*/ 27 w 100"/>
                <a:gd name="T5" fmla="*/ 176 h 237"/>
                <a:gd name="T6" fmla="*/ 27 w 100"/>
                <a:gd name="T7" fmla="*/ 84 h 237"/>
                <a:gd name="T8" fmla="*/ 0 w 100"/>
                <a:gd name="T9" fmla="*/ 84 h 237"/>
                <a:gd name="T10" fmla="*/ 0 w 100"/>
                <a:gd name="T11" fmla="*/ 51 h 237"/>
                <a:gd name="T12" fmla="*/ 27 w 100"/>
                <a:gd name="T13" fmla="*/ 51 h 237"/>
                <a:gd name="T14" fmla="*/ 27 w 100"/>
                <a:gd name="T15" fmla="*/ 5 h 237"/>
                <a:gd name="T16" fmla="*/ 65 w 100"/>
                <a:gd name="T17" fmla="*/ 0 h 237"/>
                <a:gd name="T18" fmla="*/ 65 w 100"/>
                <a:gd name="T19" fmla="*/ 51 h 237"/>
                <a:gd name="T20" fmla="*/ 99 w 100"/>
                <a:gd name="T21" fmla="*/ 51 h 237"/>
                <a:gd name="T22" fmla="*/ 99 w 100"/>
                <a:gd name="T23" fmla="*/ 84 h 237"/>
                <a:gd name="T24" fmla="*/ 65 w 100"/>
                <a:gd name="T25" fmla="*/ 84 h 237"/>
                <a:gd name="T26" fmla="*/ 65 w 100"/>
                <a:gd name="T27" fmla="*/ 175 h 237"/>
                <a:gd name="T28" fmla="*/ 100 w 100"/>
                <a:gd name="T29" fmla="*/ 199 h 237"/>
                <a:gd name="T30" fmla="*/ 100 w 100"/>
                <a:gd name="T31" fmla="*/ 23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237">
                  <a:moveTo>
                    <a:pt x="100" y="233"/>
                  </a:moveTo>
                  <a:lnTo>
                    <a:pt x="100" y="233"/>
                  </a:lnTo>
                  <a:cubicBezTo>
                    <a:pt x="57" y="237"/>
                    <a:pt x="27" y="220"/>
                    <a:pt x="27" y="176"/>
                  </a:cubicBezTo>
                  <a:lnTo>
                    <a:pt x="27" y="84"/>
                  </a:lnTo>
                  <a:lnTo>
                    <a:pt x="0" y="84"/>
                  </a:lnTo>
                  <a:lnTo>
                    <a:pt x="0" y="51"/>
                  </a:lnTo>
                  <a:lnTo>
                    <a:pt x="27" y="51"/>
                  </a:lnTo>
                  <a:lnTo>
                    <a:pt x="27" y="5"/>
                  </a:lnTo>
                  <a:lnTo>
                    <a:pt x="65" y="0"/>
                  </a:lnTo>
                  <a:lnTo>
                    <a:pt x="65" y="51"/>
                  </a:lnTo>
                  <a:lnTo>
                    <a:pt x="99" y="51"/>
                  </a:lnTo>
                  <a:lnTo>
                    <a:pt x="99" y="84"/>
                  </a:lnTo>
                  <a:lnTo>
                    <a:pt x="65" y="84"/>
                  </a:lnTo>
                  <a:lnTo>
                    <a:pt x="65" y="175"/>
                  </a:lnTo>
                  <a:cubicBezTo>
                    <a:pt x="65" y="190"/>
                    <a:pt x="74" y="204"/>
                    <a:pt x="100" y="199"/>
                  </a:cubicBezTo>
                  <a:lnTo>
                    <a:pt x="100" y="2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">
              <a:extLst>
                <a:ext uri="{FF2B5EF4-FFF2-40B4-BE49-F238E27FC236}">
                  <a16:creationId xmlns:a16="http://schemas.microsoft.com/office/drawing/2014/main" id="{0C624EB7-2D5D-449A-9EF0-F173AAE7DE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9" y="3899"/>
              <a:ext cx="88" cy="89"/>
            </a:xfrm>
            <a:custGeom>
              <a:avLst/>
              <a:gdLst>
                <a:gd name="T0" fmla="*/ 144 w 191"/>
                <a:gd name="T1" fmla="*/ 82 h 189"/>
                <a:gd name="T2" fmla="*/ 144 w 191"/>
                <a:gd name="T3" fmla="*/ 82 h 189"/>
                <a:gd name="T4" fmla="*/ 92 w 191"/>
                <a:gd name="T5" fmla="*/ 35 h 189"/>
                <a:gd name="T6" fmla="*/ 40 w 191"/>
                <a:gd name="T7" fmla="*/ 82 h 189"/>
                <a:gd name="T8" fmla="*/ 144 w 191"/>
                <a:gd name="T9" fmla="*/ 82 h 189"/>
                <a:gd name="T10" fmla="*/ 144 w 191"/>
                <a:gd name="T11" fmla="*/ 131 h 189"/>
                <a:gd name="T12" fmla="*/ 144 w 191"/>
                <a:gd name="T13" fmla="*/ 131 h 189"/>
                <a:gd name="T14" fmla="*/ 172 w 191"/>
                <a:gd name="T15" fmla="*/ 149 h 189"/>
                <a:gd name="T16" fmla="*/ 93 w 191"/>
                <a:gd name="T17" fmla="*/ 189 h 189"/>
                <a:gd name="T18" fmla="*/ 0 w 191"/>
                <a:gd name="T19" fmla="*/ 95 h 189"/>
                <a:gd name="T20" fmla="*/ 93 w 191"/>
                <a:gd name="T21" fmla="*/ 1 h 189"/>
                <a:gd name="T22" fmla="*/ 180 w 191"/>
                <a:gd name="T23" fmla="*/ 112 h 189"/>
                <a:gd name="T24" fmla="*/ 40 w 191"/>
                <a:gd name="T25" fmla="*/ 112 h 189"/>
                <a:gd name="T26" fmla="*/ 93 w 191"/>
                <a:gd name="T27" fmla="*/ 155 h 189"/>
                <a:gd name="T28" fmla="*/ 144 w 191"/>
                <a:gd name="T29" fmla="*/ 1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89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8" y="35"/>
                    <a:pt x="92" y="35"/>
                  </a:cubicBezTo>
                  <a:cubicBezTo>
                    <a:pt x="65" y="35"/>
                    <a:pt x="41" y="52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9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3" y="1"/>
                    <a:pt x="93" y="1"/>
                  </a:cubicBezTo>
                  <a:cubicBezTo>
                    <a:pt x="154" y="0"/>
                    <a:pt x="191" y="54"/>
                    <a:pt x="180" y="112"/>
                  </a:cubicBezTo>
                  <a:lnTo>
                    <a:pt x="40" y="112"/>
                  </a:lnTo>
                  <a:cubicBezTo>
                    <a:pt x="44" y="134"/>
                    <a:pt x="63" y="155"/>
                    <a:pt x="93" y="155"/>
                  </a:cubicBezTo>
                  <a:cubicBezTo>
                    <a:pt x="109" y="155"/>
                    <a:pt x="129" y="152"/>
                    <a:pt x="144" y="1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8">
              <a:extLst>
                <a:ext uri="{FF2B5EF4-FFF2-40B4-BE49-F238E27FC236}">
                  <a16:creationId xmlns:a16="http://schemas.microsoft.com/office/drawing/2014/main" id="{77187D63-5A51-4E66-9B98-49619C651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" y="3967"/>
              <a:ext cx="21" cy="20"/>
            </a:xfrm>
            <a:custGeom>
              <a:avLst/>
              <a:gdLst>
                <a:gd name="T0" fmla="*/ 0 w 44"/>
                <a:gd name="T1" fmla="*/ 0 h 42"/>
                <a:gd name="T2" fmla="*/ 0 w 44"/>
                <a:gd name="T3" fmla="*/ 0 h 42"/>
                <a:gd name="T4" fmla="*/ 44 w 44"/>
                <a:gd name="T5" fmla="*/ 0 h 42"/>
                <a:gd name="T6" fmla="*/ 44 w 44"/>
                <a:gd name="T7" fmla="*/ 42 h 42"/>
                <a:gd name="T8" fmla="*/ 0 w 44"/>
                <a:gd name="T9" fmla="*/ 42 h 42"/>
                <a:gd name="T10" fmla="*/ 0 w 44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2">
                  <a:moveTo>
                    <a:pt x="0" y="0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44" y="42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B9A12-5DD3-4453-8406-1E6F4EE73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803" y="4148138"/>
            <a:ext cx="11099027" cy="709567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523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0FC4CE-DA51-4E8F-8A94-62C4D71327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18409" y="0"/>
            <a:ext cx="547359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A55A5D-F6D6-4F9B-A2B3-4D916D72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00" y="2735358"/>
            <a:ext cx="6006471" cy="309339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5B1932-FB6E-41E3-AA00-76DE2E235D4E}"/>
              </a:ext>
            </a:extLst>
          </p:cNvPr>
          <p:cNvCxnSpPr>
            <a:cxnSpLocks/>
          </p:cNvCxnSpPr>
          <p:nvPr userDrawn="1"/>
        </p:nvCxnSpPr>
        <p:spPr>
          <a:xfrm>
            <a:off x="583900" y="1"/>
            <a:ext cx="0" cy="2124074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B45E04B-6C56-4636-A1F8-9BDD3FB88D13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799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330934-FEDC-4183-BEB0-027D5724E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00" y="2735358"/>
            <a:ext cx="11121286" cy="309339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AC75DA-342A-47A1-813B-19385687E279}"/>
              </a:ext>
            </a:extLst>
          </p:cNvPr>
          <p:cNvCxnSpPr>
            <a:cxnSpLocks/>
          </p:cNvCxnSpPr>
          <p:nvPr userDrawn="1"/>
        </p:nvCxnSpPr>
        <p:spPr>
          <a:xfrm>
            <a:off x="583900" y="1"/>
            <a:ext cx="0" cy="2124074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4E1FA7B-850D-4F12-9C0F-B3FCCDD54ABF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accent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887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17" y="615663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accent1"/>
                </a:solidFill>
                <a:latin typeface="+mj-lt"/>
              </a:rPr>
              <a:pPr algn="ctr"/>
              <a:t>‹#›</a:t>
            </a:fld>
            <a:endParaRPr lang="en-US" sz="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7139A64-1FAA-4CCD-AC2F-A6990DDD41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518250"/>
            <a:ext cx="11110800" cy="445233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lang="en-US" sz="1600" b="1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600" b="1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600" b="1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600" b="1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 b="1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271463" marR="0" lvl="1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271463" marR="0" lvl="2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271463" marR="0" lvl="3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71463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Podtytuł 2">
            <a:extLst>
              <a:ext uri="{FF2B5EF4-FFF2-40B4-BE49-F238E27FC236}">
                <a16:creationId xmlns:a16="http://schemas.microsoft.com/office/drawing/2014/main" id="{ED862DCD-A680-4ECC-8C3D-36FD49B3303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003B77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7F50B2-1E63-4FE6-A968-458E2AF18570}"/>
              </a:ext>
            </a:extLst>
          </p:cNvPr>
          <p:cNvCxnSpPr>
            <a:cxnSpLocks/>
          </p:cNvCxnSpPr>
          <p:nvPr userDrawn="1"/>
        </p:nvCxnSpPr>
        <p:spPr>
          <a:xfrm>
            <a:off x="393407" y="0"/>
            <a:ext cx="0" cy="910585"/>
          </a:xfrm>
          <a:prstGeom prst="line">
            <a:avLst/>
          </a:prstGeom>
          <a:ln>
            <a:solidFill>
              <a:srgbClr val="1138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BA974A-C4A9-46E6-8FC2-5EA61F4E3F74}"/>
              </a:ext>
            </a:extLst>
          </p:cNvPr>
          <p:cNvCxnSpPr>
            <a:cxnSpLocks/>
          </p:cNvCxnSpPr>
          <p:nvPr userDrawn="1"/>
        </p:nvCxnSpPr>
        <p:spPr>
          <a:xfrm>
            <a:off x="393407" y="6595872"/>
            <a:ext cx="0" cy="264417"/>
          </a:xfrm>
          <a:prstGeom prst="line">
            <a:avLst/>
          </a:prstGeom>
          <a:ln>
            <a:solidFill>
              <a:srgbClr val="1138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698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5031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7139A64-1FAA-4CCD-AC2F-A6990DDD41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518250"/>
            <a:ext cx="5358063" cy="445233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271463" marR="0" lvl="1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271463" marR="0" lvl="2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271463" marR="0" lvl="3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71463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7522E9D4-98A4-4F4E-A5B9-AB5393D2F6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44860" y="1518250"/>
            <a:ext cx="5358063" cy="445233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271463" marR="0" lvl="1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271463" marR="0" lvl="2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271463" marR="0" lvl="3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71463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81E6E52-E51D-44E8-883F-429D203716A1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accent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7" name="Podtytuł 2">
            <a:extLst>
              <a:ext uri="{FF2B5EF4-FFF2-40B4-BE49-F238E27FC236}">
                <a16:creationId xmlns:a16="http://schemas.microsoft.com/office/drawing/2014/main" id="{F6EF0223-D106-4E0C-BBC5-C04C9B9513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003B77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B04D28-0DD0-486E-920C-CEF33D666637}"/>
              </a:ext>
            </a:extLst>
          </p:cNvPr>
          <p:cNvCxnSpPr>
            <a:cxnSpLocks/>
          </p:cNvCxnSpPr>
          <p:nvPr userDrawn="1"/>
        </p:nvCxnSpPr>
        <p:spPr>
          <a:xfrm>
            <a:off x="393407" y="0"/>
            <a:ext cx="0" cy="910585"/>
          </a:xfrm>
          <a:prstGeom prst="line">
            <a:avLst/>
          </a:prstGeom>
          <a:ln>
            <a:solidFill>
              <a:srgbClr val="1138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060362-713C-4954-8A6F-5B3FDBB9CC40}"/>
              </a:ext>
            </a:extLst>
          </p:cNvPr>
          <p:cNvCxnSpPr>
            <a:cxnSpLocks/>
          </p:cNvCxnSpPr>
          <p:nvPr userDrawn="1"/>
        </p:nvCxnSpPr>
        <p:spPr>
          <a:xfrm>
            <a:off x="393407" y="6595872"/>
            <a:ext cx="0" cy="264417"/>
          </a:xfrm>
          <a:prstGeom prst="line">
            <a:avLst/>
          </a:prstGeom>
          <a:ln>
            <a:solidFill>
              <a:srgbClr val="1138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399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5031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7139A64-1FAA-4CCD-AC2F-A6990DDD41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518250"/>
            <a:ext cx="3483978" cy="445233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271463" marR="0" lvl="1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271463" marR="0" lvl="2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271463" marR="0" lvl="3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71463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0A72CE0A-08A7-4560-8D3A-5754E7DAA5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05535" y="1518250"/>
            <a:ext cx="3483978" cy="445233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271463" marR="0" lvl="1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271463" marR="0" lvl="2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271463" marR="0" lvl="3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71463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F96D74CA-1B86-4DD5-96A8-9D6135D358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8945" y="1518250"/>
            <a:ext cx="3483978" cy="445233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4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20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1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1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271463" marR="0" lvl="1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271463" marR="0" lvl="2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271463" marR="0" lvl="3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71463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426C360E-784E-4383-8D5C-CDE8C66DDD69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accent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1" name="Podtytuł 2">
            <a:extLst>
              <a:ext uri="{FF2B5EF4-FFF2-40B4-BE49-F238E27FC236}">
                <a16:creationId xmlns:a16="http://schemas.microsoft.com/office/drawing/2014/main" id="{3CC1BCA6-6C50-423F-B3DC-78D745367B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003B77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9053EB-849E-4E06-9B68-D0518C5C31BA}"/>
              </a:ext>
            </a:extLst>
          </p:cNvPr>
          <p:cNvCxnSpPr>
            <a:cxnSpLocks/>
          </p:cNvCxnSpPr>
          <p:nvPr userDrawn="1"/>
        </p:nvCxnSpPr>
        <p:spPr>
          <a:xfrm>
            <a:off x="393407" y="0"/>
            <a:ext cx="0" cy="910585"/>
          </a:xfrm>
          <a:prstGeom prst="line">
            <a:avLst/>
          </a:prstGeom>
          <a:ln>
            <a:solidFill>
              <a:srgbClr val="1138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FB5BD4-66BA-4F44-A166-FADA735D6B7D}"/>
              </a:ext>
            </a:extLst>
          </p:cNvPr>
          <p:cNvCxnSpPr>
            <a:cxnSpLocks/>
          </p:cNvCxnSpPr>
          <p:nvPr userDrawn="1"/>
        </p:nvCxnSpPr>
        <p:spPr>
          <a:xfrm>
            <a:off x="393407" y="6595872"/>
            <a:ext cx="0" cy="264417"/>
          </a:xfrm>
          <a:prstGeom prst="line">
            <a:avLst/>
          </a:prstGeom>
          <a:ln>
            <a:solidFill>
              <a:srgbClr val="1138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498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41A2E-C7F7-0E4A-8E64-1C858F77B2B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8001" y="1480929"/>
            <a:ext cx="7320338" cy="4905615"/>
          </a:xfrm>
          <a:prstGeom prst="rect">
            <a:avLst/>
          </a:prstGeom>
        </p:spPr>
        <p:txBody>
          <a:bodyPr>
            <a:norm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600"/>
            </a:lvl1pPr>
            <a:lvl2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600"/>
            </a:lvl2pPr>
            <a:lvl3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600"/>
            </a:lvl3pPr>
            <a:lvl4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600"/>
            </a:lvl4pPr>
            <a:lvl5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100"/>
            </a:lvl5pPr>
            <a:lvl6pPr marL="2514600" indent="-2066925">
              <a:defRPr sz="18700"/>
            </a:lvl6pPr>
            <a:lvl7pPr marL="2514600" indent="-2066925">
              <a:defRPr sz="100"/>
            </a:lvl7pPr>
            <a:lvl8pPr marL="2514600" indent="-2066925">
              <a:defRPr sz="8950"/>
            </a:lvl8pPr>
            <a:lvl9pPr marL="2514600" indent="-2066925">
              <a:defRPr sz="100"/>
            </a:lvl9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271463" marR="0" lvl="1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728663" marR="0" lvl="2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185863" marR="0" lvl="3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643063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E4968-21C2-8E43-9594-252D0E06065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92095" y="1480929"/>
            <a:ext cx="3610828" cy="4905616"/>
          </a:xfrm>
          <a:prstGeom prst="rect">
            <a:avLst/>
          </a:prstGeom>
        </p:spPr>
        <p:txBody>
          <a:bodyPr>
            <a:norm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2000" b="0">
                <a:solidFill>
                  <a:srgbClr val="113869"/>
                </a:solidFill>
              </a:defRPr>
            </a:lvl1pPr>
            <a:lvl2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800" b="0">
                <a:solidFill>
                  <a:srgbClr val="113869"/>
                </a:solidFill>
              </a:defRPr>
            </a:lvl2pPr>
            <a:lvl3pPr marL="7286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600" b="0">
                <a:solidFill>
                  <a:srgbClr val="113869"/>
                </a:solidFill>
              </a:defRPr>
            </a:lvl3pPr>
            <a:lvl4pPr marL="11858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 b="0">
                <a:solidFill>
                  <a:srgbClr val="113869"/>
                </a:solidFill>
              </a:defRPr>
            </a:lvl4pPr>
            <a:lvl5pPr marL="16430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400" b="0">
                <a:solidFill>
                  <a:srgbClr val="113869"/>
                </a:solidFill>
              </a:defRPr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271463" marR="0" lvl="1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728663" marR="0" lvl="2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185863" marR="0" lvl="3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643063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0D2B920-818D-1E45-80E8-78211287A6EA}"/>
              </a:ext>
            </a:extLst>
          </p:cNvPr>
          <p:cNvCxnSpPr>
            <a:cxnSpLocks/>
          </p:cNvCxnSpPr>
          <p:nvPr userDrawn="1"/>
        </p:nvCxnSpPr>
        <p:spPr>
          <a:xfrm>
            <a:off x="7885216" y="1389413"/>
            <a:ext cx="0" cy="5470876"/>
          </a:xfrm>
          <a:prstGeom prst="line">
            <a:avLst/>
          </a:prstGeom>
          <a:ln>
            <a:solidFill>
              <a:srgbClr val="1138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AC493D9E-2836-438F-9FF2-8AD8ED2B0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5031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Podtytuł 2">
            <a:extLst>
              <a:ext uri="{FF2B5EF4-FFF2-40B4-BE49-F238E27FC236}">
                <a16:creationId xmlns:a16="http://schemas.microsoft.com/office/drawing/2014/main" id="{E666929F-D489-422F-8A4D-41DAE63C9986}"/>
              </a:ext>
            </a:extLst>
          </p:cNvPr>
          <p:cNvSpPr>
            <a:spLocks noGrp="1"/>
          </p:cNvSpPr>
          <p:nvPr>
            <p:ph type="subTitle" idx="17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003B77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2FAEA1B-A556-4A4E-8BCB-9CE597088BE1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accent1"/>
                </a:solidFill>
                <a:latin typeface="+mj-lt"/>
              </a:rPr>
              <a:pPr algn="ctr"/>
              <a:t>‹#›</a:t>
            </a:fld>
            <a:endParaRPr lang="en-US" sz="800" dirty="0">
              <a:solidFill>
                <a:schemeClr val="accent1"/>
              </a:solidFill>
              <a:latin typeface="+mj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4CA1A3-B4ED-473E-B697-8169C8EB89F8}"/>
              </a:ext>
            </a:extLst>
          </p:cNvPr>
          <p:cNvCxnSpPr>
            <a:cxnSpLocks/>
          </p:cNvCxnSpPr>
          <p:nvPr userDrawn="1"/>
        </p:nvCxnSpPr>
        <p:spPr>
          <a:xfrm>
            <a:off x="393407" y="0"/>
            <a:ext cx="0" cy="910585"/>
          </a:xfrm>
          <a:prstGeom prst="line">
            <a:avLst/>
          </a:prstGeom>
          <a:ln>
            <a:solidFill>
              <a:srgbClr val="1138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FAEE2B-BA83-473C-9298-0D1C0B43E202}"/>
              </a:ext>
            </a:extLst>
          </p:cNvPr>
          <p:cNvCxnSpPr>
            <a:cxnSpLocks/>
          </p:cNvCxnSpPr>
          <p:nvPr userDrawn="1"/>
        </p:nvCxnSpPr>
        <p:spPr>
          <a:xfrm>
            <a:off x="393407" y="6595872"/>
            <a:ext cx="0" cy="264417"/>
          </a:xfrm>
          <a:prstGeom prst="line">
            <a:avLst/>
          </a:prstGeom>
          <a:ln>
            <a:solidFill>
              <a:srgbClr val="1138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723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D7F3D-E2C6-7C41-9D83-26D56AF7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48298" y="6491100"/>
            <a:ext cx="18761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1628986-2A61-BE44-8E1F-259C9197B91A}" type="datetime1">
              <a:rPr lang="ru-RU" smtClean="0"/>
              <a:t>22.11.2021</a:t>
            </a:fld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E2542-B94C-1C49-A539-03CF3EDE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34DCF038-1917-084E-A0FE-BE4300E56EB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837657E-42BE-9E4A-B7C3-3418B8F14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003" y="1461052"/>
            <a:ext cx="5637998" cy="492549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ru-RU" dirty="0"/>
          </a:p>
        </p:txBody>
      </p:sp>
      <p:pic>
        <p:nvPicPr>
          <p:cNvPr id="10" name="Obraz 3" descr="Obraz zawierający zewnętrzne, niebo, przyroda, woda&#10;&#10;Opis wygenerowany automatycznie">
            <a:extLst>
              <a:ext uri="{FF2B5EF4-FFF2-40B4-BE49-F238E27FC236}">
                <a16:creationId xmlns:a16="http://schemas.microsoft.com/office/drawing/2014/main" id="{A400B6B8-72BA-084F-AE9E-53964DA7C9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97"/>
          <a:stretch/>
        </p:blipFill>
        <p:spPr>
          <a:xfrm>
            <a:off x="6315740" y="0"/>
            <a:ext cx="5876260" cy="6858000"/>
          </a:xfrm>
          <a:prstGeom prst="rect">
            <a:avLst/>
          </a:prstGeom>
        </p:spPr>
      </p:pic>
      <p:sp>
        <p:nvSpPr>
          <p:cNvPr id="9" name="Podtytuł 2">
            <a:extLst>
              <a:ext uri="{FF2B5EF4-FFF2-40B4-BE49-F238E27FC236}">
                <a16:creationId xmlns:a16="http://schemas.microsoft.com/office/drawing/2014/main" id="{BD41B2A8-C4CA-431E-B58B-6E5AA456ADF7}"/>
              </a:ext>
            </a:extLst>
          </p:cNvPr>
          <p:cNvSpPr>
            <a:spLocks noGrp="1"/>
          </p:cNvSpPr>
          <p:nvPr>
            <p:ph type="subTitle" idx="17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rgbClr val="003B77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F86C412-4CF4-4203-8C0D-DE040661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5031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0B1761-059A-49DC-8AC1-66ED4C60CD13}"/>
              </a:ext>
            </a:extLst>
          </p:cNvPr>
          <p:cNvCxnSpPr>
            <a:cxnSpLocks/>
          </p:cNvCxnSpPr>
          <p:nvPr userDrawn="1"/>
        </p:nvCxnSpPr>
        <p:spPr>
          <a:xfrm>
            <a:off x="393407" y="0"/>
            <a:ext cx="0" cy="910585"/>
          </a:xfrm>
          <a:prstGeom prst="line">
            <a:avLst/>
          </a:prstGeom>
          <a:ln>
            <a:solidFill>
              <a:srgbClr val="1138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F18228-6C51-4704-BA10-2DDC33762EB0}"/>
              </a:ext>
            </a:extLst>
          </p:cNvPr>
          <p:cNvCxnSpPr>
            <a:cxnSpLocks/>
          </p:cNvCxnSpPr>
          <p:nvPr userDrawn="1"/>
        </p:nvCxnSpPr>
        <p:spPr>
          <a:xfrm>
            <a:off x="393407" y="6595872"/>
            <a:ext cx="0" cy="264417"/>
          </a:xfrm>
          <a:prstGeom prst="line">
            <a:avLst/>
          </a:prstGeom>
          <a:ln>
            <a:solidFill>
              <a:srgbClr val="1138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85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E68C0A4-ABDD-B84D-8548-4347036239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6744085-D4E8-7249-80D6-F204253890A7}"/>
              </a:ext>
            </a:extLst>
          </p:cNvPr>
          <p:cNvSpPr/>
          <p:nvPr userDrawn="1"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rgbClr val="DF882E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98C732-DF85-CE4B-B9B5-54AD06D60847}"/>
              </a:ext>
            </a:extLst>
          </p:cNvPr>
          <p:cNvCxnSpPr/>
          <p:nvPr userDrawn="1"/>
        </p:nvCxnSpPr>
        <p:spPr>
          <a:xfrm flipV="1">
            <a:off x="5005136" y="2210058"/>
            <a:ext cx="0" cy="3684711"/>
          </a:xfrm>
          <a:prstGeom prst="line">
            <a:avLst/>
          </a:prstGeom>
          <a:ln w="1397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>
            <a:extLst>
              <a:ext uri="{FF2B5EF4-FFF2-40B4-BE49-F238E27FC236}">
                <a16:creationId xmlns:a16="http://schemas.microsoft.com/office/drawing/2014/main" id="{4A066767-E820-0540-B9AF-A0E9A400EE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9945" y="2335184"/>
            <a:ext cx="6088549" cy="3559586"/>
          </a:xfrm>
        </p:spPr>
        <p:txBody>
          <a:bodyPr anchor="b">
            <a:normAutofit/>
          </a:bodyPr>
          <a:lstStyle>
            <a:lvl1pPr>
              <a:defRPr sz="3600" b="1" i="0">
                <a:solidFill>
                  <a:schemeClr val="bg1">
                    <a:lumMod val="9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CCE9B3-731C-7F4D-AE37-6D4F952374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5" y="6331606"/>
            <a:ext cx="845591" cy="422796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12A2A88-C666-4DE1-A814-C8EF9CF4F6DC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1011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3" descr="Obraz zawierający sprzęt elektroniczny, obwód&#10;&#10;Opis wygenerowany automatycznie">
            <a:extLst>
              <a:ext uri="{FF2B5EF4-FFF2-40B4-BE49-F238E27FC236}">
                <a16:creationId xmlns:a16="http://schemas.microsoft.com/office/drawing/2014/main" id="{D61A71F9-1C48-2C4E-8CD5-68C6FB81F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34"/>
            <a:ext cx="12192000" cy="68562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E76FB37-12FE-1749-8AEB-63110C13E1C8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1F1E4B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98C732-DF85-CE4B-B9B5-54AD06D60847}"/>
              </a:ext>
            </a:extLst>
          </p:cNvPr>
          <p:cNvCxnSpPr/>
          <p:nvPr userDrawn="1"/>
        </p:nvCxnSpPr>
        <p:spPr>
          <a:xfrm flipV="1">
            <a:off x="5005136" y="2210058"/>
            <a:ext cx="0" cy="3684711"/>
          </a:xfrm>
          <a:prstGeom prst="line">
            <a:avLst/>
          </a:prstGeom>
          <a:ln w="1397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>
            <a:extLst>
              <a:ext uri="{FF2B5EF4-FFF2-40B4-BE49-F238E27FC236}">
                <a16:creationId xmlns:a16="http://schemas.microsoft.com/office/drawing/2014/main" id="{4A066767-E820-0540-B9AF-A0E9A400EE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9945" y="2335184"/>
            <a:ext cx="6088549" cy="3559586"/>
          </a:xfrm>
        </p:spPr>
        <p:txBody>
          <a:bodyPr anchor="b">
            <a:normAutofit/>
          </a:bodyPr>
          <a:lstStyle>
            <a:lvl1pPr>
              <a:defRPr sz="3600" b="1" i="0">
                <a:solidFill>
                  <a:schemeClr val="bg1">
                    <a:lumMod val="9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ru-R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CCE9B3-731C-7F4D-AE37-6D4F952374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5" y="6331606"/>
            <a:ext cx="845591" cy="422796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1B29562-2E55-4A20-9A1F-CE287F453115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5379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tc_Practice">
    <p:bg>
      <p:bgPr>
        <a:blipFill dpi="0" rotWithShape="1">
          <a:blip r:embed="rId2" cstate="print">
            <a:lum/>
          </a:blip>
          <a:srcRect/>
          <a:tile tx="0" ty="0" sx="75000" sy="7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08" y="270996"/>
            <a:ext cx="690881" cy="69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96975"/>
            <a:ext cx="11247991" cy="49799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7E153B-26FD-467C-8994-E72E98D8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895" y="414836"/>
            <a:ext cx="1062429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67AE16D-DBBF-4B67-81B2-6138D07C1818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accent1"/>
                </a:solidFill>
                <a:latin typeface="+mj-lt"/>
              </a:rPr>
              <a:pPr algn="ctr"/>
              <a:t>‹#›</a:t>
            </a:fld>
            <a:endParaRPr lang="en-US" sz="8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333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41E8E9-726F-4353-B097-A8118685B1A1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20">
            <a:extLst>
              <a:ext uri="{FF2B5EF4-FFF2-40B4-BE49-F238E27FC236}">
                <a16:creationId xmlns:a16="http://schemas.microsoft.com/office/drawing/2014/main" id="{8592D222-075D-44FC-AD90-77B7502555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2230" y="5481027"/>
            <a:ext cx="2080601" cy="104397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EF8123-56DE-42B7-AA73-ED5AB3B1035F}"/>
              </a:ext>
            </a:extLst>
          </p:cNvPr>
          <p:cNvCxnSpPr>
            <a:cxnSpLocks/>
          </p:cNvCxnSpPr>
          <p:nvPr userDrawn="1"/>
        </p:nvCxnSpPr>
        <p:spPr>
          <a:xfrm>
            <a:off x="583900" y="1"/>
            <a:ext cx="0" cy="2124074"/>
          </a:xfrm>
          <a:prstGeom prst="line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A79E048A-5690-41A0-AEA4-9AF37209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03" y="2735357"/>
            <a:ext cx="11099027" cy="1409606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>
              <a:defRPr sz="4400" b="0">
                <a:solidFill>
                  <a:schemeClr val="bg1"/>
                </a:solidFill>
                <a:latin typeface="+mj-lt"/>
                <a:ea typeface="Open Sans" panose="020B0706030804020204" pitchFamily="34" charset="0"/>
                <a:cs typeface="Open Sans" panose="020B07060308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4">
            <a:extLst>
              <a:ext uri="{FF2B5EF4-FFF2-40B4-BE49-F238E27FC236}">
                <a16:creationId xmlns:a16="http://schemas.microsoft.com/office/drawing/2014/main" id="{0B634A99-BEFA-4412-89F8-A8C8109783D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3803" y="5678484"/>
            <a:ext cx="1254126" cy="654049"/>
            <a:chOff x="448" y="3577"/>
            <a:chExt cx="790" cy="412"/>
          </a:xfrm>
          <a:solidFill>
            <a:schemeClr val="bg1"/>
          </a:solidFill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D77DC6EE-2DB4-46F6-A795-787594369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" y="3586"/>
              <a:ext cx="46" cy="111"/>
            </a:xfrm>
            <a:custGeom>
              <a:avLst/>
              <a:gdLst>
                <a:gd name="T0" fmla="*/ 99 w 99"/>
                <a:gd name="T1" fmla="*/ 233 h 237"/>
                <a:gd name="T2" fmla="*/ 99 w 99"/>
                <a:gd name="T3" fmla="*/ 233 h 237"/>
                <a:gd name="T4" fmla="*/ 27 w 99"/>
                <a:gd name="T5" fmla="*/ 176 h 237"/>
                <a:gd name="T6" fmla="*/ 27 w 99"/>
                <a:gd name="T7" fmla="*/ 84 h 237"/>
                <a:gd name="T8" fmla="*/ 0 w 99"/>
                <a:gd name="T9" fmla="*/ 84 h 237"/>
                <a:gd name="T10" fmla="*/ 0 w 99"/>
                <a:gd name="T11" fmla="*/ 51 h 237"/>
                <a:gd name="T12" fmla="*/ 27 w 99"/>
                <a:gd name="T13" fmla="*/ 51 h 237"/>
                <a:gd name="T14" fmla="*/ 27 w 99"/>
                <a:gd name="T15" fmla="*/ 4 h 237"/>
                <a:gd name="T16" fmla="*/ 64 w 99"/>
                <a:gd name="T17" fmla="*/ 0 h 237"/>
                <a:gd name="T18" fmla="*/ 64 w 99"/>
                <a:gd name="T19" fmla="*/ 51 h 237"/>
                <a:gd name="T20" fmla="*/ 98 w 99"/>
                <a:gd name="T21" fmla="*/ 51 h 237"/>
                <a:gd name="T22" fmla="*/ 98 w 99"/>
                <a:gd name="T23" fmla="*/ 84 h 237"/>
                <a:gd name="T24" fmla="*/ 64 w 99"/>
                <a:gd name="T25" fmla="*/ 84 h 237"/>
                <a:gd name="T26" fmla="*/ 64 w 99"/>
                <a:gd name="T27" fmla="*/ 175 h 237"/>
                <a:gd name="T28" fmla="*/ 99 w 99"/>
                <a:gd name="T29" fmla="*/ 199 h 237"/>
                <a:gd name="T30" fmla="*/ 99 w 99"/>
                <a:gd name="T31" fmla="*/ 23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237">
                  <a:moveTo>
                    <a:pt x="99" y="233"/>
                  </a:moveTo>
                  <a:lnTo>
                    <a:pt x="99" y="233"/>
                  </a:lnTo>
                  <a:cubicBezTo>
                    <a:pt x="57" y="237"/>
                    <a:pt x="27" y="220"/>
                    <a:pt x="27" y="176"/>
                  </a:cubicBezTo>
                  <a:lnTo>
                    <a:pt x="27" y="84"/>
                  </a:lnTo>
                  <a:lnTo>
                    <a:pt x="0" y="84"/>
                  </a:lnTo>
                  <a:lnTo>
                    <a:pt x="0" y="51"/>
                  </a:lnTo>
                  <a:lnTo>
                    <a:pt x="27" y="51"/>
                  </a:lnTo>
                  <a:lnTo>
                    <a:pt x="27" y="4"/>
                  </a:lnTo>
                  <a:lnTo>
                    <a:pt x="64" y="0"/>
                  </a:lnTo>
                  <a:lnTo>
                    <a:pt x="64" y="51"/>
                  </a:lnTo>
                  <a:lnTo>
                    <a:pt x="98" y="51"/>
                  </a:lnTo>
                  <a:lnTo>
                    <a:pt x="98" y="84"/>
                  </a:lnTo>
                  <a:lnTo>
                    <a:pt x="64" y="84"/>
                  </a:lnTo>
                  <a:lnTo>
                    <a:pt x="64" y="175"/>
                  </a:lnTo>
                  <a:cubicBezTo>
                    <a:pt x="64" y="190"/>
                    <a:pt x="73" y="203"/>
                    <a:pt x="99" y="199"/>
                  </a:cubicBezTo>
                  <a:lnTo>
                    <a:pt x="99" y="2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B9FA66C-4A44-4CC0-8656-388DBFC95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" y="3577"/>
              <a:ext cx="75" cy="117"/>
            </a:xfrm>
            <a:custGeom>
              <a:avLst/>
              <a:gdLst>
                <a:gd name="T0" fmla="*/ 39 w 164"/>
                <a:gd name="T1" fmla="*/ 0 h 251"/>
                <a:gd name="T2" fmla="*/ 39 w 164"/>
                <a:gd name="T3" fmla="*/ 0 h 251"/>
                <a:gd name="T4" fmla="*/ 39 w 164"/>
                <a:gd name="T5" fmla="*/ 83 h 251"/>
                <a:gd name="T6" fmla="*/ 83 w 164"/>
                <a:gd name="T7" fmla="*/ 67 h 251"/>
                <a:gd name="T8" fmla="*/ 164 w 164"/>
                <a:gd name="T9" fmla="*/ 145 h 251"/>
                <a:gd name="T10" fmla="*/ 164 w 164"/>
                <a:gd name="T11" fmla="*/ 251 h 251"/>
                <a:gd name="T12" fmla="*/ 125 w 164"/>
                <a:gd name="T13" fmla="*/ 251 h 251"/>
                <a:gd name="T14" fmla="*/ 125 w 164"/>
                <a:gd name="T15" fmla="*/ 145 h 251"/>
                <a:gd name="T16" fmla="*/ 77 w 164"/>
                <a:gd name="T17" fmla="*/ 101 h 251"/>
                <a:gd name="T18" fmla="*/ 39 w 164"/>
                <a:gd name="T19" fmla="*/ 113 h 251"/>
                <a:gd name="T20" fmla="*/ 39 w 164"/>
                <a:gd name="T21" fmla="*/ 251 h 251"/>
                <a:gd name="T22" fmla="*/ 0 w 164"/>
                <a:gd name="T23" fmla="*/ 251 h 251"/>
                <a:gd name="T24" fmla="*/ 0 w 164"/>
                <a:gd name="T25" fmla="*/ 0 h 251"/>
                <a:gd name="T26" fmla="*/ 39 w 164"/>
                <a:gd name="T27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4" h="251">
                  <a:moveTo>
                    <a:pt x="39" y="0"/>
                  </a:moveTo>
                  <a:lnTo>
                    <a:pt x="39" y="0"/>
                  </a:lnTo>
                  <a:lnTo>
                    <a:pt x="39" y="83"/>
                  </a:lnTo>
                  <a:cubicBezTo>
                    <a:pt x="53" y="71"/>
                    <a:pt x="71" y="67"/>
                    <a:pt x="83" y="67"/>
                  </a:cubicBezTo>
                  <a:cubicBezTo>
                    <a:pt x="129" y="67"/>
                    <a:pt x="164" y="95"/>
                    <a:pt x="164" y="145"/>
                  </a:cubicBezTo>
                  <a:lnTo>
                    <a:pt x="164" y="251"/>
                  </a:lnTo>
                  <a:lnTo>
                    <a:pt x="125" y="251"/>
                  </a:lnTo>
                  <a:lnTo>
                    <a:pt x="125" y="145"/>
                  </a:lnTo>
                  <a:cubicBezTo>
                    <a:pt x="125" y="117"/>
                    <a:pt x="103" y="102"/>
                    <a:pt x="77" y="101"/>
                  </a:cubicBezTo>
                  <a:cubicBezTo>
                    <a:pt x="65" y="101"/>
                    <a:pt x="51" y="106"/>
                    <a:pt x="39" y="113"/>
                  </a:cubicBezTo>
                  <a:lnTo>
                    <a:pt x="39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96F1B720-2886-4D4A-BA96-3D4ECC411A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" y="3577"/>
              <a:ext cx="18" cy="117"/>
            </a:xfrm>
            <a:custGeom>
              <a:avLst/>
              <a:gdLst>
                <a:gd name="T0" fmla="*/ 40 w 40"/>
                <a:gd name="T1" fmla="*/ 251 h 251"/>
                <a:gd name="T2" fmla="*/ 40 w 40"/>
                <a:gd name="T3" fmla="*/ 251 h 251"/>
                <a:gd name="T4" fmla="*/ 1 w 40"/>
                <a:gd name="T5" fmla="*/ 251 h 251"/>
                <a:gd name="T6" fmla="*/ 1 w 40"/>
                <a:gd name="T7" fmla="*/ 70 h 251"/>
                <a:gd name="T8" fmla="*/ 40 w 40"/>
                <a:gd name="T9" fmla="*/ 70 h 251"/>
                <a:gd name="T10" fmla="*/ 40 w 40"/>
                <a:gd name="T11" fmla="*/ 251 h 251"/>
                <a:gd name="T12" fmla="*/ 0 w 40"/>
                <a:gd name="T13" fmla="*/ 0 h 251"/>
                <a:gd name="T14" fmla="*/ 0 w 40"/>
                <a:gd name="T15" fmla="*/ 0 h 251"/>
                <a:gd name="T16" fmla="*/ 40 w 40"/>
                <a:gd name="T17" fmla="*/ 0 h 251"/>
                <a:gd name="T18" fmla="*/ 40 w 40"/>
                <a:gd name="T19" fmla="*/ 42 h 251"/>
                <a:gd name="T20" fmla="*/ 0 w 40"/>
                <a:gd name="T21" fmla="*/ 42 h 251"/>
                <a:gd name="T22" fmla="*/ 0 w 40"/>
                <a:gd name="T23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251">
                  <a:moveTo>
                    <a:pt x="40" y="251"/>
                  </a:moveTo>
                  <a:lnTo>
                    <a:pt x="40" y="251"/>
                  </a:lnTo>
                  <a:lnTo>
                    <a:pt x="1" y="251"/>
                  </a:lnTo>
                  <a:lnTo>
                    <a:pt x="1" y="70"/>
                  </a:lnTo>
                  <a:lnTo>
                    <a:pt x="40" y="70"/>
                  </a:lnTo>
                  <a:lnTo>
                    <a:pt x="40" y="251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40" y="42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793D4455-0567-4A9A-B060-FA6144CCA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" y="3608"/>
              <a:ext cx="76" cy="86"/>
            </a:xfrm>
            <a:custGeom>
              <a:avLst/>
              <a:gdLst>
                <a:gd name="T0" fmla="*/ 32 w 165"/>
                <a:gd name="T1" fmla="*/ 3 h 184"/>
                <a:gd name="T2" fmla="*/ 32 w 165"/>
                <a:gd name="T3" fmla="*/ 3 h 184"/>
                <a:gd name="T4" fmla="*/ 37 w 165"/>
                <a:gd name="T5" fmla="*/ 25 h 184"/>
                <a:gd name="T6" fmla="*/ 83 w 165"/>
                <a:gd name="T7" fmla="*/ 0 h 184"/>
                <a:gd name="T8" fmla="*/ 165 w 165"/>
                <a:gd name="T9" fmla="*/ 79 h 184"/>
                <a:gd name="T10" fmla="*/ 165 w 165"/>
                <a:gd name="T11" fmla="*/ 184 h 184"/>
                <a:gd name="T12" fmla="*/ 126 w 165"/>
                <a:gd name="T13" fmla="*/ 184 h 184"/>
                <a:gd name="T14" fmla="*/ 126 w 165"/>
                <a:gd name="T15" fmla="*/ 79 h 184"/>
                <a:gd name="T16" fmla="*/ 39 w 165"/>
                <a:gd name="T17" fmla="*/ 54 h 184"/>
                <a:gd name="T18" fmla="*/ 39 w 165"/>
                <a:gd name="T19" fmla="*/ 184 h 184"/>
                <a:gd name="T20" fmla="*/ 0 w 165"/>
                <a:gd name="T21" fmla="*/ 184 h 184"/>
                <a:gd name="T22" fmla="*/ 0 w 165"/>
                <a:gd name="T23" fmla="*/ 3 h 184"/>
                <a:gd name="T24" fmla="*/ 32 w 165"/>
                <a:gd name="T25" fmla="*/ 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184">
                  <a:moveTo>
                    <a:pt x="32" y="3"/>
                  </a:moveTo>
                  <a:lnTo>
                    <a:pt x="32" y="3"/>
                  </a:lnTo>
                  <a:lnTo>
                    <a:pt x="37" y="25"/>
                  </a:lnTo>
                  <a:cubicBezTo>
                    <a:pt x="49" y="7"/>
                    <a:pt x="71" y="0"/>
                    <a:pt x="83" y="0"/>
                  </a:cubicBezTo>
                  <a:cubicBezTo>
                    <a:pt x="134" y="0"/>
                    <a:pt x="165" y="28"/>
                    <a:pt x="165" y="79"/>
                  </a:cubicBezTo>
                  <a:lnTo>
                    <a:pt x="165" y="184"/>
                  </a:lnTo>
                  <a:lnTo>
                    <a:pt x="126" y="184"/>
                  </a:lnTo>
                  <a:lnTo>
                    <a:pt x="126" y="79"/>
                  </a:lnTo>
                  <a:cubicBezTo>
                    <a:pt x="126" y="33"/>
                    <a:pt x="68" y="19"/>
                    <a:pt x="39" y="54"/>
                  </a:cubicBezTo>
                  <a:lnTo>
                    <a:pt x="39" y="184"/>
                  </a:lnTo>
                  <a:lnTo>
                    <a:pt x="0" y="184"/>
                  </a:lnTo>
                  <a:lnTo>
                    <a:pt x="0" y="3"/>
                  </a:lnTo>
                  <a:lnTo>
                    <a:pt x="32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AB48982E-5315-4B27-815F-2F46803066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2" y="3577"/>
              <a:ext cx="76" cy="117"/>
            </a:xfrm>
            <a:custGeom>
              <a:avLst/>
              <a:gdLst>
                <a:gd name="T0" fmla="*/ 38 w 166"/>
                <a:gd name="T1" fmla="*/ 148 h 251"/>
                <a:gd name="T2" fmla="*/ 38 w 166"/>
                <a:gd name="T3" fmla="*/ 148 h 251"/>
                <a:gd name="T4" fmla="*/ 116 w 166"/>
                <a:gd name="T5" fmla="*/ 70 h 251"/>
                <a:gd name="T6" fmla="*/ 163 w 166"/>
                <a:gd name="T7" fmla="*/ 70 h 251"/>
                <a:gd name="T8" fmla="*/ 83 w 166"/>
                <a:gd name="T9" fmla="*/ 149 h 251"/>
                <a:gd name="T10" fmla="*/ 166 w 166"/>
                <a:gd name="T11" fmla="*/ 251 h 251"/>
                <a:gd name="T12" fmla="*/ 121 w 166"/>
                <a:gd name="T13" fmla="*/ 251 h 251"/>
                <a:gd name="T14" fmla="*/ 38 w 166"/>
                <a:gd name="T15" fmla="*/ 148 h 251"/>
                <a:gd name="T16" fmla="*/ 38 w 166"/>
                <a:gd name="T17" fmla="*/ 251 h 251"/>
                <a:gd name="T18" fmla="*/ 38 w 166"/>
                <a:gd name="T19" fmla="*/ 251 h 251"/>
                <a:gd name="T20" fmla="*/ 0 w 166"/>
                <a:gd name="T21" fmla="*/ 251 h 251"/>
                <a:gd name="T22" fmla="*/ 0 w 166"/>
                <a:gd name="T23" fmla="*/ 0 h 251"/>
                <a:gd name="T24" fmla="*/ 38 w 166"/>
                <a:gd name="T25" fmla="*/ 0 h 251"/>
                <a:gd name="T26" fmla="*/ 38 w 166"/>
                <a:gd name="T27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251">
                  <a:moveTo>
                    <a:pt x="38" y="148"/>
                  </a:moveTo>
                  <a:lnTo>
                    <a:pt x="38" y="148"/>
                  </a:lnTo>
                  <a:lnTo>
                    <a:pt x="116" y="70"/>
                  </a:lnTo>
                  <a:lnTo>
                    <a:pt x="163" y="70"/>
                  </a:lnTo>
                  <a:lnTo>
                    <a:pt x="83" y="149"/>
                  </a:lnTo>
                  <a:lnTo>
                    <a:pt x="166" y="251"/>
                  </a:lnTo>
                  <a:lnTo>
                    <a:pt x="121" y="251"/>
                  </a:lnTo>
                  <a:lnTo>
                    <a:pt x="38" y="148"/>
                  </a:lnTo>
                  <a:close/>
                  <a:moveTo>
                    <a:pt x="38" y="251"/>
                  </a:moveTo>
                  <a:lnTo>
                    <a:pt x="38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25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A69EE9DC-ECE0-4135-9E5B-302A7A920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" y="3675"/>
              <a:ext cx="20" cy="20"/>
            </a:xfrm>
            <a:custGeom>
              <a:avLst/>
              <a:gdLst>
                <a:gd name="T0" fmla="*/ 0 w 43"/>
                <a:gd name="T1" fmla="*/ 0 h 43"/>
                <a:gd name="T2" fmla="*/ 0 w 43"/>
                <a:gd name="T3" fmla="*/ 0 h 43"/>
                <a:gd name="T4" fmla="*/ 43 w 43"/>
                <a:gd name="T5" fmla="*/ 0 h 43"/>
                <a:gd name="T6" fmla="*/ 43 w 43"/>
                <a:gd name="T7" fmla="*/ 43 h 43"/>
                <a:gd name="T8" fmla="*/ 0 w 43"/>
                <a:gd name="T9" fmla="*/ 43 h 43"/>
                <a:gd name="T10" fmla="*/ 0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0" y="0"/>
                  </a:moveTo>
                  <a:lnTo>
                    <a:pt x="0" y="0"/>
                  </a:lnTo>
                  <a:lnTo>
                    <a:pt x="43" y="0"/>
                  </a:lnTo>
                  <a:lnTo>
                    <a:pt x="43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A11C4C9E-4F4B-4D5B-8DC9-455686915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" y="3754"/>
              <a:ext cx="75" cy="88"/>
            </a:xfrm>
            <a:custGeom>
              <a:avLst/>
              <a:gdLst>
                <a:gd name="T0" fmla="*/ 140 w 163"/>
                <a:gd name="T1" fmla="*/ 54 h 189"/>
                <a:gd name="T2" fmla="*/ 140 w 163"/>
                <a:gd name="T3" fmla="*/ 54 h 189"/>
                <a:gd name="T4" fmla="*/ 93 w 163"/>
                <a:gd name="T5" fmla="*/ 36 h 189"/>
                <a:gd name="T6" fmla="*/ 38 w 163"/>
                <a:gd name="T7" fmla="*/ 96 h 189"/>
                <a:gd name="T8" fmla="*/ 94 w 163"/>
                <a:gd name="T9" fmla="*/ 154 h 189"/>
                <a:gd name="T10" fmla="*/ 141 w 163"/>
                <a:gd name="T11" fmla="*/ 135 h 189"/>
                <a:gd name="T12" fmla="*/ 163 w 163"/>
                <a:gd name="T13" fmla="*/ 159 h 189"/>
                <a:gd name="T14" fmla="*/ 94 w 163"/>
                <a:gd name="T15" fmla="*/ 189 h 189"/>
                <a:gd name="T16" fmla="*/ 0 w 163"/>
                <a:gd name="T17" fmla="*/ 95 h 189"/>
                <a:gd name="T18" fmla="*/ 94 w 163"/>
                <a:gd name="T19" fmla="*/ 0 h 189"/>
                <a:gd name="T20" fmla="*/ 162 w 163"/>
                <a:gd name="T21" fmla="*/ 30 h 189"/>
                <a:gd name="T22" fmla="*/ 140 w 163"/>
                <a:gd name="T23" fmla="*/ 5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" h="189">
                  <a:moveTo>
                    <a:pt x="140" y="54"/>
                  </a:moveTo>
                  <a:lnTo>
                    <a:pt x="140" y="54"/>
                  </a:lnTo>
                  <a:cubicBezTo>
                    <a:pt x="125" y="40"/>
                    <a:pt x="109" y="36"/>
                    <a:pt x="93" y="36"/>
                  </a:cubicBezTo>
                  <a:cubicBezTo>
                    <a:pt x="66" y="36"/>
                    <a:pt x="39" y="56"/>
                    <a:pt x="38" y="96"/>
                  </a:cubicBezTo>
                  <a:cubicBezTo>
                    <a:pt x="38" y="127"/>
                    <a:pt x="58" y="154"/>
                    <a:pt x="94" y="154"/>
                  </a:cubicBezTo>
                  <a:cubicBezTo>
                    <a:pt x="111" y="154"/>
                    <a:pt x="124" y="150"/>
                    <a:pt x="141" y="135"/>
                  </a:cubicBezTo>
                  <a:lnTo>
                    <a:pt x="163" y="159"/>
                  </a:lnTo>
                  <a:cubicBezTo>
                    <a:pt x="144" y="178"/>
                    <a:pt x="119" y="189"/>
                    <a:pt x="94" y="189"/>
                  </a:cubicBezTo>
                  <a:cubicBezTo>
                    <a:pt x="32" y="189"/>
                    <a:pt x="0" y="144"/>
                    <a:pt x="0" y="95"/>
                  </a:cubicBezTo>
                  <a:cubicBezTo>
                    <a:pt x="0" y="45"/>
                    <a:pt x="33" y="1"/>
                    <a:pt x="94" y="0"/>
                  </a:cubicBezTo>
                  <a:cubicBezTo>
                    <a:pt x="119" y="0"/>
                    <a:pt x="141" y="10"/>
                    <a:pt x="162" y="30"/>
                  </a:cubicBezTo>
                  <a:lnTo>
                    <a:pt x="140" y="5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47C1DDD-822F-4DC4-A637-14CE95BBC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" y="3753"/>
              <a:ext cx="55" cy="87"/>
            </a:xfrm>
            <a:custGeom>
              <a:avLst/>
              <a:gdLst>
                <a:gd name="T0" fmla="*/ 32 w 120"/>
                <a:gd name="T1" fmla="*/ 5 h 186"/>
                <a:gd name="T2" fmla="*/ 32 w 120"/>
                <a:gd name="T3" fmla="*/ 5 h 186"/>
                <a:gd name="T4" fmla="*/ 36 w 120"/>
                <a:gd name="T5" fmla="*/ 24 h 186"/>
                <a:gd name="T6" fmla="*/ 79 w 120"/>
                <a:gd name="T7" fmla="*/ 0 h 186"/>
                <a:gd name="T8" fmla="*/ 120 w 120"/>
                <a:gd name="T9" fmla="*/ 12 h 186"/>
                <a:gd name="T10" fmla="*/ 104 w 120"/>
                <a:gd name="T11" fmla="*/ 43 h 186"/>
                <a:gd name="T12" fmla="*/ 38 w 120"/>
                <a:gd name="T13" fmla="*/ 73 h 186"/>
                <a:gd name="T14" fmla="*/ 38 w 120"/>
                <a:gd name="T15" fmla="*/ 186 h 186"/>
                <a:gd name="T16" fmla="*/ 0 w 120"/>
                <a:gd name="T17" fmla="*/ 186 h 186"/>
                <a:gd name="T18" fmla="*/ 0 w 120"/>
                <a:gd name="T19" fmla="*/ 5 h 186"/>
                <a:gd name="T20" fmla="*/ 32 w 120"/>
                <a:gd name="T21" fmla="*/ 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186">
                  <a:moveTo>
                    <a:pt x="32" y="5"/>
                  </a:moveTo>
                  <a:lnTo>
                    <a:pt x="32" y="5"/>
                  </a:lnTo>
                  <a:lnTo>
                    <a:pt x="36" y="24"/>
                  </a:lnTo>
                  <a:cubicBezTo>
                    <a:pt x="47" y="3"/>
                    <a:pt x="67" y="1"/>
                    <a:pt x="79" y="0"/>
                  </a:cubicBezTo>
                  <a:cubicBezTo>
                    <a:pt x="91" y="0"/>
                    <a:pt x="108" y="4"/>
                    <a:pt x="120" y="12"/>
                  </a:cubicBezTo>
                  <a:lnTo>
                    <a:pt x="104" y="43"/>
                  </a:lnTo>
                  <a:cubicBezTo>
                    <a:pt x="76" y="26"/>
                    <a:pt x="38" y="37"/>
                    <a:pt x="38" y="73"/>
                  </a:cubicBezTo>
                  <a:lnTo>
                    <a:pt x="38" y="186"/>
                  </a:lnTo>
                  <a:lnTo>
                    <a:pt x="0" y="186"/>
                  </a:lnTo>
                  <a:lnTo>
                    <a:pt x="0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2058A415-5D7B-4799-B8DB-30C98CCE6C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" y="3753"/>
              <a:ext cx="88" cy="89"/>
            </a:xfrm>
            <a:custGeom>
              <a:avLst/>
              <a:gdLst>
                <a:gd name="T0" fmla="*/ 144 w 191"/>
                <a:gd name="T1" fmla="*/ 82 h 189"/>
                <a:gd name="T2" fmla="*/ 144 w 191"/>
                <a:gd name="T3" fmla="*/ 82 h 189"/>
                <a:gd name="T4" fmla="*/ 92 w 191"/>
                <a:gd name="T5" fmla="*/ 35 h 189"/>
                <a:gd name="T6" fmla="*/ 40 w 191"/>
                <a:gd name="T7" fmla="*/ 82 h 189"/>
                <a:gd name="T8" fmla="*/ 144 w 191"/>
                <a:gd name="T9" fmla="*/ 82 h 189"/>
                <a:gd name="T10" fmla="*/ 144 w 191"/>
                <a:gd name="T11" fmla="*/ 131 h 189"/>
                <a:gd name="T12" fmla="*/ 144 w 191"/>
                <a:gd name="T13" fmla="*/ 131 h 189"/>
                <a:gd name="T14" fmla="*/ 172 w 191"/>
                <a:gd name="T15" fmla="*/ 148 h 189"/>
                <a:gd name="T16" fmla="*/ 93 w 191"/>
                <a:gd name="T17" fmla="*/ 189 h 189"/>
                <a:gd name="T18" fmla="*/ 0 w 191"/>
                <a:gd name="T19" fmla="*/ 95 h 189"/>
                <a:gd name="T20" fmla="*/ 92 w 191"/>
                <a:gd name="T21" fmla="*/ 1 h 189"/>
                <a:gd name="T22" fmla="*/ 180 w 191"/>
                <a:gd name="T23" fmla="*/ 112 h 189"/>
                <a:gd name="T24" fmla="*/ 39 w 191"/>
                <a:gd name="T25" fmla="*/ 112 h 189"/>
                <a:gd name="T26" fmla="*/ 93 w 191"/>
                <a:gd name="T27" fmla="*/ 154 h 189"/>
                <a:gd name="T28" fmla="*/ 144 w 191"/>
                <a:gd name="T29" fmla="*/ 1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89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7" y="35"/>
                    <a:pt x="92" y="35"/>
                  </a:cubicBezTo>
                  <a:cubicBezTo>
                    <a:pt x="65" y="35"/>
                    <a:pt x="41" y="51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8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2" y="1"/>
                    <a:pt x="92" y="1"/>
                  </a:cubicBezTo>
                  <a:cubicBezTo>
                    <a:pt x="153" y="0"/>
                    <a:pt x="191" y="54"/>
                    <a:pt x="180" y="112"/>
                  </a:cubicBezTo>
                  <a:lnTo>
                    <a:pt x="39" y="112"/>
                  </a:lnTo>
                  <a:cubicBezTo>
                    <a:pt x="43" y="134"/>
                    <a:pt x="62" y="154"/>
                    <a:pt x="93" y="154"/>
                  </a:cubicBezTo>
                  <a:cubicBezTo>
                    <a:pt x="109" y="154"/>
                    <a:pt x="129" y="152"/>
                    <a:pt x="144" y="1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5BF196B1-A93D-4581-8C95-1481DD16BB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" y="3744"/>
              <a:ext cx="73" cy="98"/>
            </a:xfrm>
            <a:custGeom>
              <a:avLst/>
              <a:gdLst>
                <a:gd name="T0" fmla="*/ 121 w 158"/>
                <a:gd name="T1" fmla="*/ 158 h 209"/>
                <a:gd name="T2" fmla="*/ 121 w 158"/>
                <a:gd name="T3" fmla="*/ 158 h 209"/>
                <a:gd name="T4" fmla="*/ 121 w 158"/>
                <a:gd name="T5" fmla="*/ 127 h 209"/>
                <a:gd name="T6" fmla="*/ 84 w 158"/>
                <a:gd name="T7" fmla="*/ 115 h 209"/>
                <a:gd name="T8" fmla="*/ 37 w 158"/>
                <a:gd name="T9" fmla="*/ 146 h 209"/>
                <a:gd name="T10" fmla="*/ 80 w 158"/>
                <a:gd name="T11" fmla="*/ 176 h 209"/>
                <a:gd name="T12" fmla="*/ 121 w 158"/>
                <a:gd name="T13" fmla="*/ 158 h 209"/>
                <a:gd name="T14" fmla="*/ 128 w 158"/>
                <a:gd name="T15" fmla="*/ 206 h 209"/>
                <a:gd name="T16" fmla="*/ 128 w 158"/>
                <a:gd name="T17" fmla="*/ 206 h 209"/>
                <a:gd name="T18" fmla="*/ 122 w 158"/>
                <a:gd name="T19" fmla="*/ 185 h 209"/>
                <a:gd name="T20" fmla="*/ 70 w 158"/>
                <a:gd name="T21" fmla="*/ 209 h 209"/>
                <a:gd name="T22" fmla="*/ 0 w 158"/>
                <a:gd name="T23" fmla="*/ 146 h 209"/>
                <a:gd name="T24" fmla="*/ 83 w 158"/>
                <a:gd name="T25" fmla="*/ 85 h 209"/>
                <a:gd name="T26" fmla="*/ 121 w 158"/>
                <a:gd name="T27" fmla="*/ 95 h 209"/>
                <a:gd name="T28" fmla="*/ 121 w 158"/>
                <a:gd name="T29" fmla="*/ 88 h 209"/>
                <a:gd name="T30" fmla="*/ 77 w 158"/>
                <a:gd name="T31" fmla="*/ 52 h 209"/>
                <a:gd name="T32" fmla="*/ 27 w 158"/>
                <a:gd name="T33" fmla="*/ 67 h 209"/>
                <a:gd name="T34" fmla="*/ 11 w 158"/>
                <a:gd name="T35" fmla="*/ 42 h 209"/>
                <a:gd name="T36" fmla="*/ 158 w 158"/>
                <a:gd name="T37" fmla="*/ 88 h 209"/>
                <a:gd name="T38" fmla="*/ 158 w 158"/>
                <a:gd name="T39" fmla="*/ 206 h 209"/>
                <a:gd name="T40" fmla="*/ 128 w 158"/>
                <a:gd name="T41" fmla="*/ 206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209">
                  <a:moveTo>
                    <a:pt x="121" y="158"/>
                  </a:moveTo>
                  <a:lnTo>
                    <a:pt x="121" y="158"/>
                  </a:lnTo>
                  <a:lnTo>
                    <a:pt x="121" y="127"/>
                  </a:lnTo>
                  <a:cubicBezTo>
                    <a:pt x="112" y="119"/>
                    <a:pt x="98" y="115"/>
                    <a:pt x="84" y="115"/>
                  </a:cubicBezTo>
                  <a:cubicBezTo>
                    <a:pt x="60" y="114"/>
                    <a:pt x="37" y="123"/>
                    <a:pt x="37" y="146"/>
                  </a:cubicBezTo>
                  <a:cubicBezTo>
                    <a:pt x="37" y="166"/>
                    <a:pt x="49" y="176"/>
                    <a:pt x="80" y="176"/>
                  </a:cubicBezTo>
                  <a:cubicBezTo>
                    <a:pt x="94" y="176"/>
                    <a:pt x="112" y="168"/>
                    <a:pt x="121" y="158"/>
                  </a:cubicBezTo>
                  <a:close/>
                  <a:moveTo>
                    <a:pt x="128" y="206"/>
                  </a:moveTo>
                  <a:lnTo>
                    <a:pt x="128" y="206"/>
                  </a:lnTo>
                  <a:lnTo>
                    <a:pt x="122" y="185"/>
                  </a:lnTo>
                  <a:cubicBezTo>
                    <a:pt x="109" y="205"/>
                    <a:pt x="91" y="209"/>
                    <a:pt x="70" y="209"/>
                  </a:cubicBezTo>
                  <a:cubicBezTo>
                    <a:pt x="22" y="209"/>
                    <a:pt x="0" y="177"/>
                    <a:pt x="0" y="146"/>
                  </a:cubicBezTo>
                  <a:cubicBezTo>
                    <a:pt x="0" y="112"/>
                    <a:pt x="27" y="82"/>
                    <a:pt x="83" y="85"/>
                  </a:cubicBezTo>
                  <a:cubicBezTo>
                    <a:pt x="95" y="85"/>
                    <a:pt x="113" y="88"/>
                    <a:pt x="121" y="95"/>
                  </a:cubicBezTo>
                  <a:lnTo>
                    <a:pt x="121" y="88"/>
                  </a:lnTo>
                  <a:cubicBezTo>
                    <a:pt x="121" y="59"/>
                    <a:pt x="98" y="51"/>
                    <a:pt x="77" y="52"/>
                  </a:cubicBezTo>
                  <a:cubicBezTo>
                    <a:pt x="57" y="52"/>
                    <a:pt x="42" y="58"/>
                    <a:pt x="27" y="67"/>
                  </a:cubicBezTo>
                  <a:lnTo>
                    <a:pt x="11" y="42"/>
                  </a:lnTo>
                  <a:cubicBezTo>
                    <a:pt x="61" y="0"/>
                    <a:pt x="158" y="10"/>
                    <a:pt x="158" y="88"/>
                  </a:cubicBezTo>
                  <a:lnTo>
                    <a:pt x="158" y="206"/>
                  </a:lnTo>
                  <a:lnTo>
                    <a:pt x="128" y="2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C7B25B3A-3C8E-43AC-9A01-238FCCC87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" y="3731"/>
              <a:ext cx="46" cy="112"/>
            </a:xfrm>
            <a:custGeom>
              <a:avLst/>
              <a:gdLst>
                <a:gd name="T0" fmla="*/ 100 w 100"/>
                <a:gd name="T1" fmla="*/ 233 h 237"/>
                <a:gd name="T2" fmla="*/ 100 w 100"/>
                <a:gd name="T3" fmla="*/ 233 h 237"/>
                <a:gd name="T4" fmla="*/ 27 w 100"/>
                <a:gd name="T5" fmla="*/ 176 h 237"/>
                <a:gd name="T6" fmla="*/ 27 w 100"/>
                <a:gd name="T7" fmla="*/ 84 h 237"/>
                <a:gd name="T8" fmla="*/ 0 w 100"/>
                <a:gd name="T9" fmla="*/ 84 h 237"/>
                <a:gd name="T10" fmla="*/ 0 w 100"/>
                <a:gd name="T11" fmla="*/ 51 h 237"/>
                <a:gd name="T12" fmla="*/ 27 w 100"/>
                <a:gd name="T13" fmla="*/ 51 h 237"/>
                <a:gd name="T14" fmla="*/ 27 w 100"/>
                <a:gd name="T15" fmla="*/ 5 h 237"/>
                <a:gd name="T16" fmla="*/ 65 w 100"/>
                <a:gd name="T17" fmla="*/ 0 h 237"/>
                <a:gd name="T18" fmla="*/ 65 w 100"/>
                <a:gd name="T19" fmla="*/ 51 h 237"/>
                <a:gd name="T20" fmla="*/ 99 w 100"/>
                <a:gd name="T21" fmla="*/ 51 h 237"/>
                <a:gd name="T22" fmla="*/ 99 w 100"/>
                <a:gd name="T23" fmla="*/ 84 h 237"/>
                <a:gd name="T24" fmla="*/ 65 w 100"/>
                <a:gd name="T25" fmla="*/ 84 h 237"/>
                <a:gd name="T26" fmla="*/ 65 w 100"/>
                <a:gd name="T27" fmla="*/ 175 h 237"/>
                <a:gd name="T28" fmla="*/ 100 w 100"/>
                <a:gd name="T29" fmla="*/ 199 h 237"/>
                <a:gd name="T30" fmla="*/ 100 w 100"/>
                <a:gd name="T31" fmla="*/ 23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237">
                  <a:moveTo>
                    <a:pt x="100" y="233"/>
                  </a:moveTo>
                  <a:lnTo>
                    <a:pt x="100" y="233"/>
                  </a:lnTo>
                  <a:cubicBezTo>
                    <a:pt x="57" y="237"/>
                    <a:pt x="27" y="220"/>
                    <a:pt x="27" y="176"/>
                  </a:cubicBezTo>
                  <a:lnTo>
                    <a:pt x="27" y="84"/>
                  </a:lnTo>
                  <a:lnTo>
                    <a:pt x="0" y="84"/>
                  </a:lnTo>
                  <a:lnTo>
                    <a:pt x="0" y="51"/>
                  </a:lnTo>
                  <a:lnTo>
                    <a:pt x="27" y="51"/>
                  </a:lnTo>
                  <a:lnTo>
                    <a:pt x="27" y="5"/>
                  </a:lnTo>
                  <a:lnTo>
                    <a:pt x="65" y="0"/>
                  </a:lnTo>
                  <a:lnTo>
                    <a:pt x="65" y="51"/>
                  </a:lnTo>
                  <a:lnTo>
                    <a:pt x="99" y="51"/>
                  </a:lnTo>
                  <a:lnTo>
                    <a:pt x="99" y="84"/>
                  </a:lnTo>
                  <a:lnTo>
                    <a:pt x="65" y="84"/>
                  </a:lnTo>
                  <a:lnTo>
                    <a:pt x="65" y="175"/>
                  </a:lnTo>
                  <a:cubicBezTo>
                    <a:pt x="65" y="190"/>
                    <a:pt x="74" y="203"/>
                    <a:pt x="100" y="199"/>
                  </a:cubicBezTo>
                  <a:lnTo>
                    <a:pt x="100" y="2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2286DC1C-BF0D-4DCC-AE85-3E435B33BB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2" y="3753"/>
              <a:ext cx="88" cy="89"/>
            </a:xfrm>
            <a:custGeom>
              <a:avLst/>
              <a:gdLst>
                <a:gd name="T0" fmla="*/ 144 w 191"/>
                <a:gd name="T1" fmla="*/ 82 h 189"/>
                <a:gd name="T2" fmla="*/ 144 w 191"/>
                <a:gd name="T3" fmla="*/ 82 h 189"/>
                <a:gd name="T4" fmla="*/ 92 w 191"/>
                <a:gd name="T5" fmla="*/ 35 h 189"/>
                <a:gd name="T6" fmla="*/ 40 w 191"/>
                <a:gd name="T7" fmla="*/ 82 h 189"/>
                <a:gd name="T8" fmla="*/ 144 w 191"/>
                <a:gd name="T9" fmla="*/ 82 h 189"/>
                <a:gd name="T10" fmla="*/ 144 w 191"/>
                <a:gd name="T11" fmla="*/ 131 h 189"/>
                <a:gd name="T12" fmla="*/ 144 w 191"/>
                <a:gd name="T13" fmla="*/ 131 h 189"/>
                <a:gd name="T14" fmla="*/ 172 w 191"/>
                <a:gd name="T15" fmla="*/ 148 h 189"/>
                <a:gd name="T16" fmla="*/ 93 w 191"/>
                <a:gd name="T17" fmla="*/ 189 h 189"/>
                <a:gd name="T18" fmla="*/ 0 w 191"/>
                <a:gd name="T19" fmla="*/ 95 h 189"/>
                <a:gd name="T20" fmla="*/ 93 w 191"/>
                <a:gd name="T21" fmla="*/ 1 h 189"/>
                <a:gd name="T22" fmla="*/ 180 w 191"/>
                <a:gd name="T23" fmla="*/ 112 h 189"/>
                <a:gd name="T24" fmla="*/ 39 w 191"/>
                <a:gd name="T25" fmla="*/ 112 h 189"/>
                <a:gd name="T26" fmla="*/ 93 w 191"/>
                <a:gd name="T27" fmla="*/ 154 h 189"/>
                <a:gd name="T28" fmla="*/ 144 w 191"/>
                <a:gd name="T29" fmla="*/ 1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89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8" y="35"/>
                    <a:pt x="92" y="35"/>
                  </a:cubicBezTo>
                  <a:cubicBezTo>
                    <a:pt x="65" y="35"/>
                    <a:pt x="41" y="51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8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3" y="1"/>
                    <a:pt x="93" y="1"/>
                  </a:cubicBezTo>
                  <a:cubicBezTo>
                    <a:pt x="154" y="0"/>
                    <a:pt x="191" y="54"/>
                    <a:pt x="180" y="112"/>
                  </a:cubicBezTo>
                  <a:lnTo>
                    <a:pt x="39" y="112"/>
                  </a:lnTo>
                  <a:cubicBezTo>
                    <a:pt x="44" y="134"/>
                    <a:pt x="63" y="154"/>
                    <a:pt x="93" y="154"/>
                  </a:cubicBezTo>
                  <a:cubicBezTo>
                    <a:pt x="109" y="154"/>
                    <a:pt x="129" y="152"/>
                    <a:pt x="144" y="1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EC2E5D3D-D1F5-4744-BA61-168888312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" y="3821"/>
              <a:ext cx="20" cy="20"/>
            </a:xfrm>
            <a:custGeom>
              <a:avLst/>
              <a:gdLst>
                <a:gd name="T0" fmla="*/ 0 w 44"/>
                <a:gd name="T1" fmla="*/ 0 h 43"/>
                <a:gd name="T2" fmla="*/ 0 w 44"/>
                <a:gd name="T3" fmla="*/ 0 h 43"/>
                <a:gd name="T4" fmla="*/ 44 w 44"/>
                <a:gd name="T5" fmla="*/ 0 h 43"/>
                <a:gd name="T6" fmla="*/ 44 w 44"/>
                <a:gd name="T7" fmla="*/ 43 h 43"/>
                <a:gd name="T8" fmla="*/ 0 w 44"/>
                <a:gd name="T9" fmla="*/ 43 h 43"/>
                <a:gd name="T10" fmla="*/ 0 w 44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3">
                  <a:moveTo>
                    <a:pt x="0" y="0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44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F4E7CE68-9640-41F3-811F-830EAECB14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" y="3890"/>
              <a:ext cx="73" cy="98"/>
            </a:xfrm>
            <a:custGeom>
              <a:avLst/>
              <a:gdLst>
                <a:gd name="T0" fmla="*/ 122 w 159"/>
                <a:gd name="T1" fmla="*/ 158 h 209"/>
                <a:gd name="T2" fmla="*/ 122 w 159"/>
                <a:gd name="T3" fmla="*/ 158 h 209"/>
                <a:gd name="T4" fmla="*/ 122 w 159"/>
                <a:gd name="T5" fmla="*/ 127 h 209"/>
                <a:gd name="T6" fmla="*/ 85 w 159"/>
                <a:gd name="T7" fmla="*/ 115 h 209"/>
                <a:gd name="T8" fmla="*/ 37 w 159"/>
                <a:gd name="T9" fmla="*/ 146 h 209"/>
                <a:gd name="T10" fmla="*/ 80 w 159"/>
                <a:gd name="T11" fmla="*/ 176 h 209"/>
                <a:gd name="T12" fmla="*/ 122 w 159"/>
                <a:gd name="T13" fmla="*/ 158 h 209"/>
                <a:gd name="T14" fmla="*/ 129 w 159"/>
                <a:gd name="T15" fmla="*/ 207 h 209"/>
                <a:gd name="T16" fmla="*/ 129 w 159"/>
                <a:gd name="T17" fmla="*/ 207 h 209"/>
                <a:gd name="T18" fmla="*/ 122 w 159"/>
                <a:gd name="T19" fmla="*/ 185 h 209"/>
                <a:gd name="T20" fmla="*/ 71 w 159"/>
                <a:gd name="T21" fmla="*/ 209 h 209"/>
                <a:gd name="T22" fmla="*/ 0 w 159"/>
                <a:gd name="T23" fmla="*/ 146 h 209"/>
                <a:gd name="T24" fmla="*/ 84 w 159"/>
                <a:gd name="T25" fmla="*/ 85 h 209"/>
                <a:gd name="T26" fmla="*/ 122 w 159"/>
                <a:gd name="T27" fmla="*/ 96 h 209"/>
                <a:gd name="T28" fmla="*/ 122 w 159"/>
                <a:gd name="T29" fmla="*/ 88 h 209"/>
                <a:gd name="T30" fmla="*/ 77 w 159"/>
                <a:gd name="T31" fmla="*/ 52 h 209"/>
                <a:gd name="T32" fmla="*/ 27 w 159"/>
                <a:gd name="T33" fmla="*/ 67 h 209"/>
                <a:gd name="T34" fmla="*/ 11 w 159"/>
                <a:gd name="T35" fmla="*/ 43 h 209"/>
                <a:gd name="T36" fmla="*/ 159 w 159"/>
                <a:gd name="T37" fmla="*/ 88 h 209"/>
                <a:gd name="T38" fmla="*/ 159 w 159"/>
                <a:gd name="T39" fmla="*/ 207 h 209"/>
                <a:gd name="T40" fmla="*/ 129 w 159"/>
                <a:gd name="T41" fmla="*/ 20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209">
                  <a:moveTo>
                    <a:pt x="122" y="158"/>
                  </a:moveTo>
                  <a:lnTo>
                    <a:pt x="122" y="158"/>
                  </a:lnTo>
                  <a:lnTo>
                    <a:pt x="122" y="127"/>
                  </a:lnTo>
                  <a:cubicBezTo>
                    <a:pt x="113" y="120"/>
                    <a:pt x="98" y="116"/>
                    <a:pt x="85" y="115"/>
                  </a:cubicBezTo>
                  <a:cubicBezTo>
                    <a:pt x="60" y="115"/>
                    <a:pt x="37" y="123"/>
                    <a:pt x="37" y="146"/>
                  </a:cubicBezTo>
                  <a:cubicBezTo>
                    <a:pt x="37" y="166"/>
                    <a:pt x="50" y="176"/>
                    <a:pt x="80" y="176"/>
                  </a:cubicBezTo>
                  <a:cubicBezTo>
                    <a:pt x="94" y="176"/>
                    <a:pt x="112" y="169"/>
                    <a:pt x="122" y="158"/>
                  </a:cubicBezTo>
                  <a:close/>
                  <a:moveTo>
                    <a:pt x="129" y="207"/>
                  </a:moveTo>
                  <a:lnTo>
                    <a:pt x="129" y="207"/>
                  </a:lnTo>
                  <a:lnTo>
                    <a:pt x="122" y="185"/>
                  </a:lnTo>
                  <a:cubicBezTo>
                    <a:pt x="109" y="205"/>
                    <a:pt x="91" y="209"/>
                    <a:pt x="71" y="209"/>
                  </a:cubicBezTo>
                  <a:cubicBezTo>
                    <a:pt x="22" y="209"/>
                    <a:pt x="0" y="177"/>
                    <a:pt x="0" y="146"/>
                  </a:cubicBezTo>
                  <a:cubicBezTo>
                    <a:pt x="0" y="112"/>
                    <a:pt x="27" y="83"/>
                    <a:pt x="84" y="85"/>
                  </a:cubicBezTo>
                  <a:cubicBezTo>
                    <a:pt x="95" y="85"/>
                    <a:pt x="114" y="88"/>
                    <a:pt x="122" y="96"/>
                  </a:cubicBezTo>
                  <a:lnTo>
                    <a:pt x="122" y="88"/>
                  </a:lnTo>
                  <a:cubicBezTo>
                    <a:pt x="122" y="59"/>
                    <a:pt x="99" y="52"/>
                    <a:pt x="77" y="52"/>
                  </a:cubicBezTo>
                  <a:cubicBezTo>
                    <a:pt x="58" y="52"/>
                    <a:pt x="42" y="58"/>
                    <a:pt x="27" y="67"/>
                  </a:cubicBezTo>
                  <a:lnTo>
                    <a:pt x="11" y="43"/>
                  </a:lnTo>
                  <a:cubicBezTo>
                    <a:pt x="61" y="0"/>
                    <a:pt x="159" y="10"/>
                    <a:pt x="159" y="88"/>
                  </a:cubicBezTo>
                  <a:lnTo>
                    <a:pt x="159" y="207"/>
                  </a:lnTo>
                  <a:lnTo>
                    <a:pt x="129" y="2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EB1EA98E-A6D8-4FBF-BE75-61220BA5A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" y="3899"/>
              <a:ext cx="75" cy="89"/>
            </a:xfrm>
            <a:custGeom>
              <a:avLst/>
              <a:gdLst>
                <a:gd name="T0" fmla="*/ 140 w 163"/>
                <a:gd name="T1" fmla="*/ 54 h 189"/>
                <a:gd name="T2" fmla="*/ 140 w 163"/>
                <a:gd name="T3" fmla="*/ 54 h 189"/>
                <a:gd name="T4" fmla="*/ 94 w 163"/>
                <a:gd name="T5" fmla="*/ 36 h 189"/>
                <a:gd name="T6" fmla="*/ 38 w 163"/>
                <a:gd name="T7" fmla="*/ 96 h 189"/>
                <a:gd name="T8" fmla="*/ 94 w 163"/>
                <a:gd name="T9" fmla="*/ 154 h 189"/>
                <a:gd name="T10" fmla="*/ 141 w 163"/>
                <a:gd name="T11" fmla="*/ 135 h 189"/>
                <a:gd name="T12" fmla="*/ 163 w 163"/>
                <a:gd name="T13" fmla="*/ 159 h 189"/>
                <a:gd name="T14" fmla="*/ 94 w 163"/>
                <a:gd name="T15" fmla="*/ 189 h 189"/>
                <a:gd name="T16" fmla="*/ 0 w 163"/>
                <a:gd name="T17" fmla="*/ 95 h 189"/>
                <a:gd name="T18" fmla="*/ 94 w 163"/>
                <a:gd name="T19" fmla="*/ 0 h 189"/>
                <a:gd name="T20" fmla="*/ 162 w 163"/>
                <a:gd name="T21" fmla="*/ 30 h 189"/>
                <a:gd name="T22" fmla="*/ 140 w 163"/>
                <a:gd name="T23" fmla="*/ 5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" h="189">
                  <a:moveTo>
                    <a:pt x="140" y="54"/>
                  </a:moveTo>
                  <a:lnTo>
                    <a:pt x="140" y="54"/>
                  </a:lnTo>
                  <a:cubicBezTo>
                    <a:pt x="125" y="40"/>
                    <a:pt x="109" y="36"/>
                    <a:pt x="94" y="36"/>
                  </a:cubicBezTo>
                  <a:cubicBezTo>
                    <a:pt x="66" y="36"/>
                    <a:pt x="39" y="56"/>
                    <a:pt x="38" y="96"/>
                  </a:cubicBezTo>
                  <a:cubicBezTo>
                    <a:pt x="38" y="127"/>
                    <a:pt x="58" y="154"/>
                    <a:pt x="94" y="154"/>
                  </a:cubicBezTo>
                  <a:cubicBezTo>
                    <a:pt x="111" y="154"/>
                    <a:pt x="124" y="150"/>
                    <a:pt x="141" y="135"/>
                  </a:cubicBezTo>
                  <a:lnTo>
                    <a:pt x="163" y="159"/>
                  </a:lnTo>
                  <a:cubicBezTo>
                    <a:pt x="144" y="178"/>
                    <a:pt x="119" y="189"/>
                    <a:pt x="94" y="189"/>
                  </a:cubicBezTo>
                  <a:cubicBezTo>
                    <a:pt x="32" y="189"/>
                    <a:pt x="0" y="144"/>
                    <a:pt x="0" y="95"/>
                  </a:cubicBezTo>
                  <a:cubicBezTo>
                    <a:pt x="0" y="46"/>
                    <a:pt x="33" y="1"/>
                    <a:pt x="94" y="0"/>
                  </a:cubicBezTo>
                  <a:cubicBezTo>
                    <a:pt x="119" y="0"/>
                    <a:pt x="141" y="10"/>
                    <a:pt x="162" y="30"/>
                  </a:cubicBezTo>
                  <a:lnTo>
                    <a:pt x="140" y="5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3D5C2AC5-4E7C-45CE-8BAF-8C4E97AAA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" y="3899"/>
              <a:ext cx="75" cy="89"/>
            </a:xfrm>
            <a:custGeom>
              <a:avLst/>
              <a:gdLst>
                <a:gd name="T0" fmla="*/ 140 w 163"/>
                <a:gd name="T1" fmla="*/ 54 h 189"/>
                <a:gd name="T2" fmla="*/ 140 w 163"/>
                <a:gd name="T3" fmla="*/ 54 h 189"/>
                <a:gd name="T4" fmla="*/ 94 w 163"/>
                <a:gd name="T5" fmla="*/ 36 h 189"/>
                <a:gd name="T6" fmla="*/ 39 w 163"/>
                <a:gd name="T7" fmla="*/ 96 h 189"/>
                <a:gd name="T8" fmla="*/ 94 w 163"/>
                <a:gd name="T9" fmla="*/ 154 h 189"/>
                <a:gd name="T10" fmla="*/ 141 w 163"/>
                <a:gd name="T11" fmla="*/ 135 h 189"/>
                <a:gd name="T12" fmla="*/ 163 w 163"/>
                <a:gd name="T13" fmla="*/ 159 h 189"/>
                <a:gd name="T14" fmla="*/ 94 w 163"/>
                <a:gd name="T15" fmla="*/ 189 h 189"/>
                <a:gd name="T16" fmla="*/ 0 w 163"/>
                <a:gd name="T17" fmla="*/ 95 h 189"/>
                <a:gd name="T18" fmla="*/ 94 w 163"/>
                <a:gd name="T19" fmla="*/ 0 h 189"/>
                <a:gd name="T20" fmla="*/ 162 w 163"/>
                <a:gd name="T21" fmla="*/ 30 h 189"/>
                <a:gd name="T22" fmla="*/ 140 w 163"/>
                <a:gd name="T23" fmla="*/ 5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" h="189">
                  <a:moveTo>
                    <a:pt x="140" y="54"/>
                  </a:moveTo>
                  <a:lnTo>
                    <a:pt x="140" y="54"/>
                  </a:lnTo>
                  <a:cubicBezTo>
                    <a:pt x="126" y="40"/>
                    <a:pt x="109" y="36"/>
                    <a:pt x="94" y="36"/>
                  </a:cubicBezTo>
                  <a:cubicBezTo>
                    <a:pt x="66" y="36"/>
                    <a:pt x="39" y="56"/>
                    <a:pt x="39" y="96"/>
                  </a:cubicBezTo>
                  <a:cubicBezTo>
                    <a:pt x="39" y="127"/>
                    <a:pt x="58" y="154"/>
                    <a:pt x="94" y="154"/>
                  </a:cubicBezTo>
                  <a:cubicBezTo>
                    <a:pt x="112" y="154"/>
                    <a:pt x="124" y="150"/>
                    <a:pt x="141" y="135"/>
                  </a:cubicBezTo>
                  <a:lnTo>
                    <a:pt x="163" y="159"/>
                  </a:lnTo>
                  <a:cubicBezTo>
                    <a:pt x="144" y="178"/>
                    <a:pt x="120" y="189"/>
                    <a:pt x="94" y="189"/>
                  </a:cubicBezTo>
                  <a:cubicBezTo>
                    <a:pt x="32" y="189"/>
                    <a:pt x="0" y="144"/>
                    <a:pt x="0" y="95"/>
                  </a:cubicBezTo>
                  <a:cubicBezTo>
                    <a:pt x="0" y="46"/>
                    <a:pt x="34" y="1"/>
                    <a:pt x="94" y="0"/>
                  </a:cubicBezTo>
                  <a:cubicBezTo>
                    <a:pt x="120" y="0"/>
                    <a:pt x="141" y="10"/>
                    <a:pt x="162" y="30"/>
                  </a:cubicBezTo>
                  <a:lnTo>
                    <a:pt x="140" y="5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DCF1D7E1-A158-4FE4-9BFE-180DC28366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" y="3899"/>
              <a:ext cx="87" cy="89"/>
            </a:xfrm>
            <a:custGeom>
              <a:avLst/>
              <a:gdLst>
                <a:gd name="T0" fmla="*/ 144 w 191"/>
                <a:gd name="T1" fmla="*/ 82 h 189"/>
                <a:gd name="T2" fmla="*/ 144 w 191"/>
                <a:gd name="T3" fmla="*/ 82 h 189"/>
                <a:gd name="T4" fmla="*/ 92 w 191"/>
                <a:gd name="T5" fmla="*/ 35 h 189"/>
                <a:gd name="T6" fmla="*/ 40 w 191"/>
                <a:gd name="T7" fmla="*/ 82 h 189"/>
                <a:gd name="T8" fmla="*/ 144 w 191"/>
                <a:gd name="T9" fmla="*/ 82 h 189"/>
                <a:gd name="T10" fmla="*/ 144 w 191"/>
                <a:gd name="T11" fmla="*/ 131 h 189"/>
                <a:gd name="T12" fmla="*/ 144 w 191"/>
                <a:gd name="T13" fmla="*/ 131 h 189"/>
                <a:gd name="T14" fmla="*/ 172 w 191"/>
                <a:gd name="T15" fmla="*/ 149 h 189"/>
                <a:gd name="T16" fmla="*/ 93 w 191"/>
                <a:gd name="T17" fmla="*/ 189 h 189"/>
                <a:gd name="T18" fmla="*/ 0 w 191"/>
                <a:gd name="T19" fmla="*/ 95 h 189"/>
                <a:gd name="T20" fmla="*/ 93 w 191"/>
                <a:gd name="T21" fmla="*/ 1 h 189"/>
                <a:gd name="T22" fmla="*/ 180 w 191"/>
                <a:gd name="T23" fmla="*/ 112 h 189"/>
                <a:gd name="T24" fmla="*/ 39 w 191"/>
                <a:gd name="T25" fmla="*/ 112 h 189"/>
                <a:gd name="T26" fmla="*/ 93 w 191"/>
                <a:gd name="T27" fmla="*/ 155 h 189"/>
                <a:gd name="T28" fmla="*/ 144 w 191"/>
                <a:gd name="T29" fmla="*/ 1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89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7" y="35"/>
                    <a:pt x="92" y="35"/>
                  </a:cubicBezTo>
                  <a:cubicBezTo>
                    <a:pt x="65" y="35"/>
                    <a:pt x="41" y="52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9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2" y="1"/>
                    <a:pt x="93" y="1"/>
                  </a:cubicBezTo>
                  <a:cubicBezTo>
                    <a:pt x="153" y="0"/>
                    <a:pt x="191" y="54"/>
                    <a:pt x="180" y="112"/>
                  </a:cubicBezTo>
                  <a:lnTo>
                    <a:pt x="39" y="112"/>
                  </a:lnTo>
                  <a:cubicBezTo>
                    <a:pt x="44" y="134"/>
                    <a:pt x="62" y="155"/>
                    <a:pt x="93" y="155"/>
                  </a:cubicBezTo>
                  <a:cubicBezTo>
                    <a:pt x="109" y="155"/>
                    <a:pt x="129" y="152"/>
                    <a:pt x="144" y="1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B10BD6DF-8DA6-435D-B6AE-680137047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" y="3868"/>
              <a:ext cx="30" cy="121"/>
            </a:xfrm>
            <a:custGeom>
              <a:avLst/>
              <a:gdLst>
                <a:gd name="T0" fmla="*/ 66 w 66"/>
                <a:gd name="T1" fmla="*/ 253 h 258"/>
                <a:gd name="T2" fmla="*/ 66 w 66"/>
                <a:gd name="T3" fmla="*/ 253 h 258"/>
                <a:gd name="T4" fmla="*/ 0 w 66"/>
                <a:gd name="T5" fmla="*/ 197 h 258"/>
                <a:gd name="T6" fmla="*/ 0 w 66"/>
                <a:gd name="T7" fmla="*/ 0 h 258"/>
                <a:gd name="T8" fmla="*/ 39 w 66"/>
                <a:gd name="T9" fmla="*/ 0 h 258"/>
                <a:gd name="T10" fmla="*/ 39 w 66"/>
                <a:gd name="T11" fmla="*/ 197 h 258"/>
                <a:gd name="T12" fmla="*/ 66 w 66"/>
                <a:gd name="T13" fmla="*/ 218 h 258"/>
                <a:gd name="T14" fmla="*/ 66 w 66"/>
                <a:gd name="T15" fmla="*/ 253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258">
                  <a:moveTo>
                    <a:pt x="66" y="253"/>
                  </a:moveTo>
                  <a:lnTo>
                    <a:pt x="66" y="253"/>
                  </a:lnTo>
                  <a:cubicBezTo>
                    <a:pt x="23" y="258"/>
                    <a:pt x="0" y="239"/>
                    <a:pt x="0" y="197"/>
                  </a:cubicBezTo>
                  <a:lnTo>
                    <a:pt x="0" y="0"/>
                  </a:lnTo>
                  <a:lnTo>
                    <a:pt x="39" y="0"/>
                  </a:lnTo>
                  <a:lnTo>
                    <a:pt x="39" y="197"/>
                  </a:lnTo>
                  <a:cubicBezTo>
                    <a:pt x="39" y="211"/>
                    <a:pt x="44" y="220"/>
                    <a:pt x="66" y="218"/>
                  </a:cubicBezTo>
                  <a:lnTo>
                    <a:pt x="66" y="25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1774E86C-3E29-4C94-8899-4A784B5356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0" y="3899"/>
              <a:ext cx="88" cy="89"/>
            </a:xfrm>
            <a:custGeom>
              <a:avLst/>
              <a:gdLst>
                <a:gd name="T0" fmla="*/ 144 w 191"/>
                <a:gd name="T1" fmla="*/ 82 h 189"/>
                <a:gd name="T2" fmla="*/ 144 w 191"/>
                <a:gd name="T3" fmla="*/ 82 h 189"/>
                <a:gd name="T4" fmla="*/ 92 w 191"/>
                <a:gd name="T5" fmla="*/ 35 h 189"/>
                <a:gd name="T6" fmla="*/ 40 w 191"/>
                <a:gd name="T7" fmla="*/ 82 h 189"/>
                <a:gd name="T8" fmla="*/ 144 w 191"/>
                <a:gd name="T9" fmla="*/ 82 h 189"/>
                <a:gd name="T10" fmla="*/ 145 w 191"/>
                <a:gd name="T11" fmla="*/ 131 h 189"/>
                <a:gd name="T12" fmla="*/ 145 w 191"/>
                <a:gd name="T13" fmla="*/ 131 h 189"/>
                <a:gd name="T14" fmla="*/ 172 w 191"/>
                <a:gd name="T15" fmla="*/ 149 h 189"/>
                <a:gd name="T16" fmla="*/ 93 w 191"/>
                <a:gd name="T17" fmla="*/ 189 h 189"/>
                <a:gd name="T18" fmla="*/ 1 w 191"/>
                <a:gd name="T19" fmla="*/ 95 h 189"/>
                <a:gd name="T20" fmla="*/ 93 w 191"/>
                <a:gd name="T21" fmla="*/ 1 h 189"/>
                <a:gd name="T22" fmla="*/ 181 w 191"/>
                <a:gd name="T23" fmla="*/ 112 h 189"/>
                <a:gd name="T24" fmla="*/ 40 w 191"/>
                <a:gd name="T25" fmla="*/ 112 h 189"/>
                <a:gd name="T26" fmla="*/ 93 w 191"/>
                <a:gd name="T27" fmla="*/ 155 h 189"/>
                <a:gd name="T28" fmla="*/ 145 w 191"/>
                <a:gd name="T29" fmla="*/ 1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89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8" y="35"/>
                    <a:pt x="92" y="35"/>
                  </a:cubicBezTo>
                  <a:cubicBezTo>
                    <a:pt x="65" y="35"/>
                    <a:pt x="41" y="52"/>
                    <a:pt x="40" y="82"/>
                  </a:cubicBezTo>
                  <a:lnTo>
                    <a:pt x="144" y="82"/>
                  </a:lnTo>
                  <a:close/>
                  <a:moveTo>
                    <a:pt x="145" y="131"/>
                  </a:moveTo>
                  <a:lnTo>
                    <a:pt x="145" y="131"/>
                  </a:lnTo>
                  <a:lnTo>
                    <a:pt x="172" y="149"/>
                  </a:lnTo>
                  <a:cubicBezTo>
                    <a:pt x="151" y="177"/>
                    <a:pt x="124" y="189"/>
                    <a:pt x="93" y="189"/>
                  </a:cubicBezTo>
                  <a:cubicBezTo>
                    <a:pt x="32" y="189"/>
                    <a:pt x="0" y="142"/>
                    <a:pt x="1" y="95"/>
                  </a:cubicBezTo>
                  <a:cubicBezTo>
                    <a:pt x="1" y="48"/>
                    <a:pt x="33" y="1"/>
                    <a:pt x="93" y="1"/>
                  </a:cubicBezTo>
                  <a:cubicBezTo>
                    <a:pt x="154" y="0"/>
                    <a:pt x="191" y="54"/>
                    <a:pt x="181" y="112"/>
                  </a:cubicBezTo>
                  <a:lnTo>
                    <a:pt x="40" y="112"/>
                  </a:lnTo>
                  <a:cubicBezTo>
                    <a:pt x="44" y="134"/>
                    <a:pt x="63" y="155"/>
                    <a:pt x="93" y="155"/>
                  </a:cubicBezTo>
                  <a:cubicBezTo>
                    <a:pt x="110" y="155"/>
                    <a:pt x="130" y="152"/>
                    <a:pt x="145" y="1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61152DBD-83BB-40FA-865C-BD7E97129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" y="3899"/>
              <a:ext cx="55" cy="88"/>
            </a:xfrm>
            <a:custGeom>
              <a:avLst/>
              <a:gdLst>
                <a:gd name="T0" fmla="*/ 32 w 120"/>
                <a:gd name="T1" fmla="*/ 5 h 187"/>
                <a:gd name="T2" fmla="*/ 32 w 120"/>
                <a:gd name="T3" fmla="*/ 5 h 187"/>
                <a:gd name="T4" fmla="*/ 36 w 120"/>
                <a:gd name="T5" fmla="*/ 24 h 187"/>
                <a:gd name="T6" fmla="*/ 79 w 120"/>
                <a:gd name="T7" fmla="*/ 0 h 187"/>
                <a:gd name="T8" fmla="*/ 120 w 120"/>
                <a:gd name="T9" fmla="*/ 12 h 187"/>
                <a:gd name="T10" fmla="*/ 104 w 120"/>
                <a:gd name="T11" fmla="*/ 44 h 187"/>
                <a:gd name="T12" fmla="*/ 38 w 120"/>
                <a:gd name="T13" fmla="*/ 73 h 187"/>
                <a:gd name="T14" fmla="*/ 38 w 120"/>
                <a:gd name="T15" fmla="*/ 187 h 187"/>
                <a:gd name="T16" fmla="*/ 0 w 120"/>
                <a:gd name="T17" fmla="*/ 187 h 187"/>
                <a:gd name="T18" fmla="*/ 0 w 120"/>
                <a:gd name="T19" fmla="*/ 5 h 187"/>
                <a:gd name="T20" fmla="*/ 32 w 120"/>
                <a:gd name="T21" fmla="*/ 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187">
                  <a:moveTo>
                    <a:pt x="32" y="5"/>
                  </a:moveTo>
                  <a:lnTo>
                    <a:pt x="32" y="5"/>
                  </a:lnTo>
                  <a:lnTo>
                    <a:pt x="36" y="24"/>
                  </a:lnTo>
                  <a:cubicBezTo>
                    <a:pt x="47" y="4"/>
                    <a:pt x="67" y="1"/>
                    <a:pt x="79" y="0"/>
                  </a:cubicBezTo>
                  <a:cubicBezTo>
                    <a:pt x="91" y="0"/>
                    <a:pt x="107" y="4"/>
                    <a:pt x="120" y="12"/>
                  </a:cubicBezTo>
                  <a:lnTo>
                    <a:pt x="104" y="44"/>
                  </a:lnTo>
                  <a:cubicBezTo>
                    <a:pt x="76" y="27"/>
                    <a:pt x="38" y="38"/>
                    <a:pt x="38" y="73"/>
                  </a:cubicBezTo>
                  <a:lnTo>
                    <a:pt x="38" y="187"/>
                  </a:lnTo>
                  <a:lnTo>
                    <a:pt x="0" y="187"/>
                  </a:lnTo>
                  <a:lnTo>
                    <a:pt x="0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5B2204F3-5608-468C-9AA1-8AACED751A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" y="3890"/>
              <a:ext cx="73" cy="98"/>
            </a:xfrm>
            <a:custGeom>
              <a:avLst/>
              <a:gdLst>
                <a:gd name="T0" fmla="*/ 121 w 158"/>
                <a:gd name="T1" fmla="*/ 158 h 209"/>
                <a:gd name="T2" fmla="*/ 121 w 158"/>
                <a:gd name="T3" fmla="*/ 158 h 209"/>
                <a:gd name="T4" fmla="*/ 121 w 158"/>
                <a:gd name="T5" fmla="*/ 127 h 209"/>
                <a:gd name="T6" fmla="*/ 84 w 158"/>
                <a:gd name="T7" fmla="*/ 115 h 209"/>
                <a:gd name="T8" fmla="*/ 37 w 158"/>
                <a:gd name="T9" fmla="*/ 146 h 209"/>
                <a:gd name="T10" fmla="*/ 80 w 158"/>
                <a:gd name="T11" fmla="*/ 176 h 209"/>
                <a:gd name="T12" fmla="*/ 121 w 158"/>
                <a:gd name="T13" fmla="*/ 158 h 209"/>
                <a:gd name="T14" fmla="*/ 128 w 158"/>
                <a:gd name="T15" fmla="*/ 207 h 209"/>
                <a:gd name="T16" fmla="*/ 128 w 158"/>
                <a:gd name="T17" fmla="*/ 207 h 209"/>
                <a:gd name="T18" fmla="*/ 122 w 158"/>
                <a:gd name="T19" fmla="*/ 185 h 209"/>
                <a:gd name="T20" fmla="*/ 70 w 158"/>
                <a:gd name="T21" fmla="*/ 209 h 209"/>
                <a:gd name="T22" fmla="*/ 0 w 158"/>
                <a:gd name="T23" fmla="*/ 146 h 209"/>
                <a:gd name="T24" fmla="*/ 84 w 158"/>
                <a:gd name="T25" fmla="*/ 85 h 209"/>
                <a:gd name="T26" fmla="*/ 121 w 158"/>
                <a:gd name="T27" fmla="*/ 96 h 209"/>
                <a:gd name="T28" fmla="*/ 121 w 158"/>
                <a:gd name="T29" fmla="*/ 88 h 209"/>
                <a:gd name="T30" fmla="*/ 77 w 158"/>
                <a:gd name="T31" fmla="*/ 52 h 209"/>
                <a:gd name="T32" fmla="*/ 27 w 158"/>
                <a:gd name="T33" fmla="*/ 67 h 209"/>
                <a:gd name="T34" fmla="*/ 11 w 158"/>
                <a:gd name="T35" fmla="*/ 43 h 209"/>
                <a:gd name="T36" fmla="*/ 158 w 158"/>
                <a:gd name="T37" fmla="*/ 88 h 209"/>
                <a:gd name="T38" fmla="*/ 158 w 158"/>
                <a:gd name="T39" fmla="*/ 207 h 209"/>
                <a:gd name="T40" fmla="*/ 128 w 158"/>
                <a:gd name="T41" fmla="*/ 20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209">
                  <a:moveTo>
                    <a:pt x="121" y="158"/>
                  </a:moveTo>
                  <a:lnTo>
                    <a:pt x="121" y="158"/>
                  </a:lnTo>
                  <a:lnTo>
                    <a:pt x="121" y="127"/>
                  </a:lnTo>
                  <a:cubicBezTo>
                    <a:pt x="112" y="120"/>
                    <a:pt x="98" y="116"/>
                    <a:pt x="84" y="115"/>
                  </a:cubicBezTo>
                  <a:cubicBezTo>
                    <a:pt x="60" y="115"/>
                    <a:pt x="37" y="123"/>
                    <a:pt x="37" y="146"/>
                  </a:cubicBezTo>
                  <a:cubicBezTo>
                    <a:pt x="37" y="166"/>
                    <a:pt x="49" y="176"/>
                    <a:pt x="80" y="176"/>
                  </a:cubicBezTo>
                  <a:cubicBezTo>
                    <a:pt x="94" y="176"/>
                    <a:pt x="112" y="169"/>
                    <a:pt x="121" y="158"/>
                  </a:cubicBezTo>
                  <a:close/>
                  <a:moveTo>
                    <a:pt x="128" y="207"/>
                  </a:moveTo>
                  <a:lnTo>
                    <a:pt x="128" y="207"/>
                  </a:lnTo>
                  <a:lnTo>
                    <a:pt x="122" y="185"/>
                  </a:lnTo>
                  <a:cubicBezTo>
                    <a:pt x="109" y="205"/>
                    <a:pt x="91" y="209"/>
                    <a:pt x="70" y="209"/>
                  </a:cubicBezTo>
                  <a:cubicBezTo>
                    <a:pt x="22" y="209"/>
                    <a:pt x="0" y="177"/>
                    <a:pt x="0" y="146"/>
                  </a:cubicBezTo>
                  <a:cubicBezTo>
                    <a:pt x="0" y="112"/>
                    <a:pt x="27" y="83"/>
                    <a:pt x="84" y="85"/>
                  </a:cubicBezTo>
                  <a:cubicBezTo>
                    <a:pt x="95" y="85"/>
                    <a:pt x="113" y="88"/>
                    <a:pt x="121" y="96"/>
                  </a:cubicBezTo>
                  <a:lnTo>
                    <a:pt x="121" y="88"/>
                  </a:lnTo>
                  <a:cubicBezTo>
                    <a:pt x="121" y="59"/>
                    <a:pt x="98" y="52"/>
                    <a:pt x="77" y="52"/>
                  </a:cubicBezTo>
                  <a:cubicBezTo>
                    <a:pt x="57" y="52"/>
                    <a:pt x="42" y="58"/>
                    <a:pt x="27" y="67"/>
                  </a:cubicBezTo>
                  <a:lnTo>
                    <a:pt x="11" y="43"/>
                  </a:lnTo>
                  <a:cubicBezTo>
                    <a:pt x="61" y="0"/>
                    <a:pt x="158" y="10"/>
                    <a:pt x="158" y="88"/>
                  </a:cubicBezTo>
                  <a:lnTo>
                    <a:pt x="158" y="207"/>
                  </a:lnTo>
                  <a:lnTo>
                    <a:pt x="128" y="2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88236153-6A3A-40DE-BF9E-2B6963C9B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" y="3877"/>
              <a:ext cx="46" cy="112"/>
            </a:xfrm>
            <a:custGeom>
              <a:avLst/>
              <a:gdLst>
                <a:gd name="T0" fmla="*/ 100 w 100"/>
                <a:gd name="T1" fmla="*/ 233 h 237"/>
                <a:gd name="T2" fmla="*/ 100 w 100"/>
                <a:gd name="T3" fmla="*/ 233 h 237"/>
                <a:gd name="T4" fmla="*/ 27 w 100"/>
                <a:gd name="T5" fmla="*/ 176 h 237"/>
                <a:gd name="T6" fmla="*/ 27 w 100"/>
                <a:gd name="T7" fmla="*/ 84 h 237"/>
                <a:gd name="T8" fmla="*/ 0 w 100"/>
                <a:gd name="T9" fmla="*/ 84 h 237"/>
                <a:gd name="T10" fmla="*/ 0 w 100"/>
                <a:gd name="T11" fmla="*/ 51 h 237"/>
                <a:gd name="T12" fmla="*/ 27 w 100"/>
                <a:gd name="T13" fmla="*/ 51 h 237"/>
                <a:gd name="T14" fmla="*/ 27 w 100"/>
                <a:gd name="T15" fmla="*/ 5 h 237"/>
                <a:gd name="T16" fmla="*/ 65 w 100"/>
                <a:gd name="T17" fmla="*/ 0 h 237"/>
                <a:gd name="T18" fmla="*/ 65 w 100"/>
                <a:gd name="T19" fmla="*/ 51 h 237"/>
                <a:gd name="T20" fmla="*/ 99 w 100"/>
                <a:gd name="T21" fmla="*/ 51 h 237"/>
                <a:gd name="T22" fmla="*/ 99 w 100"/>
                <a:gd name="T23" fmla="*/ 84 h 237"/>
                <a:gd name="T24" fmla="*/ 65 w 100"/>
                <a:gd name="T25" fmla="*/ 84 h 237"/>
                <a:gd name="T26" fmla="*/ 65 w 100"/>
                <a:gd name="T27" fmla="*/ 175 h 237"/>
                <a:gd name="T28" fmla="*/ 100 w 100"/>
                <a:gd name="T29" fmla="*/ 199 h 237"/>
                <a:gd name="T30" fmla="*/ 100 w 100"/>
                <a:gd name="T31" fmla="*/ 23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237">
                  <a:moveTo>
                    <a:pt x="100" y="233"/>
                  </a:moveTo>
                  <a:lnTo>
                    <a:pt x="100" y="233"/>
                  </a:lnTo>
                  <a:cubicBezTo>
                    <a:pt x="57" y="237"/>
                    <a:pt x="27" y="220"/>
                    <a:pt x="27" y="176"/>
                  </a:cubicBezTo>
                  <a:lnTo>
                    <a:pt x="27" y="84"/>
                  </a:lnTo>
                  <a:lnTo>
                    <a:pt x="0" y="84"/>
                  </a:lnTo>
                  <a:lnTo>
                    <a:pt x="0" y="51"/>
                  </a:lnTo>
                  <a:lnTo>
                    <a:pt x="27" y="51"/>
                  </a:lnTo>
                  <a:lnTo>
                    <a:pt x="27" y="5"/>
                  </a:lnTo>
                  <a:lnTo>
                    <a:pt x="65" y="0"/>
                  </a:lnTo>
                  <a:lnTo>
                    <a:pt x="65" y="51"/>
                  </a:lnTo>
                  <a:lnTo>
                    <a:pt x="99" y="51"/>
                  </a:lnTo>
                  <a:lnTo>
                    <a:pt x="99" y="84"/>
                  </a:lnTo>
                  <a:lnTo>
                    <a:pt x="65" y="84"/>
                  </a:lnTo>
                  <a:lnTo>
                    <a:pt x="65" y="175"/>
                  </a:lnTo>
                  <a:cubicBezTo>
                    <a:pt x="65" y="190"/>
                    <a:pt x="74" y="204"/>
                    <a:pt x="100" y="199"/>
                  </a:cubicBezTo>
                  <a:lnTo>
                    <a:pt x="100" y="2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90F9C318-9C53-408A-81DD-166031DBD6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9" y="3899"/>
              <a:ext cx="88" cy="89"/>
            </a:xfrm>
            <a:custGeom>
              <a:avLst/>
              <a:gdLst>
                <a:gd name="T0" fmla="*/ 144 w 191"/>
                <a:gd name="T1" fmla="*/ 82 h 189"/>
                <a:gd name="T2" fmla="*/ 144 w 191"/>
                <a:gd name="T3" fmla="*/ 82 h 189"/>
                <a:gd name="T4" fmla="*/ 92 w 191"/>
                <a:gd name="T5" fmla="*/ 35 h 189"/>
                <a:gd name="T6" fmla="*/ 40 w 191"/>
                <a:gd name="T7" fmla="*/ 82 h 189"/>
                <a:gd name="T8" fmla="*/ 144 w 191"/>
                <a:gd name="T9" fmla="*/ 82 h 189"/>
                <a:gd name="T10" fmla="*/ 144 w 191"/>
                <a:gd name="T11" fmla="*/ 131 h 189"/>
                <a:gd name="T12" fmla="*/ 144 w 191"/>
                <a:gd name="T13" fmla="*/ 131 h 189"/>
                <a:gd name="T14" fmla="*/ 172 w 191"/>
                <a:gd name="T15" fmla="*/ 149 h 189"/>
                <a:gd name="T16" fmla="*/ 93 w 191"/>
                <a:gd name="T17" fmla="*/ 189 h 189"/>
                <a:gd name="T18" fmla="*/ 0 w 191"/>
                <a:gd name="T19" fmla="*/ 95 h 189"/>
                <a:gd name="T20" fmla="*/ 93 w 191"/>
                <a:gd name="T21" fmla="*/ 1 h 189"/>
                <a:gd name="T22" fmla="*/ 180 w 191"/>
                <a:gd name="T23" fmla="*/ 112 h 189"/>
                <a:gd name="T24" fmla="*/ 40 w 191"/>
                <a:gd name="T25" fmla="*/ 112 h 189"/>
                <a:gd name="T26" fmla="*/ 93 w 191"/>
                <a:gd name="T27" fmla="*/ 155 h 189"/>
                <a:gd name="T28" fmla="*/ 144 w 191"/>
                <a:gd name="T29" fmla="*/ 1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89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8" y="35"/>
                    <a:pt x="92" y="35"/>
                  </a:cubicBezTo>
                  <a:cubicBezTo>
                    <a:pt x="65" y="35"/>
                    <a:pt x="41" y="52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9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3" y="1"/>
                    <a:pt x="93" y="1"/>
                  </a:cubicBezTo>
                  <a:cubicBezTo>
                    <a:pt x="154" y="0"/>
                    <a:pt x="191" y="54"/>
                    <a:pt x="180" y="112"/>
                  </a:cubicBezTo>
                  <a:lnTo>
                    <a:pt x="40" y="112"/>
                  </a:lnTo>
                  <a:cubicBezTo>
                    <a:pt x="44" y="134"/>
                    <a:pt x="63" y="155"/>
                    <a:pt x="93" y="155"/>
                  </a:cubicBezTo>
                  <a:cubicBezTo>
                    <a:pt x="109" y="155"/>
                    <a:pt x="129" y="152"/>
                    <a:pt x="144" y="1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091AE662-9491-461B-B57F-0FF7DEA5A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" y="3967"/>
              <a:ext cx="21" cy="20"/>
            </a:xfrm>
            <a:custGeom>
              <a:avLst/>
              <a:gdLst>
                <a:gd name="T0" fmla="*/ 0 w 44"/>
                <a:gd name="T1" fmla="*/ 0 h 42"/>
                <a:gd name="T2" fmla="*/ 0 w 44"/>
                <a:gd name="T3" fmla="*/ 0 h 42"/>
                <a:gd name="T4" fmla="*/ 44 w 44"/>
                <a:gd name="T5" fmla="*/ 0 h 42"/>
                <a:gd name="T6" fmla="*/ 44 w 44"/>
                <a:gd name="T7" fmla="*/ 42 h 42"/>
                <a:gd name="T8" fmla="*/ 0 w 44"/>
                <a:gd name="T9" fmla="*/ 42 h 42"/>
                <a:gd name="T10" fmla="*/ 0 w 44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2">
                  <a:moveTo>
                    <a:pt x="0" y="0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44" y="42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209E91AA-5C2A-4641-8806-D2515D4F91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803" y="4148138"/>
            <a:ext cx="11099027" cy="70956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4156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8CD830-42F3-4F51-842C-FF6C63385C7D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2648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7139A64-1FAA-4CCD-AC2F-A6990DDD41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358900"/>
            <a:ext cx="11110800" cy="461168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"/>
              <a:tabLst/>
              <a:defRPr lang="en-US" sz="16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"/>
              <a:tabLst/>
              <a:defRPr sz="1400" baseline="0">
                <a:solidFill>
                  <a:schemeClr val="bg1"/>
                </a:solidFill>
                <a:latin typeface="Open Sans" panose="020B0606030504020204" pitchFamily="34" charset="0"/>
              </a:defRPr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"/>
              <a:tabLst/>
              <a:defRPr sz="1200" baseline="0">
                <a:solidFill>
                  <a:schemeClr val="bg1"/>
                </a:solidFill>
                <a:latin typeface="Open Sans" panose="020B0606030504020204" pitchFamily="34" charset="0"/>
              </a:defRPr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Tx/>
              <a:buFont typeface="Open Sans" panose="020B0606030504020204" pitchFamily="34" charset="0"/>
              <a:buChar char="-"/>
              <a:tabLst/>
              <a:defRPr sz="1100" baseline="0">
                <a:solidFill>
                  <a:schemeClr val="bg1"/>
                </a:solidFill>
                <a:latin typeface="Open Sans" panose="020B0606030504020204" pitchFamily="34" charset="0"/>
              </a:defRPr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"/>
              <a:tabLst/>
              <a:defRPr sz="1100" baseline="0">
                <a:solidFill>
                  <a:schemeClr val="bg1"/>
                </a:solidFill>
                <a:latin typeface="Open Sans" panose="020B0606030504020204" pitchFamily="34" charset="0"/>
              </a:defRPr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271463" marR="0" lvl="1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271463" marR="0" lvl="2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271463" marR="0" lvl="3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71463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Podtytuł 2">
            <a:extLst>
              <a:ext uri="{FF2B5EF4-FFF2-40B4-BE49-F238E27FC236}">
                <a16:creationId xmlns:a16="http://schemas.microsoft.com/office/drawing/2014/main" id="{31B71369-D06A-487D-B0F8-FE235D8A66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840C25-8CD6-495E-A639-B5836090A009}"/>
              </a:ext>
            </a:extLst>
          </p:cNvPr>
          <p:cNvCxnSpPr>
            <a:cxnSpLocks/>
          </p:cNvCxnSpPr>
          <p:nvPr userDrawn="1"/>
        </p:nvCxnSpPr>
        <p:spPr>
          <a:xfrm>
            <a:off x="393407" y="0"/>
            <a:ext cx="0" cy="9105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BA1ECD-71D1-4F19-8314-849C472CBA75}"/>
              </a:ext>
            </a:extLst>
          </p:cNvPr>
          <p:cNvCxnSpPr>
            <a:cxnSpLocks/>
          </p:cNvCxnSpPr>
          <p:nvPr userDrawn="1"/>
        </p:nvCxnSpPr>
        <p:spPr>
          <a:xfrm>
            <a:off x="393407" y="6595872"/>
            <a:ext cx="0" cy="264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1358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8CD830-42F3-4F51-842C-FF6C63385C7D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2648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7139A64-1FAA-4CCD-AC2F-A6990DDD41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358900"/>
            <a:ext cx="11110800" cy="4611688"/>
          </a:xfrm>
          <a:prstGeom prst="rect">
            <a:avLst/>
          </a:prstGeom>
        </p:spPr>
        <p:txBody>
          <a:bodyPr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"/>
              <a:tabLst/>
              <a:defRPr lang="en-US" sz="16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"/>
              <a:tabLst/>
              <a:defRPr sz="1400" baseline="0">
                <a:solidFill>
                  <a:schemeClr val="bg1"/>
                </a:solidFill>
                <a:latin typeface="Open Sans" panose="020B0606030504020204" pitchFamily="34" charset="0"/>
              </a:defRPr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"/>
              <a:tabLst/>
              <a:defRPr sz="1200" baseline="0">
                <a:solidFill>
                  <a:schemeClr val="bg1"/>
                </a:solidFill>
                <a:latin typeface="Open Sans" panose="020B0606030504020204" pitchFamily="34" charset="0"/>
              </a:defRPr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Tx/>
              <a:buFont typeface="Open Sans" panose="020B0606030504020204" pitchFamily="34" charset="0"/>
              <a:buChar char="-"/>
              <a:tabLst/>
              <a:defRPr sz="1100" baseline="0">
                <a:solidFill>
                  <a:schemeClr val="bg1"/>
                </a:solidFill>
                <a:latin typeface="Open Sans" panose="020B0606030504020204" pitchFamily="34" charset="0"/>
              </a:defRPr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SzTx/>
              <a:buFont typeface="Wingdings" panose="05000000000000000000" pitchFamily="2" charset="2"/>
              <a:buChar char=""/>
              <a:tabLst/>
              <a:defRPr sz="1100" baseline="0">
                <a:solidFill>
                  <a:schemeClr val="bg1"/>
                </a:solidFill>
                <a:latin typeface="Open Sans" panose="020B0606030504020204" pitchFamily="34" charset="0"/>
              </a:defRPr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271463" marR="0" lvl="1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271463" marR="0" lvl="2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271463" marR="0" lvl="3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71463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Podtytuł 2">
            <a:extLst>
              <a:ext uri="{FF2B5EF4-FFF2-40B4-BE49-F238E27FC236}">
                <a16:creationId xmlns:a16="http://schemas.microsoft.com/office/drawing/2014/main" id="{8F3C352B-2B7A-4E42-8CFB-9BFDA9ACC2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499A1C-ECBD-4C2A-8480-9B81D04954D5}"/>
              </a:ext>
            </a:extLst>
          </p:cNvPr>
          <p:cNvCxnSpPr>
            <a:cxnSpLocks/>
          </p:cNvCxnSpPr>
          <p:nvPr userDrawn="1"/>
        </p:nvCxnSpPr>
        <p:spPr>
          <a:xfrm>
            <a:off x="393407" y="0"/>
            <a:ext cx="0" cy="9105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F7CDE8-3406-45FD-9777-10D1C1F75C01}"/>
              </a:ext>
            </a:extLst>
          </p:cNvPr>
          <p:cNvCxnSpPr>
            <a:cxnSpLocks/>
          </p:cNvCxnSpPr>
          <p:nvPr userDrawn="1"/>
        </p:nvCxnSpPr>
        <p:spPr>
          <a:xfrm>
            <a:off x="393407" y="6595872"/>
            <a:ext cx="0" cy="264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4151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1B6C3C1-8D4C-4F83-9483-FDC35B3A8D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" y="3416"/>
            <a:ext cx="12191999" cy="68545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2648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E8D392B-B8AF-4AEE-88E5-EB10E3607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358900"/>
            <a:ext cx="11110800" cy="46116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Podtytuł 2">
            <a:extLst>
              <a:ext uri="{FF2B5EF4-FFF2-40B4-BE49-F238E27FC236}">
                <a16:creationId xmlns:a16="http://schemas.microsoft.com/office/drawing/2014/main" id="{05307151-C290-4725-9BF9-29C948E2985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D6C665-A515-4E43-AB35-D7ACA179EEA3}"/>
              </a:ext>
            </a:extLst>
          </p:cNvPr>
          <p:cNvCxnSpPr>
            <a:cxnSpLocks/>
          </p:cNvCxnSpPr>
          <p:nvPr userDrawn="1"/>
        </p:nvCxnSpPr>
        <p:spPr>
          <a:xfrm>
            <a:off x="393407" y="0"/>
            <a:ext cx="0" cy="9105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32C0D2-4935-4DCA-8644-BB9434650376}"/>
              </a:ext>
            </a:extLst>
          </p:cNvPr>
          <p:cNvCxnSpPr>
            <a:cxnSpLocks/>
          </p:cNvCxnSpPr>
          <p:nvPr userDrawn="1"/>
        </p:nvCxnSpPr>
        <p:spPr>
          <a:xfrm>
            <a:off x="393407" y="6595872"/>
            <a:ext cx="0" cy="264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047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4C31DAD-17BA-4F0E-8E70-87C570636F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479"/>
            <a:ext cx="12191997" cy="68550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2648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B59D75AC-EF55-4D6A-AFD9-9390D0538C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358900"/>
            <a:ext cx="11110800" cy="46116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Podtytuł 2">
            <a:extLst>
              <a:ext uri="{FF2B5EF4-FFF2-40B4-BE49-F238E27FC236}">
                <a16:creationId xmlns:a16="http://schemas.microsoft.com/office/drawing/2014/main" id="{3C9BC7F5-4467-47E5-A5DF-D336FFB72D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37A68-FA96-41C8-BD7F-89F8AFA6BA3E}"/>
              </a:ext>
            </a:extLst>
          </p:cNvPr>
          <p:cNvCxnSpPr>
            <a:cxnSpLocks/>
          </p:cNvCxnSpPr>
          <p:nvPr userDrawn="1"/>
        </p:nvCxnSpPr>
        <p:spPr>
          <a:xfrm>
            <a:off x="393407" y="0"/>
            <a:ext cx="0" cy="9105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6CEDED-C608-447E-A2E2-FB52EA561E38}"/>
              </a:ext>
            </a:extLst>
          </p:cNvPr>
          <p:cNvCxnSpPr>
            <a:cxnSpLocks/>
          </p:cNvCxnSpPr>
          <p:nvPr userDrawn="1"/>
        </p:nvCxnSpPr>
        <p:spPr>
          <a:xfrm>
            <a:off x="393407" y="6595872"/>
            <a:ext cx="0" cy="264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529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021D42A-16B6-42F1-BA05-A8F47666D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78"/>
            <a:ext cx="12192000" cy="6855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2648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30A557DB-92F5-4B19-84F2-7DD477B1E3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358900"/>
            <a:ext cx="11110800" cy="46116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Podtytuł 2">
            <a:extLst>
              <a:ext uri="{FF2B5EF4-FFF2-40B4-BE49-F238E27FC236}">
                <a16:creationId xmlns:a16="http://schemas.microsoft.com/office/drawing/2014/main" id="{DD2B223B-5EE2-43F9-80CA-E7B3BA08494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651C5B-941E-4C0F-BC0F-BA45D7A391DF}"/>
              </a:ext>
            </a:extLst>
          </p:cNvPr>
          <p:cNvCxnSpPr>
            <a:cxnSpLocks/>
          </p:cNvCxnSpPr>
          <p:nvPr userDrawn="1"/>
        </p:nvCxnSpPr>
        <p:spPr>
          <a:xfrm>
            <a:off x="393407" y="0"/>
            <a:ext cx="0" cy="9105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9BE5E4-09B5-453A-9199-B8FDBFE2621F}"/>
              </a:ext>
            </a:extLst>
          </p:cNvPr>
          <p:cNvCxnSpPr>
            <a:cxnSpLocks/>
          </p:cNvCxnSpPr>
          <p:nvPr userDrawn="1"/>
        </p:nvCxnSpPr>
        <p:spPr>
          <a:xfrm>
            <a:off x="393407" y="6595872"/>
            <a:ext cx="0" cy="264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3633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raz 3" descr="Obraz zawierający obiekt na zewnątrz&#10;&#10;Opis wygenerowany automatycznie">
            <a:extLst>
              <a:ext uri="{FF2B5EF4-FFF2-40B4-BE49-F238E27FC236}">
                <a16:creationId xmlns:a16="http://schemas.microsoft.com/office/drawing/2014/main" id="{C3E1FDF5-9AB3-324E-8072-F6FD21087702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" y="0"/>
            <a:ext cx="12191998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E242584-7D72-7343-8E48-D3954399647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1E4B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Podtytuł 2">
            <a:extLst>
              <a:ext uri="{FF2B5EF4-FFF2-40B4-BE49-F238E27FC236}">
                <a16:creationId xmlns:a16="http://schemas.microsoft.com/office/drawing/2014/main" id="{AB00D278-0DC9-4521-8719-EA771D3C7335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C1C6F69-524E-45C3-9F49-CCFA6DAC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2648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BF8745BB-223F-430A-9833-BA840AE5C0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2125" y="1358900"/>
            <a:ext cx="11110800" cy="46116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E23ED7EA-42A0-4DF7-8BE2-D35A252FF1F0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6B9CDF-6103-4FB9-BDCB-C0EB7438F121}"/>
              </a:ext>
            </a:extLst>
          </p:cNvPr>
          <p:cNvCxnSpPr>
            <a:cxnSpLocks/>
          </p:cNvCxnSpPr>
          <p:nvPr userDrawn="1"/>
        </p:nvCxnSpPr>
        <p:spPr>
          <a:xfrm>
            <a:off x="393407" y="0"/>
            <a:ext cx="0" cy="9105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1B69A9-72AC-4322-9750-4396BDD6316E}"/>
              </a:ext>
            </a:extLst>
          </p:cNvPr>
          <p:cNvCxnSpPr>
            <a:cxnSpLocks/>
          </p:cNvCxnSpPr>
          <p:nvPr userDrawn="1"/>
        </p:nvCxnSpPr>
        <p:spPr>
          <a:xfrm>
            <a:off x="393407" y="6595872"/>
            <a:ext cx="0" cy="264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1997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E525B6E-7EE5-46A1-BB11-5E33E0300D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1478"/>
            <a:ext cx="12192000" cy="6855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2648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682A573D-5061-4D30-A6D8-29A15DEBD1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358900"/>
            <a:ext cx="11110800" cy="46116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Podtytuł 2">
            <a:extLst>
              <a:ext uri="{FF2B5EF4-FFF2-40B4-BE49-F238E27FC236}">
                <a16:creationId xmlns:a16="http://schemas.microsoft.com/office/drawing/2014/main" id="{A247099C-D01D-474E-8105-27D69A418B2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B2D0E5-9BF0-4079-96A6-EF2ABBA5F1F1}"/>
              </a:ext>
            </a:extLst>
          </p:cNvPr>
          <p:cNvCxnSpPr>
            <a:cxnSpLocks/>
          </p:cNvCxnSpPr>
          <p:nvPr userDrawn="1"/>
        </p:nvCxnSpPr>
        <p:spPr>
          <a:xfrm>
            <a:off x="393407" y="0"/>
            <a:ext cx="0" cy="9105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5DDBE3-3110-4195-8416-BCF80F5A3913}"/>
              </a:ext>
            </a:extLst>
          </p:cNvPr>
          <p:cNvCxnSpPr>
            <a:cxnSpLocks/>
          </p:cNvCxnSpPr>
          <p:nvPr userDrawn="1"/>
        </p:nvCxnSpPr>
        <p:spPr>
          <a:xfrm>
            <a:off x="393407" y="6595872"/>
            <a:ext cx="0" cy="264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9987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1B6C3C1-8D4C-4F83-9483-FDC35B3A8D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" y="3416"/>
            <a:ext cx="12191999" cy="685458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E50109A-9D3C-4B60-8E7E-F2CBF997AB6B}"/>
              </a:ext>
            </a:extLst>
          </p:cNvPr>
          <p:cNvSpPr/>
          <p:nvPr userDrawn="1"/>
        </p:nvSpPr>
        <p:spPr>
          <a:xfrm>
            <a:off x="491971" y="1426464"/>
            <a:ext cx="11208058" cy="4745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2648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E8D392B-B8AF-4AEE-88E5-EB10E3607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9556" y="1566856"/>
            <a:ext cx="10695938" cy="44037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Podtytuł 2">
            <a:extLst>
              <a:ext uri="{FF2B5EF4-FFF2-40B4-BE49-F238E27FC236}">
                <a16:creationId xmlns:a16="http://schemas.microsoft.com/office/drawing/2014/main" id="{05307151-C290-4725-9BF9-29C948E2985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4F3550-2F06-49F9-9709-FC6CE44C1A1F}"/>
              </a:ext>
            </a:extLst>
          </p:cNvPr>
          <p:cNvCxnSpPr>
            <a:cxnSpLocks/>
          </p:cNvCxnSpPr>
          <p:nvPr userDrawn="1"/>
        </p:nvCxnSpPr>
        <p:spPr>
          <a:xfrm>
            <a:off x="393407" y="0"/>
            <a:ext cx="0" cy="9105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263B1B-98C9-459B-8A76-24987C8D5D3F}"/>
              </a:ext>
            </a:extLst>
          </p:cNvPr>
          <p:cNvCxnSpPr>
            <a:cxnSpLocks/>
          </p:cNvCxnSpPr>
          <p:nvPr userDrawn="1"/>
        </p:nvCxnSpPr>
        <p:spPr>
          <a:xfrm>
            <a:off x="393407" y="6595872"/>
            <a:ext cx="0" cy="264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9552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4C31DAD-17BA-4F0E-8E70-87C570636F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479"/>
            <a:ext cx="12191997" cy="68550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2648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Podtytuł 2">
            <a:extLst>
              <a:ext uri="{FF2B5EF4-FFF2-40B4-BE49-F238E27FC236}">
                <a16:creationId xmlns:a16="http://schemas.microsoft.com/office/drawing/2014/main" id="{3C9BC7F5-4467-47E5-A5DF-D336FFB72D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A78A3B-87FC-4F25-A4BE-D260FBF0D73B}"/>
              </a:ext>
            </a:extLst>
          </p:cNvPr>
          <p:cNvSpPr/>
          <p:nvPr userDrawn="1"/>
        </p:nvSpPr>
        <p:spPr>
          <a:xfrm>
            <a:off x="491971" y="1426464"/>
            <a:ext cx="11208058" cy="4745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EB2E9A0F-31F6-4F56-A314-ABE0D31783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9556" y="1566856"/>
            <a:ext cx="10695938" cy="44037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297383-63FC-40E5-A0C1-4E52E5122404}"/>
              </a:ext>
            </a:extLst>
          </p:cNvPr>
          <p:cNvCxnSpPr>
            <a:cxnSpLocks/>
          </p:cNvCxnSpPr>
          <p:nvPr userDrawn="1"/>
        </p:nvCxnSpPr>
        <p:spPr>
          <a:xfrm>
            <a:off x="393407" y="0"/>
            <a:ext cx="0" cy="9105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FDADFF-7A3E-4412-91FB-BB41E03D7E8E}"/>
              </a:ext>
            </a:extLst>
          </p:cNvPr>
          <p:cNvCxnSpPr>
            <a:cxnSpLocks/>
          </p:cNvCxnSpPr>
          <p:nvPr userDrawn="1"/>
        </p:nvCxnSpPr>
        <p:spPr>
          <a:xfrm>
            <a:off x="393407" y="6595872"/>
            <a:ext cx="0" cy="264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0747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021D42A-16B6-42F1-BA05-A8F47666D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78"/>
            <a:ext cx="12192000" cy="6855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2648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Podtytuł 2">
            <a:extLst>
              <a:ext uri="{FF2B5EF4-FFF2-40B4-BE49-F238E27FC236}">
                <a16:creationId xmlns:a16="http://schemas.microsoft.com/office/drawing/2014/main" id="{DD2B223B-5EE2-43F9-80CA-E7B3BA08494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5FAEB-738F-43F0-92E0-709D0202A876}"/>
              </a:ext>
            </a:extLst>
          </p:cNvPr>
          <p:cNvSpPr/>
          <p:nvPr userDrawn="1"/>
        </p:nvSpPr>
        <p:spPr>
          <a:xfrm>
            <a:off x="491971" y="1426464"/>
            <a:ext cx="11208058" cy="4745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E9ADF714-FE8B-4654-8BC5-F8A20DDD5E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9556" y="1566856"/>
            <a:ext cx="10695938" cy="44037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CC5724-C371-4C3A-ACE8-267D07ED3758}"/>
              </a:ext>
            </a:extLst>
          </p:cNvPr>
          <p:cNvCxnSpPr>
            <a:cxnSpLocks/>
          </p:cNvCxnSpPr>
          <p:nvPr userDrawn="1"/>
        </p:nvCxnSpPr>
        <p:spPr>
          <a:xfrm>
            <a:off x="393407" y="0"/>
            <a:ext cx="0" cy="9105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42203A-AFBB-469A-82F6-79394528D8EE}"/>
              </a:ext>
            </a:extLst>
          </p:cNvPr>
          <p:cNvCxnSpPr>
            <a:cxnSpLocks/>
          </p:cNvCxnSpPr>
          <p:nvPr userDrawn="1"/>
        </p:nvCxnSpPr>
        <p:spPr>
          <a:xfrm>
            <a:off x="393407" y="6595872"/>
            <a:ext cx="0" cy="264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16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2" descr="Obraz zawierający wewnątrz&#10;&#10;Opis wygenerowany automatycznie">
            <a:extLst>
              <a:ext uri="{FF2B5EF4-FFF2-40B4-BE49-F238E27FC236}">
                <a16:creationId xmlns:a16="http://schemas.microsoft.com/office/drawing/2014/main" id="{78D90395-8B7B-1A46-9825-A231718BE0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92000" cy="68562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C92AF0C-D67A-F540-896F-1F8FA58F3ABF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1F1E4B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98C732-DF85-CE4B-B9B5-54AD06D60847}"/>
              </a:ext>
            </a:extLst>
          </p:cNvPr>
          <p:cNvCxnSpPr>
            <a:cxnSpLocks/>
          </p:cNvCxnSpPr>
          <p:nvPr userDrawn="1"/>
        </p:nvCxnSpPr>
        <p:spPr>
          <a:xfrm flipV="1">
            <a:off x="5005136" y="2079430"/>
            <a:ext cx="0" cy="3684711"/>
          </a:xfrm>
          <a:prstGeom prst="line">
            <a:avLst/>
          </a:prstGeom>
          <a:ln w="1397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>
            <a:extLst>
              <a:ext uri="{FF2B5EF4-FFF2-40B4-BE49-F238E27FC236}">
                <a16:creationId xmlns:a16="http://schemas.microsoft.com/office/drawing/2014/main" id="{4A066767-E820-0540-B9AF-A0E9A400EE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9945" y="2335183"/>
            <a:ext cx="6088549" cy="3684711"/>
          </a:xfrm>
        </p:spPr>
        <p:txBody>
          <a:bodyPr anchor="b">
            <a:normAutofit/>
          </a:bodyPr>
          <a:lstStyle>
            <a:lvl1pPr>
              <a:defRPr sz="3600" b="1" i="0">
                <a:solidFill>
                  <a:schemeClr val="bg1">
                    <a:lumMod val="9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ru-R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CCE9B3-731C-7F4D-AE37-6D4F952374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5" y="6331606"/>
            <a:ext cx="845591" cy="422796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E268DD9-3C68-4D69-89AE-54BDC86646E5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07953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E525B6E-7EE5-46A1-BB11-5E33E0300D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1478"/>
            <a:ext cx="12192000" cy="6855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2DE464-2D52-4303-B344-19DB6B0C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20" y="612648"/>
            <a:ext cx="11111105" cy="4032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Podtytuł 2">
            <a:extLst>
              <a:ext uri="{FF2B5EF4-FFF2-40B4-BE49-F238E27FC236}">
                <a16:creationId xmlns:a16="http://schemas.microsoft.com/office/drawing/2014/main" id="{A247099C-D01D-474E-8105-27D69A418B2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CHAPTER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662249-33AE-4764-AD55-DF513BF4D19E}"/>
              </a:ext>
            </a:extLst>
          </p:cNvPr>
          <p:cNvSpPr/>
          <p:nvPr userDrawn="1"/>
        </p:nvSpPr>
        <p:spPr>
          <a:xfrm>
            <a:off x="491971" y="1426464"/>
            <a:ext cx="11208058" cy="4745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FF32CF5-3875-4580-B8CD-9CF741BB09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9556" y="1566856"/>
            <a:ext cx="10695938" cy="44037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2F33CB-EB40-48DB-AF8C-03FB1AF8DCD7}"/>
              </a:ext>
            </a:extLst>
          </p:cNvPr>
          <p:cNvCxnSpPr>
            <a:cxnSpLocks/>
          </p:cNvCxnSpPr>
          <p:nvPr userDrawn="1"/>
        </p:nvCxnSpPr>
        <p:spPr>
          <a:xfrm>
            <a:off x="393407" y="0"/>
            <a:ext cx="0" cy="9105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B72399-0435-4FAF-8954-5DF6528E3865}"/>
              </a:ext>
            </a:extLst>
          </p:cNvPr>
          <p:cNvCxnSpPr>
            <a:cxnSpLocks/>
          </p:cNvCxnSpPr>
          <p:nvPr userDrawn="1"/>
        </p:nvCxnSpPr>
        <p:spPr>
          <a:xfrm>
            <a:off x="393407" y="6595872"/>
            <a:ext cx="0" cy="264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9015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B227D81-8321-498B-9677-ECD39A77A360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E0BC756-72E5-4559-B898-C8FD09D68E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2425" y="1945867"/>
            <a:ext cx="7908053" cy="34099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B7B39EC-5CB0-43D7-AB1E-C96125AE9EB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738365" y="2046350"/>
            <a:ext cx="680727" cy="648072"/>
          </a:xfrm>
          <a:custGeom>
            <a:avLst/>
            <a:gdLst>
              <a:gd name="T0" fmla="*/ 0 w 243"/>
              <a:gd name="T1" fmla="*/ 0 h 221"/>
              <a:gd name="T2" fmla="*/ 112 w 243"/>
              <a:gd name="T3" fmla="*/ 0 h 221"/>
              <a:gd name="T4" fmla="*/ 112 w 243"/>
              <a:gd name="T5" fmla="*/ 91 h 221"/>
              <a:gd name="T6" fmla="*/ 92 w 243"/>
              <a:gd name="T7" fmla="*/ 170 h 221"/>
              <a:gd name="T8" fmla="*/ 24 w 243"/>
              <a:gd name="T9" fmla="*/ 221 h 221"/>
              <a:gd name="T10" fmla="*/ 0 w 243"/>
              <a:gd name="T11" fmla="*/ 173 h 221"/>
              <a:gd name="T12" fmla="*/ 41 w 243"/>
              <a:gd name="T13" fmla="*/ 144 h 221"/>
              <a:gd name="T14" fmla="*/ 54 w 243"/>
              <a:gd name="T15" fmla="*/ 109 h 221"/>
              <a:gd name="T16" fmla="*/ 0 w 243"/>
              <a:gd name="T17" fmla="*/ 109 h 221"/>
              <a:gd name="T18" fmla="*/ 0 w 243"/>
              <a:gd name="T19" fmla="*/ 0 h 221"/>
              <a:gd name="T20" fmla="*/ 131 w 243"/>
              <a:gd name="T21" fmla="*/ 0 h 221"/>
              <a:gd name="T22" fmla="*/ 243 w 243"/>
              <a:gd name="T23" fmla="*/ 0 h 221"/>
              <a:gd name="T24" fmla="*/ 243 w 243"/>
              <a:gd name="T25" fmla="*/ 91 h 221"/>
              <a:gd name="T26" fmla="*/ 223 w 243"/>
              <a:gd name="T27" fmla="*/ 170 h 221"/>
              <a:gd name="T28" fmla="*/ 155 w 243"/>
              <a:gd name="T29" fmla="*/ 221 h 221"/>
              <a:gd name="T30" fmla="*/ 131 w 243"/>
              <a:gd name="T31" fmla="*/ 173 h 221"/>
              <a:gd name="T32" fmla="*/ 172 w 243"/>
              <a:gd name="T33" fmla="*/ 144 h 221"/>
              <a:gd name="T34" fmla="*/ 185 w 243"/>
              <a:gd name="T35" fmla="*/ 109 h 221"/>
              <a:gd name="T36" fmla="*/ 131 w 243"/>
              <a:gd name="T37" fmla="*/ 109 h 221"/>
              <a:gd name="T38" fmla="*/ 131 w 243"/>
              <a:gd name="T3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3" h="221">
                <a:moveTo>
                  <a:pt x="0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12" y="91"/>
                  <a:pt x="112" y="91"/>
                  <a:pt x="112" y="91"/>
                </a:cubicBezTo>
                <a:cubicBezTo>
                  <a:pt x="112" y="124"/>
                  <a:pt x="106" y="150"/>
                  <a:pt x="92" y="170"/>
                </a:cubicBezTo>
                <a:cubicBezTo>
                  <a:pt x="79" y="189"/>
                  <a:pt x="56" y="206"/>
                  <a:pt x="24" y="221"/>
                </a:cubicBezTo>
                <a:cubicBezTo>
                  <a:pt x="0" y="173"/>
                  <a:pt x="0" y="173"/>
                  <a:pt x="0" y="173"/>
                </a:cubicBezTo>
                <a:cubicBezTo>
                  <a:pt x="20" y="163"/>
                  <a:pt x="34" y="153"/>
                  <a:pt x="41" y="144"/>
                </a:cubicBezTo>
                <a:cubicBezTo>
                  <a:pt x="49" y="134"/>
                  <a:pt x="53" y="123"/>
                  <a:pt x="54" y="109"/>
                </a:cubicBezTo>
                <a:cubicBezTo>
                  <a:pt x="0" y="109"/>
                  <a:pt x="0" y="109"/>
                  <a:pt x="0" y="109"/>
                </a:cubicBezTo>
                <a:lnTo>
                  <a:pt x="0" y="0"/>
                </a:lnTo>
                <a:close/>
                <a:moveTo>
                  <a:pt x="131" y="0"/>
                </a:moveTo>
                <a:cubicBezTo>
                  <a:pt x="243" y="0"/>
                  <a:pt x="243" y="0"/>
                  <a:pt x="243" y="0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43" y="124"/>
                  <a:pt x="237" y="150"/>
                  <a:pt x="223" y="170"/>
                </a:cubicBezTo>
                <a:cubicBezTo>
                  <a:pt x="210" y="189"/>
                  <a:pt x="187" y="206"/>
                  <a:pt x="155" y="221"/>
                </a:cubicBezTo>
                <a:cubicBezTo>
                  <a:pt x="131" y="173"/>
                  <a:pt x="131" y="173"/>
                  <a:pt x="131" y="173"/>
                </a:cubicBezTo>
                <a:cubicBezTo>
                  <a:pt x="151" y="163"/>
                  <a:pt x="165" y="153"/>
                  <a:pt x="172" y="144"/>
                </a:cubicBezTo>
                <a:cubicBezTo>
                  <a:pt x="180" y="134"/>
                  <a:pt x="184" y="123"/>
                  <a:pt x="185" y="109"/>
                </a:cubicBezTo>
                <a:cubicBezTo>
                  <a:pt x="131" y="109"/>
                  <a:pt x="131" y="109"/>
                  <a:pt x="131" y="109"/>
                </a:cubicBezTo>
                <a:lnTo>
                  <a:pt x="131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Podtytuł 2">
            <a:extLst>
              <a:ext uri="{FF2B5EF4-FFF2-40B4-BE49-F238E27FC236}">
                <a16:creationId xmlns:a16="http://schemas.microsoft.com/office/drawing/2014/main" id="{237B8483-1A98-421A-9256-FB5F65C3E9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7EA1A8-FED2-4AFB-B2B5-E831F9C3FCAB}"/>
              </a:ext>
            </a:extLst>
          </p:cNvPr>
          <p:cNvCxnSpPr>
            <a:cxnSpLocks/>
          </p:cNvCxnSpPr>
          <p:nvPr userDrawn="1"/>
        </p:nvCxnSpPr>
        <p:spPr>
          <a:xfrm>
            <a:off x="393407" y="0"/>
            <a:ext cx="0" cy="9105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F9A5CA-53E1-436D-A38E-3696334C1E5D}"/>
              </a:ext>
            </a:extLst>
          </p:cNvPr>
          <p:cNvCxnSpPr>
            <a:cxnSpLocks/>
          </p:cNvCxnSpPr>
          <p:nvPr userDrawn="1"/>
        </p:nvCxnSpPr>
        <p:spPr>
          <a:xfrm>
            <a:off x="393407" y="6595872"/>
            <a:ext cx="0" cy="264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2829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B227D81-8321-498B-9677-ECD39A77A360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C9568092-5091-402E-A943-DDE3D89909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2425" y="1945867"/>
            <a:ext cx="7908053" cy="34099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D7194DC4-40A5-44EF-9F3A-AF46AF79435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738365" y="2046350"/>
            <a:ext cx="680727" cy="648072"/>
          </a:xfrm>
          <a:custGeom>
            <a:avLst/>
            <a:gdLst>
              <a:gd name="T0" fmla="*/ 0 w 243"/>
              <a:gd name="T1" fmla="*/ 0 h 221"/>
              <a:gd name="T2" fmla="*/ 112 w 243"/>
              <a:gd name="T3" fmla="*/ 0 h 221"/>
              <a:gd name="T4" fmla="*/ 112 w 243"/>
              <a:gd name="T5" fmla="*/ 91 h 221"/>
              <a:gd name="T6" fmla="*/ 92 w 243"/>
              <a:gd name="T7" fmla="*/ 170 h 221"/>
              <a:gd name="T8" fmla="*/ 24 w 243"/>
              <a:gd name="T9" fmla="*/ 221 h 221"/>
              <a:gd name="T10" fmla="*/ 0 w 243"/>
              <a:gd name="T11" fmla="*/ 173 h 221"/>
              <a:gd name="T12" fmla="*/ 41 w 243"/>
              <a:gd name="T13" fmla="*/ 144 h 221"/>
              <a:gd name="T14" fmla="*/ 54 w 243"/>
              <a:gd name="T15" fmla="*/ 109 h 221"/>
              <a:gd name="T16" fmla="*/ 0 w 243"/>
              <a:gd name="T17" fmla="*/ 109 h 221"/>
              <a:gd name="T18" fmla="*/ 0 w 243"/>
              <a:gd name="T19" fmla="*/ 0 h 221"/>
              <a:gd name="T20" fmla="*/ 131 w 243"/>
              <a:gd name="T21" fmla="*/ 0 h 221"/>
              <a:gd name="T22" fmla="*/ 243 w 243"/>
              <a:gd name="T23" fmla="*/ 0 h 221"/>
              <a:gd name="T24" fmla="*/ 243 w 243"/>
              <a:gd name="T25" fmla="*/ 91 h 221"/>
              <a:gd name="T26" fmla="*/ 223 w 243"/>
              <a:gd name="T27" fmla="*/ 170 h 221"/>
              <a:gd name="T28" fmla="*/ 155 w 243"/>
              <a:gd name="T29" fmla="*/ 221 h 221"/>
              <a:gd name="T30" fmla="*/ 131 w 243"/>
              <a:gd name="T31" fmla="*/ 173 h 221"/>
              <a:gd name="T32" fmla="*/ 172 w 243"/>
              <a:gd name="T33" fmla="*/ 144 h 221"/>
              <a:gd name="T34" fmla="*/ 185 w 243"/>
              <a:gd name="T35" fmla="*/ 109 h 221"/>
              <a:gd name="T36" fmla="*/ 131 w 243"/>
              <a:gd name="T37" fmla="*/ 109 h 221"/>
              <a:gd name="T38" fmla="*/ 131 w 243"/>
              <a:gd name="T3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3" h="221">
                <a:moveTo>
                  <a:pt x="0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12" y="91"/>
                  <a:pt x="112" y="91"/>
                  <a:pt x="112" y="91"/>
                </a:cubicBezTo>
                <a:cubicBezTo>
                  <a:pt x="112" y="124"/>
                  <a:pt x="106" y="150"/>
                  <a:pt x="92" y="170"/>
                </a:cubicBezTo>
                <a:cubicBezTo>
                  <a:pt x="79" y="189"/>
                  <a:pt x="56" y="206"/>
                  <a:pt x="24" y="221"/>
                </a:cubicBezTo>
                <a:cubicBezTo>
                  <a:pt x="0" y="173"/>
                  <a:pt x="0" y="173"/>
                  <a:pt x="0" y="173"/>
                </a:cubicBezTo>
                <a:cubicBezTo>
                  <a:pt x="20" y="163"/>
                  <a:pt x="34" y="153"/>
                  <a:pt x="41" y="144"/>
                </a:cubicBezTo>
                <a:cubicBezTo>
                  <a:pt x="49" y="134"/>
                  <a:pt x="53" y="123"/>
                  <a:pt x="54" y="109"/>
                </a:cubicBezTo>
                <a:cubicBezTo>
                  <a:pt x="0" y="109"/>
                  <a:pt x="0" y="109"/>
                  <a:pt x="0" y="109"/>
                </a:cubicBezTo>
                <a:lnTo>
                  <a:pt x="0" y="0"/>
                </a:lnTo>
                <a:close/>
                <a:moveTo>
                  <a:pt x="131" y="0"/>
                </a:moveTo>
                <a:cubicBezTo>
                  <a:pt x="243" y="0"/>
                  <a:pt x="243" y="0"/>
                  <a:pt x="243" y="0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43" y="124"/>
                  <a:pt x="237" y="150"/>
                  <a:pt x="223" y="170"/>
                </a:cubicBezTo>
                <a:cubicBezTo>
                  <a:pt x="210" y="189"/>
                  <a:pt x="187" y="206"/>
                  <a:pt x="155" y="221"/>
                </a:cubicBezTo>
                <a:cubicBezTo>
                  <a:pt x="131" y="173"/>
                  <a:pt x="131" y="173"/>
                  <a:pt x="131" y="173"/>
                </a:cubicBezTo>
                <a:cubicBezTo>
                  <a:pt x="151" y="163"/>
                  <a:pt x="165" y="153"/>
                  <a:pt x="172" y="144"/>
                </a:cubicBezTo>
                <a:cubicBezTo>
                  <a:pt x="180" y="134"/>
                  <a:pt x="184" y="123"/>
                  <a:pt x="185" y="109"/>
                </a:cubicBezTo>
                <a:cubicBezTo>
                  <a:pt x="131" y="109"/>
                  <a:pt x="131" y="109"/>
                  <a:pt x="131" y="109"/>
                </a:cubicBezTo>
                <a:lnTo>
                  <a:pt x="131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Podtytuł 2">
            <a:extLst>
              <a:ext uri="{FF2B5EF4-FFF2-40B4-BE49-F238E27FC236}">
                <a16:creationId xmlns:a16="http://schemas.microsoft.com/office/drawing/2014/main" id="{58886375-1D63-4C91-8705-CC9108C4202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8FEC6-FB70-4956-A2CA-1714C9B0F162}"/>
              </a:ext>
            </a:extLst>
          </p:cNvPr>
          <p:cNvCxnSpPr>
            <a:cxnSpLocks/>
          </p:cNvCxnSpPr>
          <p:nvPr userDrawn="1"/>
        </p:nvCxnSpPr>
        <p:spPr>
          <a:xfrm>
            <a:off x="393407" y="0"/>
            <a:ext cx="0" cy="9105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44F738-E807-479A-BED3-83F791F7CCE9}"/>
              </a:ext>
            </a:extLst>
          </p:cNvPr>
          <p:cNvCxnSpPr>
            <a:cxnSpLocks/>
          </p:cNvCxnSpPr>
          <p:nvPr userDrawn="1"/>
        </p:nvCxnSpPr>
        <p:spPr>
          <a:xfrm>
            <a:off x="393407" y="6595872"/>
            <a:ext cx="0" cy="264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3893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B9D449C-45DD-4754-A308-6FC0D675DE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479"/>
            <a:ext cx="12191997" cy="6855042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4343290-ED1A-4724-9983-8EE7C81D3142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7139A64-1FAA-4CCD-AC2F-A6990DDD41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2425" y="1945867"/>
            <a:ext cx="7908053" cy="34099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9B6B473-4CCB-437E-80B1-A87F348E052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738365" y="2046350"/>
            <a:ext cx="680727" cy="648072"/>
          </a:xfrm>
          <a:custGeom>
            <a:avLst/>
            <a:gdLst>
              <a:gd name="T0" fmla="*/ 0 w 243"/>
              <a:gd name="T1" fmla="*/ 0 h 221"/>
              <a:gd name="T2" fmla="*/ 112 w 243"/>
              <a:gd name="T3" fmla="*/ 0 h 221"/>
              <a:gd name="T4" fmla="*/ 112 w 243"/>
              <a:gd name="T5" fmla="*/ 91 h 221"/>
              <a:gd name="T6" fmla="*/ 92 w 243"/>
              <a:gd name="T7" fmla="*/ 170 h 221"/>
              <a:gd name="T8" fmla="*/ 24 w 243"/>
              <a:gd name="T9" fmla="*/ 221 h 221"/>
              <a:gd name="T10" fmla="*/ 0 w 243"/>
              <a:gd name="T11" fmla="*/ 173 h 221"/>
              <a:gd name="T12" fmla="*/ 41 w 243"/>
              <a:gd name="T13" fmla="*/ 144 h 221"/>
              <a:gd name="T14" fmla="*/ 54 w 243"/>
              <a:gd name="T15" fmla="*/ 109 h 221"/>
              <a:gd name="T16" fmla="*/ 0 w 243"/>
              <a:gd name="T17" fmla="*/ 109 h 221"/>
              <a:gd name="T18" fmla="*/ 0 w 243"/>
              <a:gd name="T19" fmla="*/ 0 h 221"/>
              <a:gd name="T20" fmla="*/ 131 w 243"/>
              <a:gd name="T21" fmla="*/ 0 h 221"/>
              <a:gd name="T22" fmla="*/ 243 w 243"/>
              <a:gd name="T23" fmla="*/ 0 h 221"/>
              <a:gd name="T24" fmla="*/ 243 w 243"/>
              <a:gd name="T25" fmla="*/ 91 h 221"/>
              <a:gd name="T26" fmla="*/ 223 w 243"/>
              <a:gd name="T27" fmla="*/ 170 h 221"/>
              <a:gd name="T28" fmla="*/ 155 w 243"/>
              <a:gd name="T29" fmla="*/ 221 h 221"/>
              <a:gd name="T30" fmla="*/ 131 w 243"/>
              <a:gd name="T31" fmla="*/ 173 h 221"/>
              <a:gd name="T32" fmla="*/ 172 w 243"/>
              <a:gd name="T33" fmla="*/ 144 h 221"/>
              <a:gd name="T34" fmla="*/ 185 w 243"/>
              <a:gd name="T35" fmla="*/ 109 h 221"/>
              <a:gd name="T36" fmla="*/ 131 w 243"/>
              <a:gd name="T37" fmla="*/ 109 h 221"/>
              <a:gd name="T38" fmla="*/ 131 w 243"/>
              <a:gd name="T39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3" h="221">
                <a:moveTo>
                  <a:pt x="0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12" y="91"/>
                  <a:pt x="112" y="91"/>
                  <a:pt x="112" y="91"/>
                </a:cubicBezTo>
                <a:cubicBezTo>
                  <a:pt x="112" y="124"/>
                  <a:pt x="106" y="150"/>
                  <a:pt x="92" y="170"/>
                </a:cubicBezTo>
                <a:cubicBezTo>
                  <a:pt x="79" y="189"/>
                  <a:pt x="56" y="206"/>
                  <a:pt x="24" y="221"/>
                </a:cubicBezTo>
                <a:cubicBezTo>
                  <a:pt x="0" y="173"/>
                  <a:pt x="0" y="173"/>
                  <a:pt x="0" y="173"/>
                </a:cubicBezTo>
                <a:cubicBezTo>
                  <a:pt x="20" y="163"/>
                  <a:pt x="34" y="153"/>
                  <a:pt x="41" y="144"/>
                </a:cubicBezTo>
                <a:cubicBezTo>
                  <a:pt x="49" y="134"/>
                  <a:pt x="53" y="123"/>
                  <a:pt x="54" y="109"/>
                </a:cubicBezTo>
                <a:cubicBezTo>
                  <a:pt x="0" y="109"/>
                  <a:pt x="0" y="109"/>
                  <a:pt x="0" y="109"/>
                </a:cubicBezTo>
                <a:lnTo>
                  <a:pt x="0" y="0"/>
                </a:lnTo>
                <a:close/>
                <a:moveTo>
                  <a:pt x="131" y="0"/>
                </a:moveTo>
                <a:cubicBezTo>
                  <a:pt x="243" y="0"/>
                  <a:pt x="243" y="0"/>
                  <a:pt x="243" y="0"/>
                </a:cubicBezTo>
                <a:cubicBezTo>
                  <a:pt x="243" y="91"/>
                  <a:pt x="243" y="91"/>
                  <a:pt x="243" y="91"/>
                </a:cubicBezTo>
                <a:cubicBezTo>
                  <a:pt x="243" y="124"/>
                  <a:pt x="237" y="150"/>
                  <a:pt x="223" y="170"/>
                </a:cubicBezTo>
                <a:cubicBezTo>
                  <a:pt x="210" y="189"/>
                  <a:pt x="187" y="206"/>
                  <a:pt x="155" y="221"/>
                </a:cubicBezTo>
                <a:cubicBezTo>
                  <a:pt x="131" y="173"/>
                  <a:pt x="131" y="173"/>
                  <a:pt x="131" y="173"/>
                </a:cubicBezTo>
                <a:cubicBezTo>
                  <a:pt x="151" y="163"/>
                  <a:pt x="165" y="153"/>
                  <a:pt x="172" y="144"/>
                </a:cubicBezTo>
                <a:cubicBezTo>
                  <a:pt x="180" y="134"/>
                  <a:pt x="184" y="123"/>
                  <a:pt x="185" y="109"/>
                </a:cubicBezTo>
                <a:cubicBezTo>
                  <a:pt x="131" y="109"/>
                  <a:pt x="131" y="109"/>
                  <a:pt x="131" y="109"/>
                </a:cubicBezTo>
                <a:lnTo>
                  <a:pt x="131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odtytuł 2">
            <a:extLst>
              <a:ext uri="{FF2B5EF4-FFF2-40B4-BE49-F238E27FC236}">
                <a16:creationId xmlns:a16="http://schemas.microsoft.com/office/drawing/2014/main" id="{94B52EAC-9D57-4BF0-A902-4DB83726FC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F9C9D2-1EFC-4DBF-9158-F98341826804}"/>
              </a:ext>
            </a:extLst>
          </p:cNvPr>
          <p:cNvCxnSpPr>
            <a:cxnSpLocks/>
          </p:cNvCxnSpPr>
          <p:nvPr userDrawn="1"/>
        </p:nvCxnSpPr>
        <p:spPr>
          <a:xfrm>
            <a:off x="393407" y="0"/>
            <a:ext cx="0" cy="9105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427444-4222-4543-95EB-463E115DCCEE}"/>
              </a:ext>
            </a:extLst>
          </p:cNvPr>
          <p:cNvCxnSpPr>
            <a:cxnSpLocks/>
          </p:cNvCxnSpPr>
          <p:nvPr userDrawn="1"/>
        </p:nvCxnSpPr>
        <p:spPr>
          <a:xfrm>
            <a:off x="393407" y="6595872"/>
            <a:ext cx="0" cy="264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0328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_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30A07D-E958-493E-9AC1-7211F513CC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479"/>
            <a:ext cx="12191997" cy="685504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C2BFCB-C419-420E-9479-871894E421C7}"/>
              </a:ext>
            </a:extLst>
          </p:cNvPr>
          <p:cNvSpPr/>
          <p:nvPr userDrawn="1"/>
        </p:nvSpPr>
        <p:spPr>
          <a:xfrm>
            <a:off x="526468" y="1240973"/>
            <a:ext cx="11157531" cy="4635846"/>
          </a:xfrm>
          <a:prstGeom prst="roundRect">
            <a:avLst>
              <a:gd name="adj" fmla="val 1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32AEAF5-1520-4552-8BD4-DBD343F376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77138" y="1240974"/>
            <a:ext cx="4106861" cy="46358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360000" anchor="t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8E5B4F8-A766-4453-A196-3E789D717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829" y="1418497"/>
            <a:ext cx="6668771" cy="532022"/>
          </a:xfrm>
          <a:prstGeom prst="rect">
            <a:avLst/>
          </a:prstGeom>
        </p:spPr>
        <p:txBody>
          <a:bodyPr anchor="ctr"/>
          <a:lstStyle>
            <a:lvl1pPr algn="l">
              <a:defRPr sz="24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5EA655A-8917-4505-BE55-D094B963FE0D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Podtytuł 2">
            <a:extLst>
              <a:ext uri="{FF2B5EF4-FFF2-40B4-BE49-F238E27FC236}">
                <a16:creationId xmlns:a16="http://schemas.microsoft.com/office/drawing/2014/main" id="{7759A5F7-C52E-4DCA-8543-294198E7868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5" name="Symbol zastępczy tekstu 8">
            <a:extLst>
              <a:ext uri="{FF2B5EF4-FFF2-40B4-BE49-F238E27FC236}">
                <a16:creationId xmlns:a16="http://schemas.microsoft.com/office/drawing/2014/main" id="{2F0C4544-7980-458E-9C6B-F356902614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8829" y="2016633"/>
            <a:ext cx="6668770" cy="373939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100" b="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1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05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0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0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271463" marR="0" lvl="1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271463" marR="0" lvl="2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271463" marR="0" lvl="3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71463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sz="11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D26DDC-287E-4757-AC14-1B912C1D8D4D}"/>
              </a:ext>
            </a:extLst>
          </p:cNvPr>
          <p:cNvCxnSpPr>
            <a:cxnSpLocks/>
          </p:cNvCxnSpPr>
          <p:nvPr userDrawn="1"/>
        </p:nvCxnSpPr>
        <p:spPr>
          <a:xfrm>
            <a:off x="393407" y="0"/>
            <a:ext cx="0" cy="9105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C7575B-CC35-447E-A13D-86243F48123A}"/>
              </a:ext>
            </a:extLst>
          </p:cNvPr>
          <p:cNvCxnSpPr>
            <a:cxnSpLocks/>
          </p:cNvCxnSpPr>
          <p:nvPr userDrawn="1"/>
        </p:nvCxnSpPr>
        <p:spPr>
          <a:xfrm>
            <a:off x="393407" y="6595872"/>
            <a:ext cx="0" cy="264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0489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_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9B88B83-F159-4897-BB52-652AD31730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tretch/>
        </p:blipFill>
        <p:spPr>
          <a:xfrm>
            <a:off x="0" y="-6096"/>
            <a:ext cx="12192000" cy="686409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C2BFCB-C419-420E-9479-871894E421C7}"/>
              </a:ext>
            </a:extLst>
          </p:cNvPr>
          <p:cNvSpPr/>
          <p:nvPr userDrawn="1"/>
        </p:nvSpPr>
        <p:spPr>
          <a:xfrm>
            <a:off x="526468" y="1240973"/>
            <a:ext cx="11157531" cy="4635846"/>
          </a:xfrm>
          <a:prstGeom prst="roundRect">
            <a:avLst>
              <a:gd name="adj" fmla="val 1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32AEAF5-1520-4552-8BD4-DBD343F376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77138" y="1240974"/>
            <a:ext cx="4106861" cy="46358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360000" anchor="t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8E5B4F8-A766-4453-A196-3E789D717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829" y="1418497"/>
            <a:ext cx="6668771" cy="532022"/>
          </a:xfrm>
          <a:prstGeom prst="rect">
            <a:avLst/>
          </a:prstGeom>
        </p:spPr>
        <p:txBody>
          <a:bodyPr anchor="ctr"/>
          <a:lstStyle>
            <a:lvl1pPr algn="l">
              <a:defRPr sz="24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Symbol zastępczy tekstu 8">
            <a:extLst>
              <a:ext uri="{FF2B5EF4-FFF2-40B4-BE49-F238E27FC236}">
                <a16:creationId xmlns:a16="http://schemas.microsoft.com/office/drawing/2014/main" id="{A09739C7-CC83-4AF7-AC35-FBC647FA52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8829" y="2016633"/>
            <a:ext cx="6668770" cy="373939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271463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 sz="1100" b="0"/>
            </a:lvl1pPr>
            <a:lvl2pPr marL="715963" marR="0" indent="-2587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"/>
              <a:tabLst/>
              <a:defRPr sz="1100"/>
            </a:lvl2pPr>
            <a:lvl3pPr marL="1168400" marR="0" indent="-254000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050"/>
            </a:lvl3pPr>
            <a:lvl4pPr marL="1611313" marR="0" indent="-261938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Open Sans" panose="020B0606030504020204" pitchFamily="34" charset="0"/>
              <a:buChar char="-"/>
              <a:tabLst/>
              <a:defRPr sz="1000"/>
            </a:lvl4pPr>
            <a:lvl5pPr marL="2063750" marR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"/>
              <a:tabLst/>
              <a:defRPr sz="1000"/>
            </a:lvl5pPr>
          </a:lstStyle>
          <a:p>
            <a:pPr marL="271463" marR="0" lvl="0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271463" marR="0" lvl="1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271463" marR="0" lvl="2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271463" marR="0" lvl="3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71463" marR="0" lvl="4" indent="-271463" algn="l" defTabSz="914400" rtl="0" eaLnBrk="1" fontAlgn="auto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rgbClr val="1F3C77"/>
              </a:buClr>
              <a:buSzTx/>
              <a:buFont typeface="Wingdings" panose="05000000000000000000" pitchFamily="2" charset="2"/>
              <a:buChar char="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sz="1100" b="1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9E72800A-4D08-45B2-BDA7-3BF01235A54F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Podtytuł 2">
            <a:extLst>
              <a:ext uri="{FF2B5EF4-FFF2-40B4-BE49-F238E27FC236}">
                <a16:creationId xmlns:a16="http://schemas.microsoft.com/office/drawing/2014/main" id="{F920E035-D31B-4836-B274-7881061305F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817" y="313643"/>
            <a:ext cx="11111105" cy="28476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383CBD-1047-4443-9285-669616D3EBF5}"/>
              </a:ext>
            </a:extLst>
          </p:cNvPr>
          <p:cNvCxnSpPr>
            <a:cxnSpLocks/>
          </p:cNvCxnSpPr>
          <p:nvPr userDrawn="1"/>
        </p:nvCxnSpPr>
        <p:spPr>
          <a:xfrm>
            <a:off x="393407" y="0"/>
            <a:ext cx="0" cy="9105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B4A4803-1A9F-41DD-B91B-3A825EB9728C}"/>
              </a:ext>
            </a:extLst>
          </p:cNvPr>
          <p:cNvCxnSpPr>
            <a:cxnSpLocks/>
          </p:cNvCxnSpPr>
          <p:nvPr userDrawn="1"/>
        </p:nvCxnSpPr>
        <p:spPr>
          <a:xfrm>
            <a:off x="393407" y="6595872"/>
            <a:ext cx="0" cy="26441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3716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 descr="Obraz zawierający obiekt na zewnątrz&#10;&#10;Opis wygenerowany automatycznie">
            <a:extLst>
              <a:ext uri="{FF2B5EF4-FFF2-40B4-BE49-F238E27FC236}">
                <a16:creationId xmlns:a16="http://schemas.microsoft.com/office/drawing/2014/main" id="{E83B041B-0B59-C048-952B-C6C2AEAC4666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1998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71A022A-87CC-B149-AE33-A98796DDE8FB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1F1E4B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BCF14-455F-6E45-9774-4E978593C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7311" y="2816077"/>
            <a:ext cx="6937375" cy="612923"/>
          </a:xfrm>
        </p:spPr>
        <p:txBody>
          <a:bodyPr anchor="b">
            <a:noAutofit/>
          </a:bodyPr>
          <a:lstStyle>
            <a:lvl1pPr algn="ctr">
              <a:defRPr sz="3600" b="1" i="0">
                <a:solidFill>
                  <a:schemeClr val="bg1">
                    <a:lumMod val="9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ru-RU" dirty="0"/>
          </a:p>
        </p:txBody>
      </p:sp>
      <p:pic>
        <p:nvPicPr>
          <p:cNvPr id="9" name="Graphic 7">
            <a:extLst>
              <a:ext uri="{FF2B5EF4-FFF2-40B4-BE49-F238E27FC236}">
                <a16:creationId xmlns:a16="http://schemas.microsoft.com/office/drawing/2014/main" id="{DB79F1A8-B936-244A-8154-0F6F9D4E478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998" y="5651736"/>
            <a:ext cx="1932711" cy="96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7670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021D42A-16B6-42F1-BA05-A8F47666D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78"/>
            <a:ext cx="12192000" cy="68550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B25235B-D3B4-4740-B8F2-8CEC89A09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7311" y="2816077"/>
            <a:ext cx="6937375" cy="612923"/>
          </a:xfrm>
        </p:spPr>
        <p:txBody>
          <a:bodyPr anchor="b">
            <a:noAutofit/>
          </a:bodyPr>
          <a:lstStyle>
            <a:lvl1pPr algn="ctr">
              <a:defRPr sz="3600" b="1" i="0">
                <a:solidFill>
                  <a:schemeClr val="bg1">
                    <a:lumMod val="9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ru-RU" dirty="0"/>
          </a:p>
        </p:txBody>
      </p:sp>
      <p:pic>
        <p:nvPicPr>
          <p:cNvPr id="15" name="Graphic 7">
            <a:extLst>
              <a:ext uri="{FF2B5EF4-FFF2-40B4-BE49-F238E27FC236}">
                <a16:creationId xmlns:a16="http://schemas.microsoft.com/office/drawing/2014/main" id="{3FBEFBC1-0249-4B73-8719-BD8DB8D79C0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998" y="5651736"/>
            <a:ext cx="1932711" cy="96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836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9B55AAA-3AD9-48CC-B410-1DE93093B6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30602" y="-6096"/>
            <a:ext cx="5470876" cy="686409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5B1932-FB6E-41E3-AA00-76DE2E235D4E}"/>
              </a:ext>
            </a:extLst>
          </p:cNvPr>
          <p:cNvCxnSpPr>
            <a:cxnSpLocks/>
          </p:cNvCxnSpPr>
          <p:nvPr userDrawn="1"/>
        </p:nvCxnSpPr>
        <p:spPr>
          <a:xfrm>
            <a:off x="583900" y="1"/>
            <a:ext cx="0" cy="2124074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0">
            <a:extLst>
              <a:ext uri="{FF2B5EF4-FFF2-40B4-BE49-F238E27FC236}">
                <a16:creationId xmlns:a16="http://schemas.microsoft.com/office/drawing/2014/main" id="{73205B17-1AB7-4821-8B9C-49A14AED62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8073" y="5506539"/>
            <a:ext cx="2080601" cy="1043975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0EFD41C6-E4BD-4C4D-B85E-AF46048C24FF}"/>
              </a:ext>
            </a:extLst>
          </p:cNvPr>
          <p:cNvSpPr txBox="1">
            <a:spLocks/>
          </p:cNvSpPr>
          <p:nvPr userDrawn="1"/>
        </p:nvSpPr>
        <p:spPr>
          <a:xfrm>
            <a:off x="583900" y="2732183"/>
            <a:ext cx="5997372" cy="1003982"/>
          </a:xfrm>
          <a:prstGeom prst="rect">
            <a:avLst/>
          </a:prstGeom>
        </p:spPr>
        <p:txBody>
          <a:bodyPr wrap="none"/>
          <a:lstStyle>
            <a:lvl1pPr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3067" b="1" kern="120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defTabSz="311150">
              <a:spcBef>
                <a:spcPct val="0"/>
              </a:spcBef>
              <a:spcAft>
                <a:spcPct val="35000"/>
              </a:spcAft>
            </a:pPr>
            <a:r>
              <a:rPr lang="en-US" sz="4400" b="1" noProof="0">
                <a:solidFill>
                  <a:schemeClr val="accent1"/>
                </a:solidFill>
                <a:latin typeface="+mn-lt"/>
              </a:rPr>
              <a:t>Thank</a:t>
            </a:r>
            <a:r>
              <a:rPr lang="en-US" sz="4400" b="0" noProof="0">
                <a:solidFill>
                  <a:schemeClr val="accent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4400" b="0" noProof="0">
                <a:solidFill>
                  <a:schemeClr val="accent1"/>
                </a:solidFill>
                <a:latin typeface="+mj-lt"/>
              </a:rPr>
              <a:t>You!</a:t>
            </a:r>
          </a:p>
        </p:txBody>
      </p:sp>
      <p:grpSp>
        <p:nvGrpSpPr>
          <p:cNvPr id="16" name="Group 4">
            <a:extLst>
              <a:ext uri="{FF2B5EF4-FFF2-40B4-BE49-F238E27FC236}">
                <a16:creationId xmlns:a16="http://schemas.microsoft.com/office/drawing/2014/main" id="{94039066-2DE8-47E1-B3F7-A2793AF1FA2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03803" y="5678484"/>
            <a:ext cx="1254126" cy="654049"/>
            <a:chOff x="448" y="3577"/>
            <a:chExt cx="790" cy="412"/>
          </a:xfrm>
          <a:solidFill>
            <a:schemeClr val="accent1"/>
          </a:solidFill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E85A9DD-914F-4C5E-805D-DD6610B0C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" y="3586"/>
              <a:ext cx="46" cy="111"/>
            </a:xfrm>
            <a:custGeom>
              <a:avLst/>
              <a:gdLst>
                <a:gd name="T0" fmla="*/ 99 w 99"/>
                <a:gd name="T1" fmla="*/ 233 h 237"/>
                <a:gd name="T2" fmla="*/ 99 w 99"/>
                <a:gd name="T3" fmla="*/ 233 h 237"/>
                <a:gd name="T4" fmla="*/ 27 w 99"/>
                <a:gd name="T5" fmla="*/ 176 h 237"/>
                <a:gd name="T6" fmla="*/ 27 w 99"/>
                <a:gd name="T7" fmla="*/ 84 h 237"/>
                <a:gd name="T8" fmla="*/ 0 w 99"/>
                <a:gd name="T9" fmla="*/ 84 h 237"/>
                <a:gd name="T10" fmla="*/ 0 w 99"/>
                <a:gd name="T11" fmla="*/ 51 h 237"/>
                <a:gd name="T12" fmla="*/ 27 w 99"/>
                <a:gd name="T13" fmla="*/ 51 h 237"/>
                <a:gd name="T14" fmla="*/ 27 w 99"/>
                <a:gd name="T15" fmla="*/ 4 h 237"/>
                <a:gd name="T16" fmla="*/ 64 w 99"/>
                <a:gd name="T17" fmla="*/ 0 h 237"/>
                <a:gd name="T18" fmla="*/ 64 w 99"/>
                <a:gd name="T19" fmla="*/ 51 h 237"/>
                <a:gd name="T20" fmla="*/ 98 w 99"/>
                <a:gd name="T21" fmla="*/ 51 h 237"/>
                <a:gd name="T22" fmla="*/ 98 w 99"/>
                <a:gd name="T23" fmla="*/ 84 h 237"/>
                <a:gd name="T24" fmla="*/ 64 w 99"/>
                <a:gd name="T25" fmla="*/ 84 h 237"/>
                <a:gd name="T26" fmla="*/ 64 w 99"/>
                <a:gd name="T27" fmla="*/ 175 h 237"/>
                <a:gd name="T28" fmla="*/ 99 w 99"/>
                <a:gd name="T29" fmla="*/ 199 h 237"/>
                <a:gd name="T30" fmla="*/ 99 w 99"/>
                <a:gd name="T31" fmla="*/ 23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9" h="237">
                  <a:moveTo>
                    <a:pt x="99" y="233"/>
                  </a:moveTo>
                  <a:lnTo>
                    <a:pt x="99" y="233"/>
                  </a:lnTo>
                  <a:cubicBezTo>
                    <a:pt x="57" y="237"/>
                    <a:pt x="27" y="220"/>
                    <a:pt x="27" y="176"/>
                  </a:cubicBezTo>
                  <a:lnTo>
                    <a:pt x="27" y="84"/>
                  </a:lnTo>
                  <a:lnTo>
                    <a:pt x="0" y="84"/>
                  </a:lnTo>
                  <a:lnTo>
                    <a:pt x="0" y="51"/>
                  </a:lnTo>
                  <a:lnTo>
                    <a:pt x="27" y="51"/>
                  </a:lnTo>
                  <a:lnTo>
                    <a:pt x="27" y="4"/>
                  </a:lnTo>
                  <a:lnTo>
                    <a:pt x="64" y="0"/>
                  </a:lnTo>
                  <a:lnTo>
                    <a:pt x="64" y="51"/>
                  </a:lnTo>
                  <a:lnTo>
                    <a:pt x="98" y="51"/>
                  </a:lnTo>
                  <a:lnTo>
                    <a:pt x="98" y="84"/>
                  </a:lnTo>
                  <a:lnTo>
                    <a:pt x="64" y="84"/>
                  </a:lnTo>
                  <a:lnTo>
                    <a:pt x="64" y="175"/>
                  </a:lnTo>
                  <a:cubicBezTo>
                    <a:pt x="64" y="190"/>
                    <a:pt x="73" y="203"/>
                    <a:pt x="99" y="199"/>
                  </a:cubicBezTo>
                  <a:lnTo>
                    <a:pt x="99" y="2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F697E4A-3CD5-458E-A8A9-6A57BB6AD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" y="3577"/>
              <a:ext cx="75" cy="117"/>
            </a:xfrm>
            <a:custGeom>
              <a:avLst/>
              <a:gdLst>
                <a:gd name="T0" fmla="*/ 39 w 164"/>
                <a:gd name="T1" fmla="*/ 0 h 251"/>
                <a:gd name="T2" fmla="*/ 39 w 164"/>
                <a:gd name="T3" fmla="*/ 0 h 251"/>
                <a:gd name="T4" fmla="*/ 39 w 164"/>
                <a:gd name="T5" fmla="*/ 83 h 251"/>
                <a:gd name="T6" fmla="*/ 83 w 164"/>
                <a:gd name="T7" fmla="*/ 67 h 251"/>
                <a:gd name="T8" fmla="*/ 164 w 164"/>
                <a:gd name="T9" fmla="*/ 145 h 251"/>
                <a:gd name="T10" fmla="*/ 164 w 164"/>
                <a:gd name="T11" fmla="*/ 251 h 251"/>
                <a:gd name="T12" fmla="*/ 125 w 164"/>
                <a:gd name="T13" fmla="*/ 251 h 251"/>
                <a:gd name="T14" fmla="*/ 125 w 164"/>
                <a:gd name="T15" fmla="*/ 145 h 251"/>
                <a:gd name="T16" fmla="*/ 77 w 164"/>
                <a:gd name="T17" fmla="*/ 101 h 251"/>
                <a:gd name="T18" fmla="*/ 39 w 164"/>
                <a:gd name="T19" fmla="*/ 113 h 251"/>
                <a:gd name="T20" fmla="*/ 39 w 164"/>
                <a:gd name="T21" fmla="*/ 251 h 251"/>
                <a:gd name="T22" fmla="*/ 0 w 164"/>
                <a:gd name="T23" fmla="*/ 251 h 251"/>
                <a:gd name="T24" fmla="*/ 0 w 164"/>
                <a:gd name="T25" fmla="*/ 0 h 251"/>
                <a:gd name="T26" fmla="*/ 39 w 164"/>
                <a:gd name="T27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4" h="251">
                  <a:moveTo>
                    <a:pt x="39" y="0"/>
                  </a:moveTo>
                  <a:lnTo>
                    <a:pt x="39" y="0"/>
                  </a:lnTo>
                  <a:lnTo>
                    <a:pt x="39" y="83"/>
                  </a:lnTo>
                  <a:cubicBezTo>
                    <a:pt x="53" y="71"/>
                    <a:pt x="71" y="67"/>
                    <a:pt x="83" y="67"/>
                  </a:cubicBezTo>
                  <a:cubicBezTo>
                    <a:pt x="129" y="67"/>
                    <a:pt x="164" y="95"/>
                    <a:pt x="164" y="145"/>
                  </a:cubicBezTo>
                  <a:lnTo>
                    <a:pt x="164" y="251"/>
                  </a:lnTo>
                  <a:lnTo>
                    <a:pt x="125" y="251"/>
                  </a:lnTo>
                  <a:lnTo>
                    <a:pt x="125" y="145"/>
                  </a:lnTo>
                  <a:cubicBezTo>
                    <a:pt x="125" y="117"/>
                    <a:pt x="103" y="102"/>
                    <a:pt x="77" y="101"/>
                  </a:cubicBezTo>
                  <a:cubicBezTo>
                    <a:pt x="65" y="101"/>
                    <a:pt x="51" y="106"/>
                    <a:pt x="39" y="113"/>
                  </a:cubicBezTo>
                  <a:lnTo>
                    <a:pt x="39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A06AE1E-0731-4172-8A75-9E04B141E2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" y="3577"/>
              <a:ext cx="18" cy="117"/>
            </a:xfrm>
            <a:custGeom>
              <a:avLst/>
              <a:gdLst>
                <a:gd name="T0" fmla="*/ 40 w 40"/>
                <a:gd name="T1" fmla="*/ 251 h 251"/>
                <a:gd name="T2" fmla="*/ 40 w 40"/>
                <a:gd name="T3" fmla="*/ 251 h 251"/>
                <a:gd name="T4" fmla="*/ 1 w 40"/>
                <a:gd name="T5" fmla="*/ 251 h 251"/>
                <a:gd name="T6" fmla="*/ 1 w 40"/>
                <a:gd name="T7" fmla="*/ 70 h 251"/>
                <a:gd name="T8" fmla="*/ 40 w 40"/>
                <a:gd name="T9" fmla="*/ 70 h 251"/>
                <a:gd name="T10" fmla="*/ 40 w 40"/>
                <a:gd name="T11" fmla="*/ 251 h 251"/>
                <a:gd name="T12" fmla="*/ 0 w 40"/>
                <a:gd name="T13" fmla="*/ 0 h 251"/>
                <a:gd name="T14" fmla="*/ 0 w 40"/>
                <a:gd name="T15" fmla="*/ 0 h 251"/>
                <a:gd name="T16" fmla="*/ 40 w 40"/>
                <a:gd name="T17" fmla="*/ 0 h 251"/>
                <a:gd name="T18" fmla="*/ 40 w 40"/>
                <a:gd name="T19" fmla="*/ 42 h 251"/>
                <a:gd name="T20" fmla="*/ 0 w 40"/>
                <a:gd name="T21" fmla="*/ 42 h 251"/>
                <a:gd name="T22" fmla="*/ 0 w 40"/>
                <a:gd name="T23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251">
                  <a:moveTo>
                    <a:pt x="40" y="251"/>
                  </a:moveTo>
                  <a:lnTo>
                    <a:pt x="40" y="251"/>
                  </a:lnTo>
                  <a:lnTo>
                    <a:pt x="1" y="251"/>
                  </a:lnTo>
                  <a:lnTo>
                    <a:pt x="1" y="70"/>
                  </a:lnTo>
                  <a:lnTo>
                    <a:pt x="40" y="70"/>
                  </a:lnTo>
                  <a:lnTo>
                    <a:pt x="40" y="251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40" y="0"/>
                  </a:lnTo>
                  <a:lnTo>
                    <a:pt x="40" y="42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17E8E1BE-0FDE-4831-A5D6-3AFAFA6448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" y="3608"/>
              <a:ext cx="76" cy="86"/>
            </a:xfrm>
            <a:custGeom>
              <a:avLst/>
              <a:gdLst>
                <a:gd name="T0" fmla="*/ 32 w 165"/>
                <a:gd name="T1" fmla="*/ 3 h 184"/>
                <a:gd name="T2" fmla="*/ 32 w 165"/>
                <a:gd name="T3" fmla="*/ 3 h 184"/>
                <a:gd name="T4" fmla="*/ 37 w 165"/>
                <a:gd name="T5" fmla="*/ 25 h 184"/>
                <a:gd name="T6" fmla="*/ 83 w 165"/>
                <a:gd name="T7" fmla="*/ 0 h 184"/>
                <a:gd name="T8" fmla="*/ 165 w 165"/>
                <a:gd name="T9" fmla="*/ 79 h 184"/>
                <a:gd name="T10" fmla="*/ 165 w 165"/>
                <a:gd name="T11" fmla="*/ 184 h 184"/>
                <a:gd name="T12" fmla="*/ 126 w 165"/>
                <a:gd name="T13" fmla="*/ 184 h 184"/>
                <a:gd name="T14" fmla="*/ 126 w 165"/>
                <a:gd name="T15" fmla="*/ 79 h 184"/>
                <a:gd name="T16" fmla="*/ 39 w 165"/>
                <a:gd name="T17" fmla="*/ 54 h 184"/>
                <a:gd name="T18" fmla="*/ 39 w 165"/>
                <a:gd name="T19" fmla="*/ 184 h 184"/>
                <a:gd name="T20" fmla="*/ 0 w 165"/>
                <a:gd name="T21" fmla="*/ 184 h 184"/>
                <a:gd name="T22" fmla="*/ 0 w 165"/>
                <a:gd name="T23" fmla="*/ 3 h 184"/>
                <a:gd name="T24" fmla="*/ 32 w 165"/>
                <a:gd name="T25" fmla="*/ 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184">
                  <a:moveTo>
                    <a:pt x="32" y="3"/>
                  </a:moveTo>
                  <a:lnTo>
                    <a:pt x="32" y="3"/>
                  </a:lnTo>
                  <a:lnTo>
                    <a:pt x="37" y="25"/>
                  </a:lnTo>
                  <a:cubicBezTo>
                    <a:pt x="49" y="7"/>
                    <a:pt x="71" y="0"/>
                    <a:pt x="83" y="0"/>
                  </a:cubicBezTo>
                  <a:cubicBezTo>
                    <a:pt x="134" y="0"/>
                    <a:pt x="165" y="28"/>
                    <a:pt x="165" y="79"/>
                  </a:cubicBezTo>
                  <a:lnTo>
                    <a:pt x="165" y="184"/>
                  </a:lnTo>
                  <a:lnTo>
                    <a:pt x="126" y="184"/>
                  </a:lnTo>
                  <a:lnTo>
                    <a:pt x="126" y="79"/>
                  </a:lnTo>
                  <a:cubicBezTo>
                    <a:pt x="126" y="33"/>
                    <a:pt x="68" y="19"/>
                    <a:pt x="39" y="54"/>
                  </a:cubicBezTo>
                  <a:lnTo>
                    <a:pt x="39" y="184"/>
                  </a:lnTo>
                  <a:lnTo>
                    <a:pt x="0" y="184"/>
                  </a:lnTo>
                  <a:lnTo>
                    <a:pt x="0" y="3"/>
                  </a:lnTo>
                  <a:lnTo>
                    <a:pt x="32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DA893A2-A9BF-4E41-BF63-F018860DFB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2" y="3577"/>
              <a:ext cx="76" cy="117"/>
            </a:xfrm>
            <a:custGeom>
              <a:avLst/>
              <a:gdLst>
                <a:gd name="T0" fmla="*/ 38 w 166"/>
                <a:gd name="T1" fmla="*/ 148 h 251"/>
                <a:gd name="T2" fmla="*/ 38 w 166"/>
                <a:gd name="T3" fmla="*/ 148 h 251"/>
                <a:gd name="T4" fmla="*/ 116 w 166"/>
                <a:gd name="T5" fmla="*/ 70 h 251"/>
                <a:gd name="T6" fmla="*/ 163 w 166"/>
                <a:gd name="T7" fmla="*/ 70 h 251"/>
                <a:gd name="T8" fmla="*/ 83 w 166"/>
                <a:gd name="T9" fmla="*/ 149 h 251"/>
                <a:gd name="T10" fmla="*/ 166 w 166"/>
                <a:gd name="T11" fmla="*/ 251 h 251"/>
                <a:gd name="T12" fmla="*/ 121 w 166"/>
                <a:gd name="T13" fmla="*/ 251 h 251"/>
                <a:gd name="T14" fmla="*/ 38 w 166"/>
                <a:gd name="T15" fmla="*/ 148 h 251"/>
                <a:gd name="T16" fmla="*/ 38 w 166"/>
                <a:gd name="T17" fmla="*/ 251 h 251"/>
                <a:gd name="T18" fmla="*/ 38 w 166"/>
                <a:gd name="T19" fmla="*/ 251 h 251"/>
                <a:gd name="T20" fmla="*/ 0 w 166"/>
                <a:gd name="T21" fmla="*/ 251 h 251"/>
                <a:gd name="T22" fmla="*/ 0 w 166"/>
                <a:gd name="T23" fmla="*/ 0 h 251"/>
                <a:gd name="T24" fmla="*/ 38 w 166"/>
                <a:gd name="T25" fmla="*/ 0 h 251"/>
                <a:gd name="T26" fmla="*/ 38 w 166"/>
                <a:gd name="T27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251">
                  <a:moveTo>
                    <a:pt x="38" y="148"/>
                  </a:moveTo>
                  <a:lnTo>
                    <a:pt x="38" y="148"/>
                  </a:lnTo>
                  <a:lnTo>
                    <a:pt x="116" y="70"/>
                  </a:lnTo>
                  <a:lnTo>
                    <a:pt x="163" y="70"/>
                  </a:lnTo>
                  <a:lnTo>
                    <a:pt x="83" y="149"/>
                  </a:lnTo>
                  <a:lnTo>
                    <a:pt x="166" y="251"/>
                  </a:lnTo>
                  <a:lnTo>
                    <a:pt x="121" y="251"/>
                  </a:lnTo>
                  <a:lnTo>
                    <a:pt x="38" y="148"/>
                  </a:lnTo>
                  <a:close/>
                  <a:moveTo>
                    <a:pt x="38" y="251"/>
                  </a:moveTo>
                  <a:lnTo>
                    <a:pt x="38" y="251"/>
                  </a:lnTo>
                  <a:lnTo>
                    <a:pt x="0" y="251"/>
                  </a:lnTo>
                  <a:lnTo>
                    <a:pt x="0" y="0"/>
                  </a:lnTo>
                  <a:lnTo>
                    <a:pt x="38" y="0"/>
                  </a:lnTo>
                  <a:lnTo>
                    <a:pt x="38" y="25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939399E-9D89-49D8-8782-DBFD7117A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" y="3675"/>
              <a:ext cx="20" cy="20"/>
            </a:xfrm>
            <a:custGeom>
              <a:avLst/>
              <a:gdLst>
                <a:gd name="T0" fmla="*/ 0 w 43"/>
                <a:gd name="T1" fmla="*/ 0 h 43"/>
                <a:gd name="T2" fmla="*/ 0 w 43"/>
                <a:gd name="T3" fmla="*/ 0 h 43"/>
                <a:gd name="T4" fmla="*/ 43 w 43"/>
                <a:gd name="T5" fmla="*/ 0 h 43"/>
                <a:gd name="T6" fmla="*/ 43 w 43"/>
                <a:gd name="T7" fmla="*/ 43 h 43"/>
                <a:gd name="T8" fmla="*/ 0 w 43"/>
                <a:gd name="T9" fmla="*/ 43 h 43"/>
                <a:gd name="T10" fmla="*/ 0 w 43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3">
                  <a:moveTo>
                    <a:pt x="0" y="0"/>
                  </a:moveTo>
                  <a:lnTo>
                    <a:pt x="0" y="0"/>
                  </a:lnTo>
                  <a:lnTo>
                    <a:pt x="43" y="0"/>
                  </a:lnTo>
                  <a:lnTo>
                    <a:pt x="43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95C2F29D-8A2D-4D7E-BF05-B6EFD0239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" y="3754"/>
              <a:ext cx="75" cy="88"/>
            </a:xfrm>
            <a:custGeom>
              <a:avLst/>
              <a:gdLst>
                <a:gd name="T0" fmla="*/ 140 w 163"/>
                <a:gd name="T1" fmla="*/ 54 h 189"/>
                <a:gd name="T2" fmla="*/ 140 w 163"/>
                <a:gd name="T3" fmla="*/ 54 h 189"/>
                <a:gd name="T4" fmla="*/ 93 w 163"/>
                <a:gd name="T5" fmla="*/ 36 h 189"/>
                <a:gd name="T6" fmla="*/ 38 w 163"/>
                <a:gd name="T7" fmla="*/ 96 h 189"/>
                <a:gd name="T8" fmla="*/ 94 w 163"/>
                <a:gd name="T9" fmla="*/ 154 h 189"/>
                <a:gd name="T10" fmla="*/ 141 w 163"/>
                <a:gd name="T11" fmla="*/ 135 h 189"/>
                <a:gd name="T12" fmla="*/ 163 w 163"/>
                <a:gd name="T13" fmla="*/ 159 h 189"/>
                <a:gd name="T14" fmla="*/ 94 w 163"/>
                <a:gd name="T15" fmla="*/ 189 h 189"/>
                <a:gd name="T16" fmla="*/ 0 w 163"/>
                <a:gd name="T17" fmla="*/ 95 h 189"/>
                <a:gd name="T18" fmla="*/ 94 w 163"/>
                <a:gd name="T19" fmla="*/ 0 h 189"/>
                <a:gd name="T20" fmla="*/ 162 w 163"/>
                <a:gd name="T21" fmla="*/ 30 h 189"/>
                <a:gd name="T22" fmla="*/ 140 w 163"/>
                <a:gd name="T23" fmla="*/ 5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" h="189">
                  <a:moveTo>
                    <a:pt x="140" y="54"/>
                  </a:moveTo>
                  <a:lnTo>
                    <a:pt x="140" y="54"/>
                  </a:lnTo>
                  <a:cubicBezTo>
                    <a:pt x="125" y="40"/>
                    <a:pt x="109" y="36"/>
                    <a:pt x="93" y="36"/>
                  </a:cubicBezTo>
                  <a:cubicBezTo>
                    <a:pt x="66" y="36"/>
                    <a:pt x="39" y="56"/>
                    <a:pt x="38" y="96"/>
                  </a:cubicBezTo>
                  <a:cubicBezTo>
                    <a:pt x="38" y="127"/>
                    <a:pt x="58" y="154"/>
                    <a:pt x="94" y="154"/>
                  </a:cubicBezTo>
                  <a:cubicBezTo>
                    <a:pt x="111" y="154"/>
                    <a:pt x="124" y="150"/>
                    <a:pt x="141" y="135"/>
                  </a:cubicBezTo>
                  <a:lnTo>
                    <a:pt x="163" y="159"/>
                  </a:lnTo>
                  <a:cubicBezTo>
                    <a:pt x="144" y="178"/>
                    <a:pt x="119" y="189"/>
                    <a:pt x="94" y="189"/>
                  </a:cubicBezTo>
                  <a:cubicBezTo>
                    <a:pt x="32" y="189"/>
                    <a:pt x="0" y="144"/>
                    <a:pt x="0" y="95"/>
                  </a:cubicBezTo>
                  <a:cubicBezTo>
                    <a:pt x="0" y="45"/>
                    <a:pt x="33" y="1"/>
                    <a:pt x="94" y="0"/>
                  </a:cubicBezTo>
                  <a:cubicBezTo>
                    <a:pt x="119" y="0"/>
                    <a:pt x="141" y="10"/>
                    <a:pt x="162" y="30"/>
                  </a:cubicBezTo>
                  <a:lnTo>
                    <a:pt x="140" y="5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256ED6B6-4512-476F-8921-0C252C709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" y="3753"/>
              <a:ext cx="55" cy="87"/>
            </a:xfrm>
            <a:custGeom>
              <a:avLst/>
              <a:gdLst>
                <a:gd name="T0" fmla="*/ 32 w 120"/>
                <a:gd name="T1" fmla="*/ 5 h 186"/>
                <a:gd name="T2" fmla="*/ 32 w 120"/>
                <a:gd name="T3" fmla="*/ 5 h 186"/>
                <a:gd name="T4" fmla="*/ 36 w 120"/>
                <a:gd name="T5" fmla="*/ 24 h 186"/>
                <a:gd name="T6" fmla="*/ 79 w 120"/>
                <a:gd name="T7" fmla="*/ 0 h 186"/>
                <a:gd name="T8" fmla="*/ 120 w 120"/>
                <a:gd name="T9" fmla="*/ 12 h 186"/>
                <a:gd name="T10" fmla="*/ 104 w 120"/>
                <a:gd name="T11" fmla="*/ 43 h 186"/>
                <a:gd name="T12" fmla="*/ 38 w 120"/>
                <a:gd name="T13" fmla="*/ 73 h 186"/>
                <a:gd name="T14" fmla="*/ 38 w 120"/>
                <a:gd name="T15" fmla="*/ 186 h 186"/>
                <a:gd name="T16" fmla="*/ 0 w 120"/>
                <a:gd name="T17" fmla="*/ 186 h 186"/>
                <a:gd name="T18" fmla="*/ 0 w 120"/>
                <a:gd name="T19" fmla="*/ 5 h 186"/>
                <a:gd name="T20" fmla="*/ 32 w 120"/>
                <a:gd name="T21" fmla="*/ 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186">
                  <a:moveTo>
                    <a:pt x="32" y="5"/>
                  </a:moveTo>
                  <a:lnTo>
                    <a:pt x="32" y="5"/>
                  </a:lnTo>
                  <a:lnTo>
                    <a:pt x="36" y="24"/>
                  </a:lnTo>
                  <a:cubicBezTo>
                    <a:pt x="47" y="3"/>
                    <a:pt x="67" y="1"/>
                    <a:pt x="79" y="0"/>
                  </a:cubicBezTo>
                  <a:cubicBezTo>
                    <a:pt x="91" y="0"/>
                    <a:pt x="108" y="4"/>
                    <a:pt x="120" y="12"/>
                  </a:cubicBezTo>
                  <a:lnTo>
                    <a:pt x="104" y="43"/>
                  </a:lnTo>
                  <a:cubicBezTo>
                    <a:pt x="76" y="26"/>
                    <a:pt x="38" y="37"/>
                    <a:pt x="38" y="73"/>
                  </a:cubicBezTo>
                  <a:lnTo>
                    <a:pt x="38" y="186"/>
                  </a:lnTo>
                  <a:lnTo>
                    <a:pt x="0" y="186"/>
                  </a:lnTo>
                  <a:lnTo>
                    <a:pt x="0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B0A7CAC1-6169-43E7-837C-B3F98298F5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" y="3753"/>
              <a:ext cx="88" cy="89"/>
            </a:xfrm>
            <a:custGeom>
              <a:avLst/>
              <a:gdLst>
                <a:gd name="T0" fmla="*/ 144 w 191"/>
                <a:gd name="T1" fmla="*/ 82 h 189"/>
                <a:gd name="T2" fmla="*/ 144 w 191"/>
                <a:gd name="T3" fmla="*/ 82 h 189"/>
                <a:gd name="T4" fmla="*/ 92 w 191"/>
                <a:gd name="T5" fmla="*/ 35 h 189"/>
                <a:gd name="T6" fmla="*/ 40 w 191"/>
                <a:gd name="T7" fmla="*/ 82 h 189"/>
                <a:gd name="T8" fmla="*/ 144 w 191"/>
                <a:gd name="T9" fmla="*/ 82 h 189"/>
                <a:gd name="T10" fmla="*/ 144 w 191"/>
                <a:gd name="T11" fmla="*/ 131 h 189"/>
                <a:gd name="T12" fmla="*/ 144 w 191"/>
                <a:gd name="T13" fmla="*/ 131 h 189"/>
                <a:gd name="T14" fmla="*/ 172 w 191"/>
                <a:gd name="T15" fmla="*/ 148 h 189"/>
                <a:gd name="T16" fmla="*/ 93 w 191"/>
                <a:gd name="T17" fmla="*/ 189 h 189"/>
                <a:gd name="T18" fmla="*/ 0 w 191"/>
                <a:gd name="T19" fmla="*/ 95 h 189"/>
                <a:gd name="T20" fmla="*/ 92 w 191"/>
                <a:gd name="T21" fmla="*/ 1 h 189"/>
                <a:gd name="T22" fmla="*/ 180 w 191"/>
                <a:gd name="T23" fmla="*/ 112 h 189"/>
                <a:gd name="T24" fmla="*/ 39 w 191"/>
                <a:gd name="T25" fmla="*/ 112 h 189"/>
                <a:gd name="T26" fmla="*/ 93 w 191"/>
                <a:gd name="T27" fmla="*/ 154 h 189"/>
                <a:gd name="T28" fmla="*/ 144 w 191"/>
                <a:gd name="T29" fmla="*/ 1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89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7" y="35"/>
                    <a:pt x="92" y="35"/>
                  </a:cubicBezTo>
                  <a:cubicBezTo>
                    <a:pt x="65" y="35"/>
                    <a:pt x="41" y="51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8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2" y="1"/>
                    <a:pt x="92" y="1"/>
                  </a:cubicBezTo>
                  <a:cubicBezTo>
                    <a:pt x="153" y="0"/>
                    <a:pt x="191" y="54"/>
                    <a:pt x="180" y="112"/>
                  </a:cubicBezTo>
                  <a:lnTo>
                    <a:pt x="39" y="112"/>
                  </a:lnTo>
                  <a:cubicBezTo>
                    <a:pt x="43" y="134"/>
                    <a:pt x="62" y="154"/>
                    <a:pt x="93" y="154"/>
                  </a:cubicBezTo>
                  <a:cubicBezTo>
                    <a:pt x="109" y="154"/>
                    <a:pt x="129" y="152"/>
                    <a:pt x="144" y="1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ADC2047D-D2E4-460B-9579-AEAA66CF97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" y="3744"/>
              <a:ext cx="73" cy="98"/>
            </a:xfrm>
            <a:custGeom>
              <a:avLst/>
              <a:gdLst>
                <a:gd name="T0" fmla="*/ 121 w 158"/>
                <a:gd name="T1" fmla="*/ 158 h 209"/>
                <a:gd name="T2" fmla="*/ 121 w 158"/>
                <a:gd name="T3" fmla="*/ 158 h 209"/>
                <a:gd name="T4" fmla="*/ 121 w 158"/>
                <a:gd name="T5" fmla="*/ 127 h 209"/>
                <a:gd name="T6" fmla="*/ 84 w 158"/>
                <a:gd name="T7" fmla="*/ 115 h 209"/>
                <a:gd name="T8" fmla="*/ 37 w 158"/>
                <a:gd name="T9" fmla="*/ 146 h 209"/>
                <a:gd name="T10" fmla="*/ 80 w 158"/>
                <a:gd name="T11" fmla="*/ 176 h 209"/>
                <a:gd name="T12" fmla="*/ 121 w 158"/>
                <a:gd name="T13" fmla="*/ 158 h 209"/>
                <a:gd name="T14" fmla="*/ 128 w 158"/>
                <a:gd name="T15" fmla="*/ 206 h 209"/>
                <a:gd name="T16" fmla="*/ 128 w 158"/>
                <a:gd name="T17" fmla="*/ 206 h 209"/>
                <a:gd name="T18" fmla="*/ 122 w 158"/>
                <a:gd name="T19" fmla="*/ 185 h 209"/>
                <a:gd name="T20" fmla="*/ 70 w 158"/>
                <a:gd name="T21" fmla="*/ 209 h 209"/>
                <a:gd name="T22" fmla="*/ 0 w 158"/>
                <a:gd name="T23" fmla="*/ 146 h 209"/>
                <a:gd name="T24" fmla="*/ 83 w 158"/>
                <a:gd name="T25" fmla="*/ 85 h 209"/>
                <a:gd name="T26" fmla="*/ 121 w 158"/>
                <a:gd name="T27" fmla="*/ 95 h 209"/>
                <a:gd name="T28" fmla="*/ 121 w 158"/>
                <a:gd name="T29" fmla="*/ 88 h 209"/>
                <a:gd name="T30" fmla="*/ 77 w 158"/>
                <a:gd name="T31" fmla="*/ 52 h 209"/>
                <a:gd name="T32" fmla="*/ 27 w 158"/>
                <a:gd name="T33" fmla="*/ 67 h 209"/>
                <a:gd name="T34" fmla="*/ 11 w 158"/>
                <a:gd name="T35" fmla="*/ 42 h 209"/>
                <a:gd name="T36" fmla="*/ 158 w 158"/>
                <a:gd name="T37" fmla="*/ 88 h 209"/>
                <a:gd name="T38" fmla="*/ 158 w 158"/>
                <a:gd name="T39" fmla="*/ 206 h 209"/>
                <a:gd name="T40" fmla="*/ 128 w 158"/>
                <a:gd name="T41" fmla="*/ 206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209">
                  <a:moveTo>
                    <a:pt x="121" y="158"/>
                  </a:moveTo>
                  <a:lnTo>
                    <a:pt x="121" y="158"/>
                  </a:lnTo>
                  <a:lnTo>
                    <a:pt x="121" y="127"/>
                  </a:lnTo>
                  <a:cubicBezTo>
                    <a:pt x="112" y="119"/>
                    <a:pt x="98" y="115"/>
                    <a:pt x="84" y="115"/>
                  </a:cubicBezTo>
                  <a:cubicBezTo>
                    <a:pt x="60" y="114"/>
                    <a:pt x="37" y="123"/>
                    <a:pt x="37" y="146"/>
                  </a:cubicBezTo>
                  <a:cubicBezTo>
                    <a:pt x="37" y="166"/>
                    <a:pt x="49" y="176"/>
                    <a:pt x="80" y="176"/>
                  </a:cubicBezTo>
                  <a:cubicBezTo>
                    <a:pt x="94" y="176"/>
                    <a:pt x="112" y="168"/>
                    <a:pt x="121" y="158"/>
                  </a:cubicBezTo>
                  <a:close/>
                  <a:moveTo>
                    <a:pt x="128" y="206"/>
                  </a:moveTo>
                  <a:lnTo>
                    <a:pt x="128" y="206"/>
                  </a:lnTo>
                  <a:lnTo>
                    <a:pt x="122" y="185"/>
                  </a:lnTo>
                  <a:cubicBezTo>
                    <a:pt x="109" y="205"/>
                    <a:pt x="91" y="209"/>
                    <a:pt x="70" y="209"/>
                  </a:cubicBezTo>
                  <a:cubicBezTo>
                    <a:pt x="22" y="209"/>
                    <a:pt x="0" y="177"/>
                    <a:pt x="0" y="146"/>
                  </a:cubicBezTo>
                  <a:cubicBezTo>
                    <a:pt x="0" y="112"/>
                    <a:pt x="27" y="82"/>
                    <a:pt x="83" y="85"/>
                  </a:cubicBezTo>
                  <a:cubicBezTo>
                    <a:pt x="95" y="85"/>
                    <a:pt x="113" y="88"/>
                    <a:pt x="121" y="95"/>
                  </a:cubicBezTo>
                  <a:lnTo>
                    <a:pt x="121" y="88"/>
                  </a:lnTo>
                  <a:cubicBezTo>
                    <a:pt x="121" y="59"/>
                    <a:pt x="98" y="51"/>
                    <a:pt x="77" y="52"/>
                  </a:cubicBezTo>
                  <a:cubicBezTo>
                    <a:pt x="57" y="52"/>
                    <a:pt x="42" y="58"/>
                    <a:pt x="27" y="67"/>
                  </a:cubicBezTo>
                  <a:lnTo>
                    <a:pt x="11" y="42"/>
                  </a:lnTo>
                  <a:cubicBezTo>
                    <a:pt x="61" y="0"/>
                    <a:pt x="158" y="10"/>
                    <a:pt x="158" y="88"/>
                  </a:cubicBezTo>
                  <a:lnTo>
                    <a:pt x="158" y="206"/>
                  </a:lnTo>
                  <a:lnTo>
                    <a:pt x="128" y="20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49921C58-A197-42F5-9CF2-B53F551E7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" y="3731"/>
              <a:ext cx="46" cy="112"/>
            </a:xfrm>
            <a:custGeom>
              <a:avLst/>
              <a:gdLst>
                <a:gd name="T0" fmla="*/ 100 w 100"/>
                <a:gd name="T1" fmla="*/ 233 h 237"/>
                <a:gd name="T2" fmla="*/ 100 w 100"/>
                <a:gd name="T3" fmla="*/ 233 h 237"/>
                <a:gd name="T4" fmla="*/ 27 w 100"/>
                <a:gd name="T5" fmla="*/ 176 h 237"/>
                <a:gd name="T6" fmla="*/ 27 w 100"/>
                <a:gd name="T7" fmla="*/ 84 h 237"/>
                <a:gd name="T8" fmla="*/ 0 w 100"/>
                <a:gd name="T9" fmla="*/ 84 h 237"/>
                <a:gd name="T10" fmla="*/ 0 w 100"/>
                <a:gd name="T11" fmla="*/ 51 h 237"/>
                <a:gd name="T12" fmla="*/ 27 w 100"/>
                <a:gd name="T13" fmla="*/ 51 h 237"/>
                <a:gd name="T14" fmla="*/ 27 w 100"/>
                <a:gd name="T15" fmla="*/ 5 h 237"/>
                <a:gd name="T16" fmla="*/ 65 w 100"/>
                <a:gd name="T17" fmla="*/ 0 h 237"/>
                <a:gd name="T18" fmla="*/ 65 w 100"/>
                <a:gd name="T19" fmla="*/ 51 h 237"/>
                <a:gd name="T20" fmla="*/ 99 w 100"/>
                <a:gd name="T21" fmla="*/ 51 h 237"/>
                <a:gd name="T22" fmla="*/ 99 w 100"/>
                <a:gd name="T23" fmla="*/ 84 h 237"/>
                <a:gd name="T24" fmla="*/ 65 w 100"/>
                <a:gd name="T25" fmla="*/ 84 h 237"/>
                <a:gd name="T26" fmla="*/ 65 w 100"/>
                <a:gd name="T27" fmla="*/ 175 h 237"/>
                <a:gd name="T28" fmla="*/ 100 w 100"/>
                <a:gd name="T29" fmla="*/ 199 h 237"/>
                <a:gd name="T30" fmla="*/ 100 w 100"/>
                <a:gd name="T31" fmla="*/ 23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237">
                  <a:moveTo>
                    <a:pt x="100" y="233"/>
                  </a:moveTo>
                  <a:lnTo>
                    <a:pt x="100" y="233"/>
                  </a:lnTo>
                  <a:cubicBezTo>
                    <a:pt x="57" y="237"/>
                    <a:pt x="27" y="220"/>
                    <a:pt x="27" y="176"/>
                  </a:cubicBezTo>
                  <a:lnTo>
                    <a:pt x="27" y="84"/>
                  </a:lnTo>
                  <a:lnTo>
                    <a:pt x="0" y="84"/>
                  </a:lnTo>
                  <a:lnTo>
                    <a:pt x="0" y="51"/>
                  </a:lnTo>
                  <a:lnTo>
                    <a:pt x="27" y="51"/>
                  </a:lnTo>
                  <a:lnTo>
                    <a:pt x="27" y="5"/>
                  </a:lnTo>
                  <a:lnTo>
                    <a:pt x="65" y="0"/>
                  </a:lnTo>
                  <a:lnTo>
                    <a:pt x="65" y="51"/>
                  </a:lnTo>
                  <a:lnTo>
                    <a:pt x="99" y="51"/>
                  </a:lnTo>
                  <a:lnTo>
                    <a:pt x="99" y="84"/>
                  </a:lnTo>
                  <a:lnTo>
                    <a:pt x="65" y="84"/>
                  </a:lnTo>
                  <a:lnTo>
                    <a:pt x="65" y="175"/>
                  </a:lnTo>
                  <a:cubicBezTo>
                    <a:pt x="65" y="190"/>
                    <a:pt x="74" y="203"/>
                    <a:pt x="100" y="199"/>
                  </a:cubicBezTo>
                  <a:lnTo>
                    <a:pt x="100" y="2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0DEB0D4D-B115-45ED-853A-2386D8A5ED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2" y="3753"/>
              <a:ext cx="88" cy="89"/>
            </a:xfrm>
            <a:custGeom>
              <a:avLst/>
              <a:gdLst>
                <a:gd name="T0" fmla="*/ 144 w 191"/>
                <a:gd name="T1" fmla="*/ 82 h 189"/>
                <a:gd name="T2" fmla="*/ 144 w 191"/>
                <a:gd name="T3" fmla="*/ 82 h 189"/>
                <a:gd name="T4" fmla="*/ 92 w 191"/>
                <a:gd name="T5" fmla="*/ 35 h 189"/>
                <a:gd name="T6" fmla="*/ 40 w 191"/>
                <a:gd name="T7" fmla="*/ 82 h 189"/>
                <a:gd name="T8" fmla="*/ 144 w 191"/>
                <a:gd name="T9" fmla="*/ 82 h 189"/>
                <a:gd name="T10" fmla="*/ 144 w 191"/>
                <a:gd name="T11" fmla="*/ 131 h 189"/>
                <a:gd name="T12" fmla="*/ 144 w 191"/>
                <a:gd name="T13" fmla="*/ 131 h 189"/>
                <a:gd name="T14" fmla="*/ 172 w 191"/>
                <a:gd name="T15" fmla="*/ 148 h 189"/>
                <a:gd name="T16" fmla="*/ 93 w 191"/>
                <a:gd name="T17" fmla="*/ 189 h 189"/>
                <a:gd name="T18" fmla="*/ 0 w 191"/>
                <a:gd name="T19" fmla="*/ 95 h 189"/>
                <a:gd name="T20" fmla="*/ 93 w 191"/>
                <a:gd name="T21" fmla="*/ 1 h 189"/>
                <a:gd name="T22" fmla="*/ 180 w 191"/>
                <a:gd name="T23" fmla="*/ 112 h 189"/>
                <a:gd name="T24" fmla="*/ 39 w 191"/>
                <a:gd name="T25" fmla="*/ 112 h 189"/>
                <a:gd name="T26" fmla="*/ 93 w 191"/>
                <a:gd name="T27" fmla="*/ 154 h 189"/>
                <a:gd name="T28" fmla="*/ 144 w 191"/>
                <a:gd name="T29" fmla="*/ 1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89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8" y="35"/>
                    <a:pt x="92" y="35"/>
                  </a:cubicBezTo>
                  <a:cubicBezTo>
                    <a:pt x="65" y="35"/>
                    <a:pt x="41" y="51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8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3" y="1"/>
                    <a:pt x="93" y="1"/>
                  </a:cubicBezTo>
                  <a:cubicBezTo>
                    <a:pt x="154" y="0"/>
                    <a:pt x="191" y="54"/>
                    <a:pt x="180" y="112"/>
                  </a:cubicBezTo>
                  <a:lnTo>
                    <a:pt x="39" y="112"/>
                  </a:lnTo>
                  <a:cubicBezTo>
                    <a:pt x="44" y="134"/>
                    <a:pt x="63" y="154"/>
                    <a:pt x="93" y="154"/>
                  </a:cubicBezTo>
                  <a:cubicBezTo>
                    <a:pt x="109" y="154"/>
                    <a:pt x="129" y="152"/>
                    <a:pt x="144" y="1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4A7B8736-4036-46DA-823C-EB3D0B7CA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" y="3821"/>
              <a:ext cx="20" cy="20"/>
            </a:xfrm>
            <a:custGeom>
              <a:avLst/>
              <a:gdLst>
                <a:gd name="T0" fmla="*/ 0 w 44"/>
                <a:gd name="T1" fmla="*/ 0 h 43"/>
                <a:gd name="T2" fmla="*/ 0 w 44"/>
                <a:gd name="T3" fmla="*/ 0 h 43"/>
                <a:gd name="T4" fmla="*/ 44 w 44"/>
                <a:gd name="T5" fmla="*/ 0 h 43"/>
                <a:gd name="T6" fmla="*/ 44 w 44"/>
                <a:gd name="T7" fmla="*/ 43 h 43"/>
                <a:gd name="T8" fmla="*/ 0 w 44"/>
                <a:gd name="T9" fmla="*/ 43 h 43"/>
                <a:gd name="T10" fmla="*/ 0 w 44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3">
                  <a:moveTo>
                    <a:pt x="0" y="0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44" y="43"/>
                  </a:lnTo>
                  <a:lnTo>
                    <a:pt x="0" y="4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75B683FC-7683-4770-BA11-DC8C08D2AD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2" y="3890"/>
              <a:ext cx="73" cy="98"/>
            </a:xfrm>
            <a:custGeom>
              <a:avLst/>
              <a:gdLst>
                <a:gd name="T0" fmla="*/ 122 w 159"/>
                <a:gd name="T1" fmla="*/ 158 h 209"/>
                <a:gd name="T2" fmla="*/ 122 w 159"/>
                <a:gd name="T3" fmla="*/ 158 h 209"/>
                <a:gd name="T4" fmla="*/ 122 w 159"/>
                <a:gd name="T5" fmla="*/ 127 h 209"/>
                <a:gd name="T6" fmla="*/ 85 w 159"/>
                <a:gd name="T7" fmla="*/ 115 h 209"/>
                <a:gd name="T8" fmla="*/ 37 w 159"/>
                <a:gd name="T9" fmla="*/ 146 h 209"/>
                <a:gd name="T10" fmla="*/ 80 w 159"/>
                <a:gd name="T11" fmla="*/ 176 h 209"/>
                <a:gd name="T12" fmla="*/ 122 w 159"/>
                <a:gd name="T13" fmla="*/ 158 h 209"/>
                <a:gd name="T14" fmla="*/ 129 w 159"/>
                <a:gd name="T15" fmla="*/ 207 h 209"/>
                <a:gd name="T16" fmla="*/ 129 w 159"/>
                <a:gd name="T17" fmla="*/ 207 h 209"/>
                <a:gd name="T18" fmla="*/ 122 w 159"/>
                <a:gd name="T19" fmla="*/ 185 h 209"/>
                <a:gd name="T20" fmla="*/ 71 w 159"/>
                <a:gd name="T21" fmla="*/ 209 h 209"/>
                <a:gd name="T22" fmla="*/ 0 w 159"/>
                <a:gd name="T23" fmla="*/ 146 h 209"/>
                <a:gd name="T24" fmla="*/ 84 w 159"/>
                <a:gd name="T25" fmla="*/ 85 h 209"/>
                <a:gd name="T26" fmla="*/ 122 w 159"/>
                <a:gd name="T27" fmla="*/ 96 h 209"/>
                <a:gd name="T28" fmla="*/ 122 w 159"/>
                <a:gd name="T29" fmla="*/ 88 h 209"/>
                <a:gd name="T30" fmla="*/ 77 w 159"/>
                <a:gd name="T31" fmla="*/ 52 h 209"/>
                <a:gd name="T32" fmla="*/ 27 w 159"/>
                <a:gd name="T33" fmla="*/ 67 h 209"/>
                <a:gd name="T34" fmla="*/ 11 w 159"/>
                <a:gd name="T35" fmla="*/ 43 h 209"/>
                <a:gd name="T36" fmla="*/ 159 w 159"/>
                <a:gd name="T37" fmla="*/ 88 h 209"/>
                <a:gd name="T38" fmla="*/ 159 w 159"/>
                <a:gd name="T39" fmla="*/ 207 h 209"/>
                <a:gd name="T40" fmla="*/ 129 w 159"/>
                <a:gd name="T41" fmla="*/ 20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209">
                  <a:moveTo>
                    <a:pt x="122" y="158"/>
                  </a:moveTo>
                  <a:lnTo>
                    <a:pt x="122" y="158"/>
                  </a:lnTo>
                  <a:lnTo>
                    <a:pt x="122" y="127"/>
                  </a:lnTo>
                  <a:cubicBezTo>
                    <a:pt x="113" y="120"/>
                    <a:pt x="98" y="116"/>
                    <a:pt x="85" y="115"/>
                  </a:cubicBezTo>
                  <a:cubicBezTo>
                    <a:pt x="60" y="115"/>
                    <a:pt x="37" y="123"/>
                    <a:pt x="37" y="146"/>
                  </a:cubicBezTo>
                  <a:cubicBezTo>
                    <a:pt x="37" y="166"/>
                    <a:pt x="50" y="176"/>
                    <a:pt x="80" y="176"/>
                  </a:cubicBezTo>
                  <a:cubicBezTo>
                    <a:pt x="94" y="176"/>
                    <a:pt x="112" y="169"/>
                    <a:pt x="122" y="158"/>
                  </a:cubicBezTo>
                  <a:close/>
                  <a:moveTo>
                    <a:pt x="129" y="207"/>
                  </a:moveTo>
                  <a:lnTo>
                    <a:pt x="129" y="207"/>
                  </a:lnTo>
                  <a:lnTo>
                    <a:pt x="122" y="185"/>
                  </a:lnTo>
                  <a:cubicBezTo>
                    <a:pt x="109" y="205"/>
                    <a:pt x="91" y="209"/>
                    <a:pt x="71" y="209"/>
                  </a:cubicBezTo>
                  <a:cubicBezTo>
                    <a:pt x="22" y="209"/>
                    <a:pt x="0" y="177"/>
                    <a:pt x="0" y="146"/>
                  </a:cubicBezTo>
                  <a:cubicBezTo>
                    <a:pt x="0" y="112"/>
                    <a:pt x="27" y="83"/>
                    <a:pt x="84" y="85"/>
                  </a:cubicBezTo>
                  <a:cubicBezTo>
                    <a:pt x="95" y="85"/>
                    <a:pt x="114" y="88"/>
                    <a:pt x="122" y="96"/>
                  </a:cubicBezTo>
                  <a:lnTo>
                    <a:pt x="122" y="88"/>
                  </a:lnTo>
                  <a:cubicBezTo>
                    <a:pt x="122" y="59"/>
                    <a:pt x="99" y="52"/>
                    <a:pt x="77" y="52"/>
                  </a:cubicBezTo>
                  <a:cubicBezTo>
                    <a:pt x="58" y="52"/>
                    <a:pt x="42" y="58"/>
                    <a:pt x="27" y="67"/>
                  </a:cubicBezTo>
                  <a:lnTo>
                    <a:pt x="11" y="43"/>
                  </a:lnTo>
                  <a:cubicBezTo>
                    <a:pt x="61" y="0"/>
                    <a:pt x="159" y="10"/>
                    <a:pt x="159" y="88"/>
                  </a:cubicBezTo>
                  <a:lnTo>
                    <a:pt x="159" y="207"/>
                  </a:lnTo>
                  <a:lnTo>
                    <a:pt x="129" y="2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6C69D152-2AF8-4F7E-986C-94330D0EC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" y="3899"/>
              <a:ext cx="75" cy="89"/>
            </a:xfrm>
            <a:custGeom>
              <a:avLst/>
              <a:gdLst>
                <a:gd name="T0" fmla="*/ 140 w 163"/>
                <a:gd name="T1" fmla="*/ 54 h 189"/>
                <a:gd name="T2" fmla="*/ 140 w 163"/>
                <a:gd name="T3" fmla="*/ 54 h 189"/>
                <a:gd name="T4" fmla="*/ 94 w 163"/>
                <a:gd name="T5" fmla="*/ 36 h 189"/>
                <a:gd name="T6" fmla="*/ 38 w 163"/>
                <a:gd name="T7" fmla="*/ 96 h 189"/>
                <a:gd name="T8" fmla="*/ 94 w 163"/>
                <a:gd name="T9" fmla="*/ 154 h 189"/>
                <a:gd name="T10" fmla="*/ 141 w 163"/>
                <a:gd name="T11" fmla="*/ 135 h 189"/>
                <a:gd name="T12" fmla="*/ 163 w 163"/>
                <a:gd name="T13" fmla="*/ 159 h 189"/>
                <a:gd name="T14" fmla="*/ 94 w 163"/>
                <a:gd name="T15" fmla="*/ 189 h 189"/>
                <a:gd name="T16" fmla="*/ 0 w 163"/>
                <a:gd name="T17" fmla="*/ 95 h 189"/>
                <a:gd name="T18" fmla="*/ 94 w 163"/>
                <a:gd name="T19" fmla="*/ 0 h 189"/>
                <a:gd name="T20" fmla="*/ 162 w 163"/>
                <a:gd name="T21" fmla="*/ 30 h 189"/>
                <a:gd name="T22" fmla="*/ 140 w 163"/>
                <a:gd name="T23" fmla="*/ 5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" h="189">
                  <a:moveTo>
                    <a:pt x="140" y="54"/>
                  </a:moveTo>
                  <a:lnTo>
                    <a:pt x="140" y="54"/>
                  </a:lnTo>
                  <a:cubicBezTo>
                    <a:pt x="125" y="40"/>
                    <a:pt x="109" y="36"/>
                    <a:pt x="94" y="36"/>
                  </a:cubicBezTo>
                  <a:cubicBezTo>
                    <a:pt x="66" y="36"/>
                    <a:pt x="39" y="56"/>
                    <a:pt x="38" y="96"/>
                  </a:cubicBezTo>
                  <a:cubicBezTo>
                    <a:pt x="38" y="127"/>
                    <a:pt x="58" y="154"/>
                    <a:pt x="94" y="154"/>
                  </a:cubicBezTo>
                  <a:cubicBezTo>
                    <a:pt x="111" y="154"/>
                    <a:pt x="124" y="150"/>
                    <a:pt x="141" y="135"/>
                  </a:cubicBezTo>
                  <a:lnTo>
                    <a:pt x="163" y="159"/>
                  </a:lnTo>
                  <a:cubicBezTo>
                    <a:pt x="144" y="178"/>
                    <a:pt x="119" y="189"/>
                    <a:pt x="94" y="189"/>
                  </a:cubicBezTo>
                  <a:cubicBezTo>
                    <a:pt x="32" y="189"/>
                    <a:pt x="0" y="144"/>
                    <a:pt x="0" y="95"/>
                  </a:cubicBezTo>
                  <a:cubicBezTo>
                    <a:pt x="0" y="46"/>
                    <a:pt x="33" y="1"/>
                    <a:pt x="94" y="0"/>
                  </a:cubicBezTo>
                  <a:cubicBezTo>
                    <a:pt x="119" y="0"/>
                    <a:pt x="141" y="10"/>
                    <a:pt x="162" y="30"/>
                  </a:cubicBezTo>
                  <a:lnTo>
                    <a:pt x="140" y="5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BC84A27D-A0BB-4530-9FF6-AEF52ABFE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" y="3899"/>
              <a:ext cx="75" cy="89"/>
            </a:xfrm>
            <a:custGeom>
              <a:avLst/>
              <a:gdLst>
                <a:gd name="T0" fmla="*/ 140 w 163"/>
                <a:gd name="T1" fmla="*/ 54 h 189"/>
                <a:gd name="T2" fmla="*/ 140 w 163"/>
                <a:gd name="T3" fmla="*/ 54 h 189"/>
                <a:gd name="T4" fmla="*/ 94 w 163"/>
                <a:gd name="T5" fmla="*/ 36 h 189"/>
                <a:gd name="T6" fmla="*/ 39 w 163"/>
                <a:gd name="T7" fmla="*/ 96 h 189"/>
                <a:gd name="T8" fmla="*/ 94 w 163"/>
                <a:gd name="T9" fmla="*/ 154 h 189"/>
                <a:gd name="T10" fmla="*/ 141 w 163"/>
                <a:gd name="T11" fmla="*/ 135 h 189"/>
                <a:gd name="T12" fmla="*/ 163 w 163"/>
                <a:gd name="T13" fmla="*/ 159 h 189"/>
                <a:gd name="T14" fmla="*/ 94 w 163"/>
                <a:gd name="T15" fmla="*/ 189 h 189"/>
                <a:gd name="T16" fmla="*/ 0 w 163"/>
                <a:gd name="T17" fmla="*/ 95 h 189"/>
                <a:gd name="T18" fmla="*/ 94 w 163"/>
                <a:gd name="T19" fmla="*/ 0 h 189"/>
                <a:gd name="T20" fmla="*/ 162 w 163"/>
                <a:gd name="T21" fmla="*/ 30 h 189"/>
                <a:gd name="T22" fmla="*/ 140 w 163"/>
                <a:gd name="T23" fmla="*/ 5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" h="189">
                  <a:moveTo>
                    <a:pt x="140" y="54"/>
                  </a:moveTo>
                  <a:lnTo>
                    <a:pt x="140" y="54"/>
                  </a:lnTo>
                  <a:cubicBezTo>
                    <a:pt x="126" y="40"/>
                    <a:pt x="109" y="36"/>
                    <a:pt x="94" y="36"/>
                  </a:cubicBezTo>
                  <a:cubicBezTo>
                    <a:pt x="66" y="36"/>
                    <a:pt x="39" y="56"/>
                    <a:pt x="39" y="96"/>
                  </a:cubicBezTo>
                  <a:cubicBezTo>
                    <a:pt x="39" y="127"/>
                    <a:pt x="58" y="154"/>
                    <a:pt x="94" y="154"/>
                  </a:cubicBezTo>
                  <a:cubicBezTo>
                    <a:pt x="112" y="154"/>
                    <a:pt x="124" y="150"/>
                    <a:pt x="141" y="135"/>
                  </a:cubicBezTo>
                  <a:lnTo>
                    <a:pt x="163" y="159"/>
                  </a:lnTo>
                  <a:cubicBezTo>
                    <a:pt x="144" y="178"/>
                    <a:pt x="120" y="189"/>
                    <a:pt x="94" y="189"/>
                  </a:cubicBezTo>
                  <a:cubicBezTo>
                    <a:pt x="32" y="189"/>
                    <a:pt x="0" y="144"/>
                    <a:pt x="0" y="95"/>
                  </a:cubicBezTo>
                  <a:cubicBezTo>
                    <a:pt x="0" y="46"/>
                    <a:pt x="34" y="1"/>
                    <a:pt x="94" y="0"/>
                  </a:cubicBezTo>
                  <a:cubicBezTo>
                    <a:pt x="120" y="0"/>
                    <a:pt x="141" y="10"/>
                    <a:pt x="162" y="30"/>
                  </a:cubicBezTo>
                  <a:lnTo>
                    <a:pt x="140" y="5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13F76E94-41B3-4B14-92D7-F6548446E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" y="3899"/>
              <a:ext cx="87" cy="89"/>
            </a:xfrm>
            <a:custGeom>
              <a:avLst/>
              <a:gdLst>
                <a:gd name="T0" fmla="*/ 144 w 191"/>
                <a:gd name="T1" fmla="*/ 82 h 189"/>
                <a:gd name="T2" fmla="*/ 144 w 191"/>
                <a:gd name="T3" fmla="*/ 82 h 189"/>
                <a:gd name="T4" fmla="*/ 92 w 191"/>
                <a:gd name="T5" fmla="*/ 35 h 189"/>
                <a:gd name="T6" fmla="*/ 40 w 191"/>
                <a:gd name="T7" fmla="*/ 82 h 189"/>
                <a:gd name="T8" fmla="*/ 144 w 191"/>
                <a:gd name="T9" fmla="*/ 82 h 189"/>
                <a:gd name="T10" fmla="*/ 144 w 191"/>
                <a:gd name="T11" fmla="*/ 131 h 189"/>
                <a:gd name="T12" fmla="*/ 144 w 191"/>
                <a:gd name="T13" fmla="*/ 131 h 189"/>
                <a:gd name="T14" fmla="*/ 172 w 191"/>
                <a:gd name="T15" fmla="*/ 149 h 189"/>
                <a:gd name="T16" fmla="*/ 93 w 191"/>
                <a:gd name="T17" fmla="*/ 189 h 189"/>
                <a:gd name="T18" fmla="*/ 0 w 191"/>
                <a:gd name="T19" fmla="*/ 95 h 189"/>
                <a:gd name="T20" fmla="*/ 93 w 191"/>
                <a:gd name="T21" fmla="*/ 1 h 189"/>
                <a:gd name="T22" fmla="*/ 180 w 191"/>
                <a:gd name="T23" fmla="*/ 112 h 189"/>
                <a:gd name="T24" fmla="*/ 39 w 191"/>
                <a:gd name="T25" fmla="*/ 112 h 189"/>
                <a:gd name="T26" fmla="*/ 93 w 191"/>
                <a:gd name="T27" fmla="*/ 155 h 189"/>
                <a:gd name="T28" fmla="*/ 144 w 191"/>
                <a:gd name="T29" fmla="*/ 1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89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7" y="35"/>
                    <a:pt x="92" y="35"/>
                  </a:cubicBezTo>
                  <a:cubicBezTo>
                    <a:pt x="65" y="35"/>
                    <a:pt x="41" y="52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9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2" y="1"/>
                    <a:pt x="93" y="1"/>
                  </a:cubicBezTo>
                  <a:cubicBezTo>
                    <a:pt x="153" y="0"/>
                    <a:pt x="191" y="54"/>
                    <a:pt x="180" y="112"/>
                  </a:cubicBezTo>
                  <a:lnTo>
                    <a:pt x="39" y="112"/>
                  </a:lnTo>
                  <a:cubicBezTo>
                    <a:pt x="44" y="134"/>
                    <a:pt x="62" y="155"/>
                    <a:pt x="93" y="155"/>
                  </a:cubicBezTo>
                  <a:cubicBezTo>
                    <a:pt x="109" y="155"/>
                    <a:pt x="129" y="152"/>
                    <a:pt x="144" y="1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8E1C2F6A-CB02-4214-931A-74D084667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" y="3868"/>
              <a:ext cx="30" cy="121"/>
            </a:xfrm>
            <a:custGeom>
              <a:avLst/>
              <a:gdLst>
                <a:gd name="T0" fmla="*/ 66 w 66"/>
                <a:gd name="T1" fmla="*/ 253 h 258"/>
                <a:gd name="T2" fmla="*/ 66 w 66"/>
                <a:gd name="T3" fmla="*/ 253 h 258"/>
                <a:gd name="T4" fmla="*/ 0 w 66"/>
                <a:gd name="T5" fmla="*/ 197 h 258"/>
                <a:gd name="T6" fmla="*/ 0 w 66"/>
                <a:gd name="T7" fmla="*/ 0 h 258"/>
                <a:gd name="T8" fmla="*/ 39 w 66"/>
                <a:gd name="T9" fmla="*/ 0 h 258"/>
                <a:gd name="T10" fmla="*/ 39 w 66"/>
                <a:gd name="T11" fmla="*/ 197 h 258"/>
                <a:gd name="T12" fmla="*/ 66 w 66"/>
                <a:gd name="T13" fmla="*/ 218 h 258"/>
                <a:gd name="T14" fmla="*/ 66 w 66"/>
                <a:gd name="T15" fmla="*/ 253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258">
                  <a:moveTo>
                    <a:pt x="66" y="253"/>
                  </a:moveTo>
                  <a:lnTo>
                    <a:pt x="66" y="253"/>
                  </a:lnTo>
                  <a:cubicBezTo>
                    <a:pt x="23" y="258"/>
                    <a:pt x="0" y="239"/>
                    <a:pt x="0" y="197"/>
                  </a:cubicBezTo>
                  <a:lnTo>
                    <a:pt x="0" y="0"/>
                  </a:lnTo>
                  <a:lnTo>
                    <a:pt x="39" y="0"/>
                  </a:lnTo>
                  <a:lnTo>
                    <a:pt x="39" y="197"/>
                  </a:lnTo>
                  <a:cubicBezTo>
                    <a:pt x="39" y="211"/>
                    <a:pt x="44" y="220"/>
                    <a:pt x="66" y="218"/>
                  </a:cubicBezTo>
                  <a:lnTo>
                    <a:pt x="66" y="25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1304A616-80C1-4911-B063-4838F1C15A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0" y="3899"/>
              <a:ext cx="88" cy="89"/>
            </a:xfrm>
            <a:custGeom>
              <a:avLst/>
              <a:gdLst>
                <a:gd name="T0" fmla="*/ 144 w 191"/>
                <a:gd name="T1" fmla="*/ 82 h 189"/>
                <a:gd name="T2" fmla="*/ 144 w 191"/>
                <a:gd name="T3" fmla="*/ 82 h 189"/>
                <a:gd name="T4" fmla="*/ 92 w 191"/>
                <a:gd name="T5" fmla="*/ 35 h 189"/>
                <a:gd name="T6" fmla="*/ 40 w 191"/>
                <a:gd name="T7" fmla="*/ 82 h 189"/>
                <a:gd name="T8" fmla="*/ 144 w 191"/>
                <a:gd name="T9" fmla="*/ 82 h 189"/>
                <a:gd name="T10" fmla="*/ 145 w 191"/>
                <a:gd name="T11" fmla="*/ 131 h 189"/>
                <a:gd name="T12" fmla="*/ 145 w 191"/>
                <a:gd name="T13" fmla="*/ 131 h 189"/>
                <a:gd name="T14" fmla="*/ 172 w 191"/>
                <a:gd name="T15" fmla="*/ 149 h 189"/>
                <a:gd name="T16" fmla="*/ 93 w 191"/>
                <a:gd name="T17" fmla="*/ 189 h 189"/>
                <a:gd name="T18" fmla="*/ 1 w 191"/>
                <a:gd name="T19" fmla="*/ 95 h 189"/>
                <a:gd name="T20" fmla="*/ 93 w 191"/>
                <a:gd name="T21" fmla="*/ 1 h 189"/>
                <a:gd name="T22" fmla="*/ 181 w 191"/>
                <a:gd name="T23" fmla="*/ 112 h 189"/>
                <a:gd name="T24" fmla="*/ 40 w 191"/>
                <a:gd name="T25" fmla="*/ 112 h 189"/>
                <a:gd name="T26" fmla="*/ 93 w 191"/>
                <a:gd name="T27" fmla="*/ 155 h 189"/>
                <a:gd name="T28" fmla="*/ 145 w 191"/>
                <a:gd name="T29" fmla="*/ 1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89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8" y="35"/>
                    <a:pt x="92" y="35"/>
                  </a:cubicBezTo>
                  <a:cubicBezTo>
                    <a:pt x="65" y="35"/>
                    <a:pt x="41" y="52"/>
                    <a:pt x="40" y="82"/>
                  </a:cubicBezTo>
                  <a:lnTo>
                    <a:pt x="144" y="82"/>
                  </a:lnTo>
                  <a:close/>
                  <a:moveTo>
                    <a:pt x="145" y="131"/>
                  </a:moveTo>
                  <a:lnTo>
                    <a:pt x="145" y="131"/>
                  </a:lnTo>
                  <a:lnTo>
                    <a:pt x="172" y="149"/>
                  </a:lnTo>
                  <a:cubicBezTo>
                    <a:pt x="151" y="177"/>
                    <a:pt x="124" y="189"/>
                    <a:pt x="93" y="189"/>
                  </a:cubicBezTo>
                  <a:cubicBezTo>
                    <a:pt x="32" y="189"/>
                    <a:pt x="0" y="142"/>
                    <a:pt x="1" y="95"/>
                  </a:cubicBezTo>
                  <a:cubicBezTo>
                    <a:pt x="1" y="48"/>
                    <a:pt x="33" y="1"/>
                    <a:pt x="93" y="1"/>
                  </a:cubicBezTo>
                  <a:cubicBezTo>
                    <a:pt x="154" y="0"/>
                    <a:pt x="191" y="54"/>
                    <a:pt x="181" y="112"/>
                  </a:cubicBezTo>
                  <a:lnTo>
                    <a:pt x="40" y="112"/>
                  </a:lnTo>
                  <a:cubicBezTo>
                    <a:pt x="44" y="134"/>
                    <a:pt x="63" y="155"/>
                    <a:pt x="93" y="155"/>
                  </a:cubicBezTo>
                  <a:cubicBezTo>
                    <a:pt x="110" y="155"/>
                    <a:pt x="130" y="152"/>
                    <a:pt x="145" y="1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54563159-7737-46F5-883D-BF19722FC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" y="3899"/>
              <a:ext cx="55" cy="88"/>
            </a:xfrm>
            <a:custGeom>
              <a:avLst/>
              <a:gdLst>
                <a:gd name="T0" fmla="*/ 32 w 120"/>
                <a:gd name="T1" fmla="*/ 5 h 187"/>
                <a:gd name="T2" fmla="*/ 32 w 120"/>
                <a:gd name="T3" fmla="*/ 5 h 187"/>
                <a:gd name="T4" fmla="*/ 36 w 120"/>
                <a:gd name="T5" fmla="*/ 24 h 187"/>
                <a:gd name="T6" fmla="*/ 79 w 120"/>
                <a:gd name="T7" fmla="*/ 0 h 187"/>
                <a:gd name="T8" fmla="*/ 120 w 120"/>
                <a:gd name="T9" fmla="*/ 12 h 187"/>
                <a:gd name="T10" fmla="*/ 104 w 120"/>
                <a:gd name="T11" fmla="*/ 44 h 187"/>
                <a:gd name="T12" fmla="*/ 38 w 120"/>
                <a:gd name="T13" fmla="*/ 73 h 187"/>
                <a:gd name="T14" fmla="*/ 38 w 120"/>
                <a:gd name="T15" fmla="*/ 187 h 187"/>
                <a:gd name="T16" fmla="*/ 0 w 120"/>
                <a:gd name="T17" fmla="*/ 187 h 187"/>
                <a:gd name="T18" fmla="*/ 0 w 120"/>
                <a:gd name="T19" fmla="*/ 5 h 187"/>
                <a:gd name="T20" fmla="*/ 32 w 120"/>
                <a:gd name="T21" fmla="*/ 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" h="187">
                  <a:moveTo>
                    <a:pt x="32" y="5"/>
                  </a:moveTo>
                  <a:lnTo>
                    <a:pt x="32" y="5"/>
                  </a:lnTo>
                  <a:lnTo>
                    <a:pt x="36" y="24"/>
                  </a:lnTo>
                  <a:cubicBezTo>
                    <a:pt x="47" y="4"/>
                    <a:pt x="67" y="1"/>
                    <a:pt x="79" y="0"/>
                  </a:cubicBezTo>
                  <a:cubicBezTo>
                    <a:pt x="91" y="0"/>
                    <a:pt x="107" y="4"/>
                    <a:pt x="120" y="12"/>
                  </a:cubicBezTo>
                  <a:lnTo>
                    <a:pt x="104" y="44"/>
                  </a:lnTo>
                  <a:cubicBezTo>
                    <a:pt x="76" y="27"/>
                    <a:pt x="38" y="38"/>
                    <a:pt x="38" y="73"/>
                  </a:cubicBezTo>
                  <a:lnTo>
                    <a:pt x="38" y="187"/>
                  </a:lnTo>
                  <a:lnTo>
                    <a:pt x="0" y="187"/>
                  </a:lnTo>
                  <a:lnTo>
                    <a:pt x="0" y="5"/>
                  </a:lnTo>
                  <a:lnTo>
                    <a:pt x="32" y="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2003220-348B-4A7D-AE49-CB52A93A5E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" y="3890"/>
              <a:ext cx="73" cy="98"/>
            </a:xfrm>
            <a:custGeom>
              <a:avLst/>
              <a:gdLst>
                <a:gd name="T0" fmla="*/ 121 w 158"/>
                <a:gd name="T1" fmla="*/ 158 h 209"/>
                <a:gd name="T2" fmla="*/ 121 w 158"/>
                <a:gd name="T3" fmla="*/ 158 h 209"/>
                <a:gd name="T4" fmla="*/ 121 w 158"/>
                <a:gd name="T5" fmla="*/ 127 h 209"/>
                <a:gd name="T6" fmla="*/ 84 w 158"/>
                <a:gd name="T7" fmla="*/ 115 h 209"/>
                <a:gd name="T8" fmla="*/ 37 w 158"/>
                <a:gd name="T9" fmla="*/ 146 h 209"/>
                <a:gd name="T10" fmla="*/ 80 w 158"/>
                <a:gd name="T11" fmla="*/ 176 h 209"/>
                <a:gd name="T12" fmla="*/ 121 w 158"/>
                <a:gd name="T13" fmla="*/ 158 h 209"/>
                <a:gd name="T14" fmla="*/ 128 w 158"/>
                <a:gd name="T15" fmla="*/ 207 h 209"/>
                <a:gd name="T16" fmla="*/ 128 w 158"/>
                <a:gd name="T17" fmla="*/ 207 h 209"/>
                <a:gd name="T18" fmla="*/ 122 w 158"/>
                <a:gd name="T19" fmla="*/ 185 h 209"/>
                <a:gd name="T20" fmla="*/ 70 w 158"/>
                <a:gd name="T21" fmla="*/ 209 h 209"/>
                <a:gd name="T22" fmla="*/ 0 w 158"/>
                <a:gd name="T23" fmla="*/ 146 h 209"/>
                <a:gd name="T24" fmla="*/ 84 w 158"/>
                <a:gd name="T25" fmla="*/ 85 h 209"/>
                <a:gd name="T26" fmla="*/ 121 w 158"/>
                <a:gd name="T27" fmla="*/ 96 h 209"/>
                <a:gd name="T28" fmla="*/ 121 w 158"/>
                <a:gd name="T29" fmla="*/ 88 h 209"/>
                <a:gd name="T30" fmla="*/ 77 w 158"/>
                <a:gd name="T31" fmla="*/ 52 h 209"/>
                <a:gd name="T32" fmla="*/ 27 w 158"/>
                <a:gd name="T33" fmla="*/ 67 h 209"/>
                <a:gd name="T34" fmla="*/ 11 w 158"/>
                <a:gd name="T35" fmla="*/ 43 h 209"/>
                <a:gd name="T36" fmla="*/ 158 w 158"/>
                <a:gd name="T37" fmla="*/ 88 h 209"/>
                <a:gd name="T38" fmla="*/ 158 w 158"/>
                <a:gd name="T39" fmla="*/ 207 h 209"/>
                <a:gd name="T40" fmla="*/ 128 w 158"/>
                <a:gd name="T41" fmla="*/ 207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8" h="209">
                  <a:moveTo>
                    <a:pt x="121" y="158"/>
                  </a:moveTo>
                  <a:lnTo>
                    <a:pt x="121" y="158"/>
                  </a:lnTo>
                  <a:lnTo>
                    <a:pt x="121" y="127"/>
                  </a:lnTo>
                  <a:cubicBezTo>
                    <a:pt x="112" y="120"/>
                    <a:pt x="98" y="116"/>
                    <a:pt x="84" y="115"/>
                  </a:cubicBezTo>
                  <a:cubicBezTo>
                    <a:pt x="60" y="115"/>
                    <a:pt x="37" y="123"/>
                    <a:pt x="37" y="146"/>
                  </a:cubicBezTo>
                  <a:cubicBezTo>
                    <a:pt x="37" y="166"/>
                    <a:pt x="49" y="176"/>
                    <a:pt x="80" y="176"/>
                  </a:cubicBezTo>
                  <a:cubicBezTo>
                    <a:pt x="94" y="176"/>
                    <a:pt x="112" y="169"/>
                    <a:pt x="121" y="158"/>
                  </a:cubicBezTo>
                  <a:close/>
                  <a:moveTo>
                    <a:pt x="128" y="207"/>
                  </a:moveTo>
                  <a:lnTo>
                    <a:pt x="128" y="207"/>
                  </a:lnTo>
                  <a:lnTo>
                    <a:pt x="122" y="185"/>
                  </a:lnTo>
                  <a:cubicBezTo>
                    <a:pt x="109" y="205"/>
                    <a:pt x="91" y="209"/>
                    <a:pt x="70" y="209"/>
                  </a:cubicBezTo>
                  <a:cubicBezTo>
                    <a:pt x="22" y="209"/>
                    <a:pt x="0" y="177"/>
                    <a:pt x="0" y="146"/>
                  </a:cubicBezTo>
                  <a:cubicBezTo>
                    <a:pt x="0" y="112"/>
                    <a:pt x="27" y="83"/>
                    <a:pt x="84" y="85"/>
                  </a:cubicBezTo>
                  <a:cubicBezTo>
                    <a:pt x="95" y="85"/>
                    <a:pt x="113" y="88"/>
                    <a:pt x="121" y="96"/>
                  </a:cubicBezTo>
                  <a:lnTo>
                    <a:pt x="121" y="88"/>
                  </a:lnTo>
                  <a:cubicBezTo>
                    <a:pt x="121" y="59"/>
                    <a:pt x="98" y="52"/>
                    <a:pt x="77" y="52"/>
                  </a:cubicBezTo>
                  <a:cubicBezTo>
                    <a:pt x="57" y="52"/>
                    <a:pt x="42" y="58"/>
                    <a:pt x="27" y="67"/>
                  </a:cubicBezTo>
                  <a:lnTo>
                    <a:pt x="11" y="43"/>
                  </a:lnTo>
                  <a:cubicBezTo>
                    <a:pt x="61" y="0"/>
                    <a:pt x="158" y="10"/>
                    <a:pt x="158" y="88"/>
                  </a:cubicBezTo>
                  <a:lnTo>
                    <a:pt x="158" y="207"/>
                  </a:lnTo>
                  <a:lnTo>
                    <a:pt x="128" y="20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F49E1022-D1D1-419E-A508-0C8F62BF3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" y="3877"/>
              <a:ext cx="46" cy="112"/>
            </a:xfrm>
            <a:custGeom>
              <a:avLst/>
              <a:gdLst>
                <a:gd name="T0" fmla="*/ 100 w 100"/>
                <a:gd name="T1" fmla="*/ 233 h 237"/>
                <a:gd name="T2" fmla="*/ 100 w 100"/>
                <a:gd name="T3" fmla="*/ 233 h 237"/>
                <a:gd name="T4" fmla="*/ 27 w 100"/>
                <a:gd name="T5" fmla="*/ 176 h 237"/>
                <a:gd name="T6" fmla="*/ 27 w 100"/>
                <a:gd name="T7" fmla="*/ 84 h 237"/>
                <a:gd name="T8" fmla="*/ 0 w 100"/>
                <a:gd name="T9" fmla="*/ 84 h 237"/>
                <a:gd name="T10" fmla="*/ 0 w 100"/>
                <a:gd name="T11" fmla="*/ 51 h 237"/>
                <a:gd name="T12" fmla="*/ 27 w 100"/>
                <a:gd name="T13" fmla="*/ 51 h 237"/>
                <a:gd name="T14" fmla="*/ 27 w 100"/>
                <a:gd name="T15" fmla="*/ 5 h 237"/>
                <a:gd name="T16" fmla="*/ 65 w 100"/>
                <a:gd name="T17" fmla="*/ 0 h 237"/>
                <a:gd name="T18" fmla="*/ 65 w 100"/>
                <a:gd name="T19" fmla="*/ 51 h 237"/>
                <a:gd name="T20" fmla="*/ 99 w 100"/>
                <a:gd name="T21" fmla="*/ 51 h 237"/>
                <a:gd name="T22" fmla="*/ 99 w 100"/>
                <a:gd name="T23" fmla="*/ 84 h 237"/>
                <a:gd name="T24" fmla="*/ 65 w 100"/>
                <a:gd name="T25" fmla="*/ 84 h 237"/>
                <a:gd name="T26" fmla="*/ 65 w 100"/>
                <a:gd name="T27" fmla="*/ 175 h 237"/>
                <a:gd name="T28" fmla="*/ 100 w 100"/>
                <a:gd name="T29" fmla="*/ 199 h 237"/>
                <a:gd name="T30" fmla="*/ 100 w 100"/>
                <a:gd name="T31" fmla="*/ 23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237">
                  <a:moveTo>
                    <a:pt x="100" y="233"/>
                  </a:moveTo>
                  <a:lnTo>
                    <a:pt x="100" y="233"/>
                  </a:lnTo>
                  <a:cubicBezTo>
                    <a:pt x="57" y="237"/>
                    <a:pt x="27" y="220"/>
                    <a:pt x="27" y="176"/>
                  </a:cubicBezTo>
                  <a:lnTo>
                    <a:pt x="27" y="84"/>
                  </a:lnTo>
                  <a:lnTo>
                    <a:pt x="0" y="84"/>
                  </a:lnTo>
                  <a:lnTo>
                    <a:pt x="0" y="51"/>
                  </a:lnTo>
                  <a:lnTo>
                    <a:pt x="27" y="51"/>
                  </a:lnTo>
                  <a:lnTo>
                    <a:pt x="27" y="5"/>
                  </a:lnTo>
                  <a:lnTo>
                    <a:pt x="65" y="0"/>
                  </a:lnTo>
                  <a:lnTo>
                    <a:pt x="65" y="51"/>
                  </a:lnTo>
                  <a:lnTo>
                    <a:pt x="99" y="51"/>
                  </a:lnTo>
                  <a:lnTo>
                    <a:pt x="99" y="84"/>
                  </a:lnTo>
                  <a:lnTo>
                    <a:pt x="65" y="84"/>
                  </a:lnTo>
                  <a:lnTo>
                    <a:pt x="65" y="175"/>
                  </a:lnTo>
                  <a:cubicBezTo>
                    <a:pt x="65" y="190"/>
                    <a:pt x="74" y="204"/>
                    <a:pt x="100" y="199"/>
                  </a:cubicBezTo>
                  <a:lnTo>
                    <a:pt x="100" y="23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D7F0382A-B301-45D1-8CD2-8D3A1CDC34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9" y="3899"/>
              <a:ext cx="88" cy="89"/>
            </a:xfrm>
            <a:custGeom>
              <a:avLst/>
              <a:gdLst>
                <a:gd name="T0" fmla="*/ 144 w 191"/>
                <a:gd name="T1" fmla="*/ 82 h 189"/>
                <a:gd name="T2" fmla="*/ 144 w 191"/>
                <a:gd name="T3" fmla="*/ 82 h 189"/>
                <a:gd name="T4" fmla="*/ 92 w 191"/>
                <a:gd name="T5" fmla="*/ 35 h 189"/>
                <a:gd name="T6" fmla="*/ 40 w 191"/>
                <a:gd name="T7" fmla="*/ 82 h 189"/>
                <a:gd name="T8" fmla="*/ 144 w 191"/>
                <a:gd name="T9" fmla="*/ 82 h 189"/>
                <a:gd name="T10" fmla="*/ 144 w 191"/>
                <a:gd name="T11" fmla="*/ 131 h 189"/>
                <a:gd name="T12" fmla="*/ 144 w 191"/>
                <a:gd name="T13" fmla="*/ 131 h 189"/>
                <a:gd name="T14" fmla="*/ 172 w 191"/>
                <a:gd name="T15" fmla="*/ 149 h 189"/>
                <a:gd name="T16" fmla="*/ 93 w 191"/>
                <a:gd name="T17" fmla="*/ 189 h 189"/>
                <a:gd name="T18" fmla="*/ 0 w 191"/>
                <a:gd name="T19" fmla="*/ 95 h 189"/>
                <a:gd name="T20" fmla="*/ 93 w 191"/>
                <a:gd name="T21" fmla="*/ 1 h 189"/>
                <a:gd name="T22" fmla="*/ 180 w 191"/>
                <a:gd name="T23" fmla="*/ 112 h 189"/>
                <a:gd name="T24" fmla="*/ 40 w 191"/>
                <a:gd name="T25" fmla="*/ 112 h 189"/>
                <a:gd name="T26" fmla="*/ 93 w 191"/>
                <a:gd name="T27" fmla="*/ 155 h 189"/>
                <a:gd name="T28" fmla="*/ 144 w 191"/>
                <a:gd name="T29" fmla="*/ 13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" h="189">
                  <a:moveTo>
                    <a:pt x="144" y="82"/>
                  </a:moveTo>
                  <a:lnTo>
                    <a:pt x="144" y="82"/>
                  </a:lnTo>
                  <a:cubicBezTo>
                    <a:pt x="143" y="50"/>
                    <a:pt x="118" y="35"/>
                    <a:pt x="92" y="35"/>
                  </a:cubicBezTo>
                  <a:cubicBezTo>
                    <a:pt x="65" y="35"/>
                    <a:pt x="41" y="52"/>
                    <a:pt x="40" y="82"/>
                  </a:cubicBezTo>
                  <a:lnTo>
                    <a:pt x="144" y="82"/>
                  </a:lnTo>
                  <a:close/>
                  <a:moveTo>
                    <a:pt x="144" y="131"/>
                  </a:moveTo>
                  <a:lnTo>
                    <a:pt x="144" y="131"/>
                  </a:lnTo>
                  <a:lnTo>
                    <a:pt x="172" y="149"/>
                  </a:lnTo>
                  <a:cubicBezTo>
                    <a:pt x="151" y="177"/>
                    <a:pt x="123" y="189"/>
                    <a:pt x="93" y="189"/>
                  </a:cubicBezTo>
                  <a:cubicBezTo>
                    <a:pt x="31" y="189"/>
                    <a:pt x="0" y="142"/>
                    <a:pt x="0" y="95"/>
                  </a:cubicBezTo>
                  <a:cubicBezTo>
                    <a:pt x="0" y="48"/>
                    <a:pt x="33" y="1"/>
                    <a:pt x="93" y="1"/>
                  </a:cubicBezTo>
                  <a:cubicBezTo>
                    <a:pt x="154" y="0"/>
                    <a:pt x="191" y="54"/>
                    <a:pt x="180" y="112"/>
                  </a:cubicBezTo>
                  <a:lnTo>
                    <a:pt x="40" y="112"/>
                  </a:lnTo>
                  <a:cubicBezTo>
                    <a:pt x="44" y="134"/>
                    <a:pt x="63" y="155"/>
                    <a:pt x="93" y="155"/>
                  </a:cubicBezTo>
                  <a:cubicBezTo>
                    <a:pt x="109" y="155"/>
                    <a:pt x="129" y="152"/>
                    <a:pt x="144" y="1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8ACBD021-4986-4AA8-8D47-1EDA71B0B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" y="3967"/>
              <a:ext cx="21" cy="20"/>
            </a:xfrm>
            <a:custGeom>
              <a:avLst/>
              <a:gdLst>
                <a:gd name="T0" fmla="*/ 0 w 44"/>
                <a:gd name="T1" fmla="*/ 0 h 42"/>
                <a:gd name="T2" fmla="*/ 0 w 44"/>
                <a:gd name="T3" fmla="*/ 0 h 42"/>
                <a:gd name="T4" fmla="*/ 44 w 44"/>
                <a:gd name="T5" fmla="*/ 0 h 42"/>
                <a:gd name="T6" fmla="*/ 44 w 44"/>
                <a:gd name="T7" fmla="*/ 42 h 42"/>
                <a:gd name="T8" fmla="*/ 0 w 44"/>
                <a:gd name="T9" fmla="*/ 42 h 42"/>
                <a:gd name="T10" fmla="*/ 0 w 44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2">
                  <a:moveTo>
                    <a:pt x="0" y="0"/>
                  </a:moveTo>
                  <a:lnTo>
                    <a:pt x="0" y="0"/>
                  </a:lnTo>
                  <a:lnTo>
                    <a:pt x="44" y="0"/>
                  </a:lnTo>
                  <a:lnTo>
                    <a:pt x="44" y="42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74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5A5D-F6D6-4F9B-A2B3-4D916D72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00" y="2735358"/>
            <a:ext cx="6006471" cy="309339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5B1932-FB6E-41E3-AA00-76DE2E235D4E}"/>
              </a:ext>
            </a:extLst>
          </p:cNvPr>
          <p:cNvCxnSpPr>
            <a:cxnSpLocks/>
          </p:cNvCxnSpPr>
          <p:nvPr userDrawn="1"/>
        </p:nvCxnSpPr>
        <p:spPr>
          <a:xfrm>
            <a:off x="583900" y="1"/>
            <a:ext cx="0" cy="2124074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18E01D6-734E-4DA7-9A09-45DB65ADE65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18300" y="0"/>
            <a:ext cx="54737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tIns="36000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E96D995E-3199-4A0F-9BCC-DB4FBAE3C46D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01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5A5D-F6D6-4F9B-A2B3-4D916D72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00" y="2735358"/>
            <a:ext cx="6006471" cy="309339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5B1932-FB6E-41E3-AA00-76DE2E235D4E}"/>
              </a:ext>
            </a:extLst>
          </p:cNvPr>
          <p:cNvCxnSpPr>
            <a:cxnSpLocks/>
          </p:cNvCxnSpPr>
          <p:nvPr userDrawn="1"/>
        </p:nvCxnSpPr>
        <p:spPr>
          <a:xfrm>
            <a:off x="583900" y="1"/>
            <a:ext cx="0" cy="2124074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18E01D6-734E-4DA7-9A09-45DB65ADE65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18300" y="0"/>
            <a:ext cx="54737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3600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EAD3730-70E8-4C0A-86BB-C53007E81CBB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accent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0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34FC429-02FA-42C4-B096-8FD83E7F3D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30603" y="-1"/>
            <a:ext cx="546004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A55A5D-F6D6-4F9B-A2B3-4D916D72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00" y="2735358"/>
            <a:ext cx="6006471" cy="309339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5B1932-FB6E-41E3-AA00-76DE2E235D4E}"/>
              </a:ext>
            </a:extLst>
          </p:cNvPr>
          <p:cNvCxnSpPr>
            <a:cxnSpLocks/>
          </p:cNvCxnSpPr>
          <p:nvPr userDrawn="1"/>
        </p:nvCxnSpPr>
        <p:spPr>
          <a:xfrm>
            <a:off x="583900" y="1"/>
            <a:ext cx="0" cy="2124074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2A5139B-74B0-4E31-A1B4-9EFDDA4534AF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80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84482AA-146D-4CBA-BA62-3E731893F7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40125" y="-764"/>
            <a:ext cx="5451875" cy="68587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A55A5D-F6D6-4F9B-A2B3-4D916D72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00" y="2735358"/>
            <a:ext cx="6006471" cy="309339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5B1932-FB6E-41E3-AA00-76DE2E235D4E}"/>
              </a:ext>
            </a:extLst>
          </p:cNvPr>
          <p:cNvCxnSpPr>
            <a:cxnSpLocks/>
          </p:cNvCxnSpPr>
          <p:nvPr userDrawn="1"/>
        </p:nvCxnSpPr>
        <p:spPr>
          <a:xfrm>
            <a:off x="583900" y="1"/>
            <a:ext cx="0" cy="2124074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B45E04B-6C56-4636-A1F8-9BDD3FB88D13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528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ky view looking up at the camera&#10;&#10;Description automatically generated">
            <a:extLst>
              <a:ext uri="{FF2B5EF4-FFF2-40B4-BE49-F238E27FC236}">
                <a16:creationId xmlns:a16="http://schemas.microsoft.com/office/drawing/2014/main" id="{747DA41A-61A4-4211-8B26-86E54B9ECA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24829" y="0"/>
            <a:ext cx="5467169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A55A5D-F6D6-4F9B-A2B3-4D916D72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00" y="2735358"/>
            <a:ext cx="6006471" cy="309339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5B1932-FB6E-41E3-AA00-76DE2E235D4E}"/>
              </a:ext>
            </a:extLst>
          </p:cNvPr>
          <p:cNvCxnSpPr>
            <a:cxnSpLocks/>
          </p:cNvCxnSpPr>
          <p:nvPr userDrawn="1"/>
        </p:nvCxnSpPr>
        <p:spPr>
          <a:xfrm>
            <a:off x="583900" y="1"/>
            <a:ext cx="0" cy="2124074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B45E04B-6C56-4636-A1F8-9BDD3FB88D13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934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laser&#10;&#10;Description automatically generated">
            <a:extLst>
              <a:ext uri="{FF2B5EF4-FFF2-40B4-BE49-F238E27FC236}">
                <a16:creationId xmlns:a16="http://schemas.microsoft.com/office/drawing/2014/main" id="{27EE5981-6B55-4509-B275-35AB9F6E4A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42795" y="-765"/>
            <a:ext cx="5449205" cy="68587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A55A5D-F6D6-4F9B-A2B3-4D916D72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00" y="2735358"/>
            <a:ext cx="6006471" cy="309339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5B1932-FB6E-41E3-AA00-76DE2E235D4E}"/>
              </a:ext>
            </a:extLst>
          </p:cNvPr>
          <p:cNvCxnSpPr>
            <a:cxnSpLocks/>
          </p:cNvCxnSpPr>
          <p:nvPr userDrawn="1"/>
        </p:nvCxnSpPr>
        <p:spPr>
          <a:xfrm>
            <a:off x="583900" y="1"/>
            <a:ext cx="0" cy="2124074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B45E04B-6C56-4636-A1F8-9BDD3FB88D13}"/>
              </a:ext>
            </a:extLst>
          </p:cNvPr>
          <p:cNvSpPr txBox="1">
            <a:spLocks/>
          </p:cNvSpPr>
          <p:nvPr userDrawn="1"/>
        </p:nvSpPr>
        <p:spPr>
          <a:xfrm>
            <a:off x="11705191" y="6397312"/>
            <a:ext cx="262426" cy="195814"/>
          </a:xfrm>
          <a:prstGeom prst="rect">
            <a:avLst/>
          </a:prstGeom>
        </p:spPr>
        <p:txBody>
          <a:bodyPr vert="horz" wrap="none" lIns="72000" tIns="36000" rIns="72000" bIns="3600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D38CA3D-2CD8-594B-9A3A-2730C2DC3F11}" type="slidenum">
              <a:rPr lang="en-US" sz="8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US" sz="8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691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2">
            <a:extLst>
              <a:ext uri="{FF2B5EF4-FFF2-40B4-BE49-F238E27FC236}">
                <a16:creationId xmlns:a16="http://schemas.microsoft.com/office/drawing/2014/main" id="{21167414-B8A9-47DB-8DFC-776DCC30C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3236" y="6604397"/>
            <a:ext cx="229230" cy="22570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sz="800" b="0" i="0">
                <a:solidFill>
                  <a:srgbClr val="53585F"/>
                </a:solidFill>
                <a:latin typeface="Open Sans" panose="020B0606030504020204" pitchFamily="34" charset="0"/>
                <a:ea typeface="Open Sans" panose="02000403000000020004" pitchFamily="2" charset="0"/>
                <a:cs typeface="Open Sans" panose="020B0606030504020204" pitchFamily="34" charset="0"/>
                <a:sym typeface="Open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EEFB62-FCCD-4FB9-88B4-9B68868B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72613-0D92-4D7C-BEE1-4CB43817A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E5A42-5546-4481-BA3B-E053FC893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7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80" r:id="rId2"/>
    <p:sldLayoutId id="2147483821" r:id="rId3"/>
    <p:sldLayoutId id="2147483776" r:id="rId4"/>
    <p:sldLayoutId id="2147483777" r:id="rId5"/>
    <p:sldLayoutId id="2147483781" r:id="rId6"/>
    <p:sldLayoutId id="2147483782" r:id="rId7"/>
    <p:sldLayoutId id="2147483784" r:id="rId8"/>
    <p:sldLayoutId id="2147483785" r:id="rId9"/>
    <p:sldLayoutId id="2147483786" r:id="rId10"/>
    <p:sldLayoutId id="2147483803" r:id="rId11"/>
    <p:sldLayoutId id="2147483774" r:id="rId12"/>
    <p:sldLayoutId id="2147483778" r:id="rId13"/>
    <p:sldLayoutId id="2147483779" r:id="rId14"/>
    <p:sldLayoutId id="2147483815" r:id="rId15"/>
    <p:sldLayoutId id="2147483816" r:id="rId16"/>
    <p:sldLayoutId id="2147483817" r:id="rId17"/>
    <p:sldLayoutId id="2147483818" r:id="rId18"/>
    <p:sldLayoutId id="2147483819" r:id="rId19"/>
    <p:sldLayoutId id="2147483798" r:id="rId20"/>
    <p:sldLayoutId id="2147483802" r:id="rId21"/>
    <p:sldLayoutId id="2147483787" r:id="rId22"/>
    <p:sldLayoutId id="2147483788" r:id="rId23"/>
    <p:sldLayoutId id="2147483790" r:id="rId24"/>
    <p:sldLayoutId id="2147483822" r:id="rId25"/>
    <p:sldLayoutId id="2147483791" r:id="rId26"/>
    <p:sldLayoutId id="2147483810" r:id="rId27"/>
    <p:sldLayoutId id="2147483811" r:id="rId28"/>
    <p:sldLayoutId id="2147483812" r:id="rId29"/>
    <p:sldLayoutId id="2147483814" r:id="rId30"/>
    <p:sldLayoutId id="2147483792" r:id="rId31"/>
    <p:sldLayoutId id="2147483793" r:id="rId32"/>
    <p:sldLayoutId id="2147483794" r:id="rId33"/>
    <p:sldLayoutId id="2147483772" r:id="rId34"/>
    <p:sldLayoutId id="2147483773" r:id="rId35"/>
    <p:sldLayoutId id="2147483820" r:id="rId36"/>
    <p:sldLayoutId id="2147483823" r:id="rId37"/>
    <p:sldLayoutId id="2147483783" r:id="rId3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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58763" algn="l" defTabSz="9144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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68400" indent="-254000" algn="l" defTabSz="9144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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11313" indent="-261938" algn="l" defTabSz="9144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1"/>
        </a:buClr>
        <a:buFont typeface="Open Sans" panose="020B0606030504020204" pitchFamily="34" charset="0"/>
        <a:buChar char="-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2063750" indent="-271463" algn="l" defTabSz="914400" rtl="0" eaLnBrk="1" latinLnBrk="0" hangingPunct="1">
        <a:lnSpc>
          <a:spcPct val="13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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53D8-8E2D-4927-AF85-724AF990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03" y="2573867"/>
            <a:ext cx="11435797" cy="1083608"/>
          </a:xfrm>
        </p:spPr>
        <p:txBody>
          <a:bodyPr/>
          <a:lstStyle/>
          <a:p>
            <a:r>
              <a:rPr lang="en-US" dirty="0" smtClean="0"/>
              <a:t>Integration Testing with Spring</a:t>
            </a:r>
            <a:endParaRPr lang="en-GB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1922146" y="4234815"/>
            <a:ext cx="9815512" cy="1586865"/>
          </a:xfrm>
          <a:prstGeom prst="rect">
            <a:avLst/>
          </a:prstGeom>
        </p:spPr>
        <p:txBody>
          <a:bodyPr>
            <a:noAutofit/>
          </a:bodyPr>
          <a:lstStyle>
            <a:lvl1pPr marL="271463" indent="-271463" algn="l" defTabSz="914400" rtl="0" eaLnBrk="1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5963" indent="-258763" algn="l" defTabSz="914400" rtl="0" eaLnBrk="1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68400" indent="-254000" algn="l" defTabSz="914400" rtl="0" eaLnBrk="1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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1313" indent="-261938" algn="l" defTabSz="914400" rtl="0" eaLnBrk="1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Open Sans" panose="020B0606030504020204" pitchFamily="34" charset="0"/>
              <a:buChar char="-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750" indent="-271463" algn="l" defTabSz="914400" rtl="0" eaLnBrk="1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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 smtClean="0">
                <a:solidFill>
                  <a:schemeClr val="bg1"/>
                </a:solidFill>
              </a:rPr>
              <a:t>Cătălin</a:t>
            </a:r>
            <a:r>
              <a:rPr lang="en-US" sz="2000" b="1" dirty="0" smtClean="0">
                <a:solidFill>
                  <a:schemeClr val="bg1"/>
                </a:solidFill>
              </a:rPr>
              <a:t> Tudose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PhD in Computer Science, JAVA </a:t>
            </a:r>
            <a:r>
              <a:rPr lang="en-US" sz="2000" b="1" dirty="0" smtClean="0">
                <a:solidFill>
                  <a:schemeClr val="bg1"/>
                </a:solidFill>
              </a:rPr>
              <a:t>and </a:t>
            </a:r>
            <a:r>
              <a:rPr lang="en-US" sz="2000" b="1" dirty="0">
                <a:solidFill>
                  <a:schemeClr val="bg1"/>
                </a:solidFill>
              </a:rPr>
              <a:t>W</a:t>
            </a:r>
            <a:r>
              <a:rPr lang="en-US" sz="2000" b="1" dirty="0" smtClean="0">
                <a:solidFill>
                  <a:schemeClr val="bg1"/>
                </a:solidFill>
              </a:rPr>
              <a:t>eb Technologies Expert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@CatalinTudose5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87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19AB41-83C6-44E6-A5C7-B2A2A1FF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038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solidFill>
                  <a:srgbClr val="2038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DirtiesContext</a:t>
            </a:r>
            <a:r>
              <a:rPr lang="en-US" dirty="0" smtClean="0">
                <a:solidFill>
                  <a:srgbClr val="203864"/>
                </a:solidFill>
                <a:latin typeface="Open Sans" panose="020B0606030504020204" pitchFamily="34" charset="0"/>
              </a:rPr>
              <a:t> vs </a:t>
            </a:r>
            <a:r>
              <a:rPr lang="en-US" dirty="0" smtClean="0">
                <a:solidFill>
                  <a:srgbClr val="2038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927017"/>
              </p:ext>
            </p:extLst>
          </p:nvPr>
        </p:nvGraphicFramePr>
        <p:xfrm>
          <a:off x="2453640" y="1356360"/>
          <a:ext cx="742188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9374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19AB41-83C6-44E6-A5C7-B2A2A1FF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038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2038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DirtiesContext</a:t>
            </a:r>
            <a:r>
              <a:rPr lang="en-US" dirty="0">
                <a:solidFill>
                  <a:srgbClr val="203864"/>
                </a:solidFill>
                <a:latin typeface="Open Sans" panose="020B0606030504020204" pitchFamily="34" charset="0"/>
              </a:rPr>
              <a:t> vs </a:t>
            </a:r>
            <a:r>
              <a:rPr lang="en-US" dirty="0">
                <a:solidFill>
                  <a:srgbClr val="2038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  <a:endParaRPr lang="en-US" dirty="0">
              <a:latin typeface="Open Sans" panose="020B0606030504020204" pitchFamily="34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969767"/>
              </p:ext>
            </p:extLst>
          </p:nvPr>
        </p:nvGraphicFramePr>
        <p:xfrm>
          <a:off x="2590800" y="1463040"/>
          <a:ext cx="7193280" cy="4434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6790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19AB41-83C6-44E6-A5C7-B2A2A1FF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03864"/>
                </a:solidFill>
                <a:latin typeface="Open Sans" panose="020B0606030504020204" pitchFamily="34" charset="0"/>
              </a:rPr>
              <a:t>Transactions Management</a:t>
            </a:r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04C1EE-5ACE-46D0-AF69-1C2E3B8D02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518250"/>
            <a:ext cx="11110800" cy="2563779"/>
          </a:xfrm>
        </p:spPr>
        <p:txBody>
          <a:bodyPr vert="horz" lIns="91440" tIns="45720" rIns="91440" bIns="45720" rtlCol="0" anchor="t">
            <a:spAutoFit/>
          </a:bodyPr>
          <a:lstStyle/>
          <a:p>
            <a:pPr algn="just"/>
            <a:r>
              <a:rPr lang="en-US" sz="2800" dirty="0" smtClean="0">
                <a:solidFill>
                  <a:srgbClr val="2038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800" dirty="0" err="1" smtClean="0">
                <a:solidFill>
                  <a:srgbClr val="2038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BeforeTransaction</a:t>
            </a:r>
            <a:endParaRPr lang="en-US" sz="2800" dirty="0" smtClean="0">
              <a:solidFill>
                <a:srgbClr val="20386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800" dirty="0" smtClean="0">
                <a:solidFill>
                  <a:srgbClr val="2038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800" dirty="0" err="1" smtClean="0">
                <a:solidFill>
                  <a:srgbClr val="2038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AfterTransaction</a:t>
            </a:r>
            <a:endParaRPr lang="en-US" sz="2800" dirty="0" smtClean="0">
              <a:solidFill>
                <a:srgbClr val="20386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800" dirty="0" smtClean="0">
                <a:solidFill>
                  <a:srgbClr val="2038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@Rollback</a:t>
            </a:r>
          </a:p>
          <a:p>
            <a:pPr algn="just"/>
            <a:r>
              <a:rPr lang="en-US" sz="2800" dirty="0" smtClean="0">
                <a:solidFill>
                  <a:srgbClr val="2038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@Commit</a:t>
            </a:r>
            <a:endParaRPr lang="en-US" sz="2800" dirty="0">
              <a:solidFill>
                <a:srgbClr val="20386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7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19AB41-83C6-44E6-A5C7-B2A2A1FF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038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2038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ActiveProfiles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04C1EE-5ACE-46D0-AF69-1C2E3B8D02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518250"/>
            <a:ext cx="11110800" cy="1849737"/>
          </a:xfrm>
        </p:spPr>
        <p:txBody>
          <a:bodyPr vert="horz" lIns="91440" tIns="45720" rIns="91440" bIns="45720" rtlCol="0" anchor="t">
            <a:spAutoFit/>
          </a:bodyPr>
          <a:lstStyle/>
          <a:p>
            <a:pPr algn="just"/>
            <a:r>
              <a:rPr lang="en-US" sz="2800" b="0" dirty="0" smtClean="0">
                <a:solidFill>
                  <a:srgbClr val="203864"/>
                </a:solidFill>
                <a:cs typeface="Courier New" panose="02070309020205020404" pitchFamily="49" charset="0"/>
              </a:rPr>
              <a:t>Class level annotation</a:t>
            </a:r>
          </a:p>
          <a:p>
            <a:pPr algn="just"/>
            <a:r>
              <a:rPr lang="en-US" sz="2800" b="0" dirty="0" smtClean="0">
                <a:solidFill>
                  <a:srgbClr val="203864"/>
                </a:solidFill>
                <a:latin typeface="Open Sans" panose="020B0606030504020204" pitchFamily="34" charset="0"/>
              </a:rPr>
              <a:t>Determines the active </a:t>
            </a:r>
            <a:r>
              <a:rPr lang="en-US" sz="2800" b="0" dirty="0">
                <a:solidFill>
                  <a:srgbClr val="203864"/>
                </a:solidFill>
                <a:latin typeface="Open Sans" panose="020B0606030504020204" pitchFamily="34" charset="0"/>
              </a:rPr>
              <a:t>bean definition profiles </a:t>
            </a:r>
            <a:r>
              <a:rPr lang="en-US" sz="2800" b="0" dirty="0" smtClean="0">
                <a:solidFill>
                  <a:srgbClr val="203864"/>
                </a:solidFill>
                <a:latin typeface="Open Sans" panose="020B0606030504020204" pitchFamily="34" charset="0"/>
              </a:rPr>
              <a:t>when </a:t>
            </a:r>
            <a:r>
              <a:rPr lang="en-US" sz="2800" b="0" dirty="0">
                <a:solidFill>
                  <a:srgbClr val="203864"/>
                </a:solidFill>
                <a:latin typeface="Open Sans" panose="020B0606030504020204" pitchFamily="34" charset="0"/>
              </a:rPr>
              <a:t>loading an </a:t>
            </a:r>
            <a:r>
              <a:rPr lang="en-US" sz="2800" dirty="0" err="1">
                <a:solidFill>
                  <a:srgbClr val="2038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US" sz="2800" b="0" dirty="0">
                <a:solidFill>
                  <a:srgbClr val="203864"/>
                </a:solidFill>
                <a:latin typeface="Open Sans" panose="020B0606030504020204" pitchFamily="34" charset="0"/>
              </a:rPr>
              <a:t> for an integration test</a:t>
            </a:r>
            <a:endParaRPr lang="en-US" sz="2800" b="0" dirty="0" smtClean="0">
              <a:solidFill>
                <a:srgbClr val="203864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19AB41-83C6-44E6-A5C7-B2A2A1FF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038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solidFill>
                  <a:srgbClr val="2038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TestExecutionListener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04C1EE-5ACE-46D0-AF69-1C2E3B8D02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518250"/>
            <a:ext cx="11110800" cy="1849737"/>
          </a:xfrm>
        </p:spPr>
        <p:txBody>
          <a:bodyPr vert="horz" lIns="91440" tIns="45720" rIns="91440" bIns="45720" rtlCol="0" anchor="t">
            <a:spAutoFit/>
          </a:bodyPr>
          <a:lstStyle/>
          <a:p>
            <a:pPr algn="just"/>
            <a:r>
              <a:rPr lang="en-US" sz="2800" b="0" dirty="0" smtClean="0">
                <a:solidFill>
                  <a:srgbClr val="203864"/>
                </a:solidFill>
                <a:cs typeface="Courier New" panose="02070309020205020404" pitchFamily="49" charset="0"/>
              </a:rPr>
              <a:t>Configures </a:t>
            </a:r>
            <a:r>
              <a:rPr lang="en-US" sz="2800" dirty="0" err="1" smtClean="0">
                <a:solidFill>
                  <a:srgbClr val="2038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TestExecutionListener</a:t>
            </a:r>
            <a:r>
              <a:rPr lang="en-US" sz="2800" b="0" dirty="0" smtClean="0">
                <a:solidFill>
                  <a:srgbClr val="203864"/>
                </a:solidFill>
                <a:cs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203864"/>
                </a:solidFill>
                <a:cs typeface="Courier New" panose="02070309020205020404" pitchFamily="49" charset="0"/>
              </a:rPr>
              <a:t>implementations </a:t>
            </a:r>
            <a:r>
              <a:rPr lang="en-US" sz="2800" b="0" dirty="0" smtClean="0">
                <a:solidFill>
                  <a:srgbClr val="203864"/>
                </a:solidFill>
                <a:cs typeface="Courier New" panose="02070309020205020404" pitchFamily="49" charset="0"/>
              </a:rPr>
              <a:t>to be </a:t>
            </a:r>
            <a:r>
              <a:rPr lang="en-US" sz="2800" b="0" dirty="0">
                <a:solidFill>
                  <a:srgbClr val="203864"/>
                </a:solidFill>
                <a:cs typeface="Courier New" panose="02070309020205020404" pitchFamily="49" charset="0"/>
              </a:rPr>
              <a:t>registered with the </a:t>
            </a:r>
            <a:r>
              <a:rPr lang="en-US" sz="2800" dirty="0" err="1" smtClean="0">
                <a:solidFill>
                  <a:srgbClr val="2038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TestContextManager</a:t>
            </a:r>
            <a:endParaRPr lang="en-US" sz="2800" dirty="0" smtClean="0">
              <a:solidFill>
                <a:srgbClr val="20386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800" b="0" dirty="0">
                <a:solidFill>
                  <a:srgbClr val="203864"/>
                </a:solidFill>
                <a:cs typeface="Courier New" panose="02070309020205020404" pitchFamily="49" charset="0"/>
              </a:rPr>
              <a:t>More flexible and reusable than </a:t>
            </a:r>
            <a:r>
              <a:rPr lang="en-US" sz="2800" dirty="0" smtClean="0">
                <a:solidFill>
                  <a:srgbClr val="2038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800" dirty="0" err="1">
                <a:solidFill>
                  <a:srgbClr val="2038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BeforeEach</a:t>
            </a:r>
            <a:r>
              <a:rPr lang="en-US" sz="2800" b="0" dirty="0">
                <a:solidFill>
                  <a:srgbClr val="203864"/>
                </a:solidFill>
                <a:cs typeface="Courier New" panose="02070309020205020404" pitchFamily="49" charset="0"/>
              </a:rPr>
              <a:t>,</a:t>
            </a:r>
            <a:r>
              <a:rPr lang="en-US" sz="2800" dirty="0">
                <a:solidFill>
                  <a:srgbClr val="2038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800" dirty="0" err="1" smtClean="0">
                <a:solidFill>
                  <a:srgbClr val="2038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AfterEach</a:t>
            </a:r>
            <a:endParaRPr lang="en-US" sz="2800" dirty="0">
              <a:solidFill>
                <a:srgbClr val="20386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55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19AB41-83C6-44E6-A5C7-B2A2A1FF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03864"/>
                </a:solidFill>
                <a:cs typeface="Courier New" panose="02070309020205020404" pitchFamily="49" charset="0"/>
              </a:rPr>
              <a:t>Testing Spring REST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04C1EE-5ACE-46D0-AF69-1C2E3B8D02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518250"/>
            <a:ext cx="11110800" cy="1879361"/>
          </a:xfrm>
        </p:spPr>
        <p:txBody>
          <a:bodyPr vert="horz" lIns="91440" tIns="45720" rIns="91440" bIns="45720" rtlCol="0" anchor="t">
            <a:spAutoFit/>
          </a:bodyPr>
          <a:lstStyle/>
          <a:p>
            <a:pPr algn="just"/>
            <a:r>
              <a:rPr lang="en-US" sz="2800" b="0" dirty="0" smtClean="0">
                <a:solidFill>
                  <a:srgbClr val="203864"/>
                </a:solidFill>
                <a:cs typeface="Courier New" panose="02070309020205020404" pitchFamily="49" charset="0"/>
              </a:rPr>
              <a:t>Test the HTTP API from the controller</a:t>
            </a:r>
          </a:p>
          <a:p>
            <a:pPr algn="just"/>
            <a:r>
              <a:rPr lang="en-US" sz="2800" b="0" dirty="0" smtClean="0">
                <a:solidFill>
                  <a:srgbClr val="203864"/>
                </a:solidFill>
                <a:cs typeface="Courier New" panose="02070309020205020404" pitchFamily="49" charset="0"/>
              </a:rPr>
              <a:t>Test without starting the server</a:t>
            </a:r>
          </a:p>
          <a:p>
            <a:pPr algn="just"/>
            <a:endParaRPr lang="en-US" sz="2800" b="0" dirty="0">
              <a:solidFill>
                <a:srgbClr val="203864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17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19AB41-83C6-44E6-A5C7-B2A2A1FF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203864"/>
                </a:solidFill>
                <a:cs typeface="Courier New" panose="02070309020205020404" pitchFamily="49" charset="0"/>
              </a:rPr>
              <a:t>WebFlux</a:t>
            </a:r>
            <a:r>
              <a:rPr lang="en-US" dirty="0" smtClean="0">
                <a:solidFill>
                  <a:srgbClr val="203864"/>
                </a:solidFill>
                <a:cs typeface="Courier New" panose="02070309020205020404" pitchFamily="49" charset="0"/>
              </a:rPr>
              <a:t> Testing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04C1EE-5ACE-46D0-AF69-1C2E3B8D02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518250"/>
            <a:ext cx="11110800" cy="1257267"/>
          </a:xfrm>
        </p:spPr>
        <p:txBody>
          <a:bodyPr vert="horz" lIns="91440" tIns="45720" rIns="91440" bIns="45720" rtlCol="0" anchor="t">
            <a:spAutoFit/>
          </a:bodyPr>
          <a:lstStyle/>
          <a:p>
            <a:pPr algn="just"/>
            <a:r>
              <a:rPr lang="en-US" sz="2800" dirty="0" err="1" smtClean="0">
                <a:solidFill>
                  <a:srgbClr val="2038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WebClient</a:t>
            </a:r>
            <a:endParaRPr lang="en-US" sz="2800" dirty="0" smtClean="0">
              <a:solidFill>
                <a:srgbClr val="20386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800" dirty="0" err="1" smtClean="0">
                <a:solidFill>
                  <a:srgbClr val="2038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WebTestClient</a:t>
            </a:r>
            <a:endParaRPr lang="en-US" sz="2800" dirty="0">
              <a:solidFill>
                <a:srgbClr val="20386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77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>
            <a:extLst>
              <a:ext uri="{FF2B5EF4-FFF2-40B4-BE49-F238E27FC236}">
                <a16:creationId xmlns:a16="http://schemas.microsoft.com/office/drawing/2014/main" id="{AFA94D4B-7DE2-4366-B0CB-73CCD072F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3061443"/>
            <a:ext cx="10667999" cy="735113"/>
          </a:xfrm>
        </p:spPr>
        <p:txBody>
          <a:bodyPr/>
          <a:lstStyle/>
          <a:p>
            <a:r>
              <a:rPr lang="en-US" sz="4400" dirty="0" smtClean="0"/>
              <a:t>Thank you!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432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19AB41-83C6-44E6-A5C7-B2A2A1FF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en Sans" panose="020B0606030504020204" pitchFamily="34" charset="0"/>
              </a:rPr>
              <a:t>Who I Am</a:t>
            </a:r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72" y="1632585"/>
            <a:ext cx="3533775" cy="417195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04C1EE-5ACE-46D0-AF69-1C2E3B8D02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82637" y="1632585"/>
            <a:ext cx="5720285" cy="2409890"/>
          </a:xfr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sz="2800" b="0" dirty="0" smtClean="0">
                <a:solidFill>
                  <a:srgbClr val="203864"/>
                </a:solidFill>
                <a:latin typeface="Open Sans" panose="020B0606030504020204" pitchFamily="34" charset="0"/>
              </a:rPr>
              <a:t>6 courses and 1 project at </a:t>
            </a:r>
            <a:r>
              <a:rPr lang="en-US" sz="2800" b="0" dirty="0" err="1" smtClean="0">
                <a:solidFill>
                  <a:srgbClr val="203864"/>
                </a:solidFill>
                <a:latin typeface="Open Sans" panose="020B0606030504020204" pitchFamily="34" charset="0"/>
              </a:rPr>
              <a:t>Pluralsight</a:t>
            </a:r>
            <a:r>
              <a:rPr lang="en-US" sz="2800" b="0" dirty="0" smtClean="0">
                <a:solidFill>
                  <a:srgbClr val="203864"/>
                </a:solidFill>
                <a:latin typeface="Open Sans" panose="020B0606030504020204" pitchFamily="34" charset="0"/>
              </a:rPr>
              <a:t> (Java testing, Spring, Java persistence)</a:t>
            </a:r>
          </a:p>
          <a:p>
            <a:r>
              <a:rPr lang="en-US" sz="2800" b="0" dirty="0" smtClean="0">
                <a:solidFill>
                  <a:srgbClr val="203864"/>
                </a:solidFill>
                <a:latin typeface="Open Sans" panose="020B0606030504020204" pitchFamily="34" charset="0"/>
              </a:rPr>
              <a:t>Author at Manning</a:t>
            </a:r>
            <a:endParaRPr lang="en-US" sz="2800" b="0" dirty="0">
              <a:solidFill>
                <a:srgbClr val="203864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09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19AB41-83C6-44E6-A5C7-B2A2A1FF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en Sans" panose="020B0606030504020204" pitchFamily="34" charset="0"/>
              </a:rPr>
              <a:t>Who I Am</a:t>
            </a:r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70" y="1281007"/>
            <a:ext cx="3653678" cy="45815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98480" y="6124694"/>
            <a:ext cx="1888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ctwjavazone21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630" y="1321030"/>
            <a:ext cx="3621760" cy="45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9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19AB41-83C6-44E6-A5C7-B2A2A1FF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03864"/>
                </a:solidFill>
                <a:latin typeface="Open Sans" panose="020B0606030504020204" pitchFamily="34" charset="0"/>
              </a:rPr>
              <a:t>Integration Testing</a:t>
            </a:r>
            <a:endParaRPr lang="en-US" dirty="0">
              <a:latin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416" y="1309391"/>
            <a:ext cx="6573167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1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19AB41-83C6-44E6-A5C7-B2A2A1FF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03864"/>
                </a:solidFill>
                <a:latin typeface="Open Sans" panose="020B0606030504020204" pitchFamily="34" charset="0"/>
              </a:rPr>
              <a:t>Spring </a:t>
            </a:r>
            <a:r>
              <a:rPr lang="en-US" dirty="0" err="1">
                <a:solidFill>
                  <a:srgbClr val="203864"/>
                </a:solidFill>
                <a:latin typeface="Open Sans" panose="020B0606030504020204" pitchFamily="34" charset="0"/>
              </a:rPr>
              <a:t>TestContext</a:t>
            </a:r>
            <a:r>
              <a:rPr lang="en-US" dirty="0">
                <a:solidFill>
                  <a:srgbClr val="203864"/>
                </a:solidFill>
                <a:latin typeface="Open Sans" panose="020B0606030504020204" pitchFamily="34" charset="0"/>
              </a:rPr>
              <a:t> Framework</a:t>
            </a:r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04C1EE-5ACE-46D0-AF69-1C2E3B8D02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518250"/>
            <a:ext cx="11110800" cy="1926681"/>
          </a:xfr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US" sz="2800" b="0" dirty="0" smtClean="0">
                <a:solidFill>
                  <a:srgbClr val="203864"/>
                </a:solidFill>
                <a:latin typeface="Open Sans" panose="020B0606030504020204" pitchFamily="34" charset="0"/>
              </a:rPr>
              <a:t>Generic</a:t>
            </a:r>
            <a:r>
              <a:rPr lang="en-US" sz="2800" b="0" dirty="0">
                <a:solidFill>
                  <a:srgbClr val="203864"/>
                </a:solidFill>
                <a:latin typeface="Open Sans" panose="020B0606030504020204" pitchFamily="34" charset="0"/>
              </a:rPr>
              <a:t>, annotation-driven </a:t>
            </a:r>
            <a:r>
              <a:rPr lang="en-US" sz="2800" b="0" dirty="0" smtClean="0">
                <a:solidFill>
                  <a:srgbClr val="203864"/>
                </a:solidFill>
                <a:latin typeface="Open Sans" panose="020B0606030504020204" pitchFamily="34" charset="0"/>
              </a:rPr>
              <a:t>integration testing </a:t>
            </a:r>
            <a:r>
              <a:rPr lang="en-US" sz="2800" b="0" dirty="0">
                <a:solidFill>
                  <a:srgbClr val="203864"/>
                </a:solidFill>
                <a:latin typeface="Open Sans" panose="020B0606030504020204" pitchFamily="34" charset="0"/>
              </a:rPr>
              <a:t>support </a:t>
            </a:r>
            <a:endParaRPr lang="en-US" sz="2800" b="0" dirty="0" smtClean="0">
              <a:solidFill>
                <a:srgbClr val="203864"/>
              </a:solidFill>
              <a:latin typeface="Open Sans" panose="020B0606030504020204" pitchFamily="34" charset="0"/>
            </a:endParaRPr>
          </a:p>
          <a:p>
            <a:r>
              <a:rPr lang="en-US" sz="2800" b="0" dirty="0" smtClean="0">
                <a:solidFill>
                  <a:srgbClr val="203864"/>
                </a:solidFill>
                <a:latin typeface="Open Sans" panose="020B0606030504020204" pitchFamily="34" charset="0"/>
              </a:rPr>
              <a:t>Agnostic </a:t>
            </a:r>
            <a:r>
              <a:rPr lang="en-US" sz="2800" b="0" dirty="0">
                <a:solidFill>
                  <a:srgbClr val="203864"/>
                </a:solidFill>
                <a:latin typeface="Open Sans" panose="020B0606030504020204" pitchFamily="34" charset="0"/>
              </a:rPr>
              <a:t>of the testing framework </a:t>
            </a:r>
          </a:p>
          <a:p>
            <a:pPr marL="0" indent="0">
              <a:buNone/>
            </a:pPr>
            <a:endParaRPr lang="en-US" sz="2800" b="0" dirty="0" smtClean="0">
              <a:solidFill>
                <a:srgbClr val="203864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43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19AB41-83C6-44E6-A5C7-B2A2A1FF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038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solidFill>
                  <a:srgbClr val="2038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DirtiesContext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04C1EE-5ACE-46D0-AF69-1C2E3B8D02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518250"/>
            <a:ext cx="11110800" cy="3046988"/>
          </a:xfrm>
        </p:spPr>
        <p:txBody>
          <a:bodyPr vert="horz" lIns="91440" tIns="45720" rIns="91440" bIns="45720" rtlCol="0" anchor="t">
            <a:spAutoFit/>
          </a:bodyPr>
          <a:lstStyle/>
          <a:p>
            <a:pPr algn="just"/>
            <a:r>
              <a:rPr lang="en-US" sz="2800" b="0" dirty="0" smtClean="0">
                <a:solidFill>
                  <a:srgbClr val="203864"/>
                </a:solidFill>
                <a:latin typeface="Consolas" panose="020B0609020204030204" pitchFamily="49" charset="0"/>
              </a:rPr>
              <a:t>T</a:t>
            </a:r>
            <a:r>
              <a:rPr lang="en-US" sz="2800" b="0" dirty="0" smtClean="0">
                <a:solidFill>
                  <a:srgbClr val="203864"/>
                </a:solidFill>
                <a:latin typeface="Open Sans" panose="020B0606030504020204" pitchFamily="34" charset="0"/>
              </a:rPr>
              <a:t>he </a:t>
            </a:r>
            <a:r>
              <a:rPr lang="en-US" sz="2800" b="0" dirty="0">
                <a:solidFill>
                  <a:srgbClr val="203864"/>
                </a:solidFill>
                <a:latin typeface="Open Sans" panose="020B0606030504020204" pitchFamily="34" charset="0"/>
              </a:rPr>
              <a:t>underlying Spring </a:t>
            </a:r>
            <a:r>
              <a:rPr lang="en-US" sz="2800" b="0" dirty="0" err="1">
                <a:solidFill>
                  <a:srgbClr val="203864"/>
                </a:solidFill>
                <a:latin typeface="Consolas" panose="020B0609020204030204" pitchFamily="49" charset="0"/>
              </a:rPr>
              <a:t>ApplicationContext</a:t>
            </a:r>
            <a:r>
              <a:rPr lang="en-US" sz="2800" b="0" dirty="0">
                <a:solidFill>
                  <a:srgbClr val="203864"/>
                </a:solidFill>
                <a:latin typeface="Open Sans" panose="020B0606030504020204" pitchFamily="34" charset="0"/>
              </a:rPr>
              <a:t> has been dirtied during the execution of a test </a:t>
            </a:r>
            <a:r>
              <a:rPr lang="en-US" sz="2800" b="0" dirty="0" smtClean="0">
                <a:solidFill>
                  <a:srgbClr val="203864"/>
                </a:solidFill>
                <a:latin typeface="Open Sans" panose="020B0606030504020204" pitchFamily="34" charset="0"/>
              </a:rPr>
              <a:t>and </a:t>
            </a:r>
            <a:r>
              <a:rPr lang="en-US" sz="2800" b="0" dirty="0">
                <a:solidFill>
                  <a:srgbClr val="203864"/>
                </a:solidFill>
                <a:latin typeface="Open Sans" panose="020B0606030504020204" pitchFamily="34" charset="0"/>
              </a:rPr>
              <a:t>should be </a:t>
            </a:r>
            <a:r>
              <a:rPr lang="en-US" sz="2800" b="0" dirty="0" smtClean="0">
                <a:solidFill>
                  <a:srgbClr val="203864"/>
                </a:solidFill>
                <a:latin typeface="Open Sans" panose="020B0606030504020204" pitchFamily="34" charset="0"/>
              </a:rPr>
              <a:t>closed</a:t>
            </a:r>
          </a:p>
          <a:p>
            <a:pPr algn="just"/>
            <a:r>
              <a:rPr lang="en-US" sz="2800" b="0" dirty="0" smtClean="0">
                <a:solidFill>
                  <a:srgbClr val="203864"/>
                </a:solidFill>
                <a:latin typeface="Open Sans" panose="020B0606030504020204" pitchFamily="34" charset="0"/>
              </a:rPr>
              <a:t>The Spring container is recreated for any test that needs the context</a:t>
            </a:r>
            <a:endParaRPr lang="en-US" sz="2800" b="0" dirty="0">
              <a:solidFill>
                <a:srgbClr val="203864"/>
              </a:solidFill>
              <a:latin typeface="Open Sans" panose="020B0606030504020204" pitchFamily="34" charset="0"/>
            </a:endParaRPr>
          </a:p>
          <a:p>
            <a:pPr algn="just"/>
            <a:endParaRPr lang="en-US" sz="2800" b="0" dirty="0">
              <a:solidFill>
                <a:srgbClr val="203864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88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19AB41-83C6-44E6-A5C7-B2A2A1FF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038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solidFill>
                  <a:srgbClr val="2038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DirtiesContext</a:t>
            </a:r>
            <a:r>
              <a:rPr lang="en-US" dirty="0" smtClean="0">
                <a:solidFill>
                  <a:srgbClr val="203864"/>
                </a:solidFill>
                <a:latin typeface="Open Sans" panose="020B0606030504020204" pitchFamily="34" charset="0"/>
              </a:rPr>
              <a:t> Functionality</a:t>
            </a:r>
            <a:endParaRPr lang="en-US" dirty="0">
              <a:latin typeface="Open Sans" panose="020B0606030504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FF8F5E-62AD-40A2-9514-3EF5EC9A3AA7}"/>
              </a:ext>
            </a:extLst>
          </p:cNvPr>
          <p:cNvGrpSpPr/>
          <p:nvPr/>
        </p:nvGrpSpPr>
        <p:grpSpPr>
          <a:xfrm>
            <a:off x="3641686" y="1864360"/>
            <a:ext cx="5542954" cy="3976679"/>
            <a:chOff x="5440006" y="1036320"/>
            <a:chExt cx="5542954" cy="397667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244E07-3315-4AD5-AD0A-59CC8E9EFF67}"/>
                </a:ext>
              </a:extLst>
            </p:cNvPr>
            <p:cNvSpPr/>
            <p:nvPr/>
          </p:nvSpPr>
          <p:spPr>
            <a:xfrm>
              <a:off x="7741920" y="1036320"/>
              <a:ext cx="2966720" cy="56896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45BA81-FC59-41F4-AEA0-50D3E43A0B71}"/>
                </a:ext>
              </a:extLst>
            </p:cNvPr>
            <p:cNvSpPr/>
            <p:nvPr/>
          </p:nvSpPr>
          <p:spPr>
            <a:xfrm>
              <a:off x="7741920" y="1720483"/>
              <a:ext cx="2448560" cy="56896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96570E-6785-4F19-8FB5-C64DA9A0EBDD}"/>
                </a:ext>
              </a:extLst>
            </p:cNvPr>
            <p:cNvSpPr txBox="1"/>
            <p:nvPr/>
          </p:nvSpPr>
          <p:spPr>
            <a:xfrm>
              <a:off x="7784543" y="1155051"/>
              <a:ext cx="25969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203866"/>
                  </a:solidFill>
                </a:rPr>
                <a:t>Create context and cache</a:t>
              </a:r>
              <a:endParaRPr lang="ru-RU" sz="1600" dirty="0">
                <a:solidFill>
                  <a:srgbClr val="203866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B03A9C7-F38E-40DB-9674-95836A5CD6B4}"/>
                </a:ext>
              </a:extLst>
            </p:cNvPr>
            <p:cNvSpPr txBox="1"/>
            <p:nvPr/>
          </p:nvSpPr>
          <p:spPr>
            <a:xfrm>
              <a:off x="7784543" y="1835686"/>
              <a:ext cx="21194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203866"/>
                  </a:solidFill>
                </a:rPr>
                <a:t>Inject Dependencies</a:t>
              </a:r>
              <a:endParaRPr lang="ru-RU" sz="1600" dirty="0">
                <a:solidFill>
                  <a:srgbClr val="203866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0D991D-6618-4F8C-931B-6EF82C37D25F}"/>
                </a:ext>
              </a:extLst>
            </p:cNvPr>
            <p:cNvSpPr/>
            <p:nvPr/>
          </p:nvSpPr>
          <p:spPr>
            <a:xfrm>
              <a:off x="7741920" y="2401372"/>
              <a:ext cx="2448560" cy="56896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4CF981-69F5-44BF-A00A-5E794DE8AC13}"/>
                </a:ext>
              </a:extLst>
            </p:cNvPr>
            <p:cNvSpPr txBox="1"/>
            <p:nvPr/>
          </p:nvSpPr>
          <p:spPr>
            <a:xfrm>
              <a:off x="7784543" y="2516575"/>
              <a:ext cx="23405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203866"/>
                  </a:solidFill>
                </a:rPr>
                <a:t>Execute @BeforeEach</a:t>
              </a:r>
              <a:endParaRPr lang="ru-RU" sz="1600" dirty="0">
                <a:solidFill>
                  <a:srgbClr val="203866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B934821-04C0-48D9-AEF3-BC5468674DFB}"/>
                </a:ext>
              </a:extLst>
            </p:cNvPr>
            <p:cNvSpPr/>
            <p:nvPr/>
          </p:nvSpPr>
          <p:spPr>
            <a:xfrm>
              <a:off x="7741920" y="3082261"/>
              <a:ext cx="2448560" cy="568960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62A5F5-74B5-4D06-A55F-E4A8AF8DC4B5}"/>
                </a:ext>
              </a:extLst>
            </p:cNvPr>
            <p:cNvSpPr txBox="1"/>
            <p:nvPr/>
          </p:nvSpPr>
          <p:spPr>
            <a:xfrm>
              <a:off x="7784543" y="3197464"/>
              <a:ext cx="21458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203866"/>
                  </a:solidFill>
                </a:rPr>
                <a:t>Execute test method</a:t>
              </a:r>
              <a:endParaRPr lang="ru-RU" sz="1600" dirty="0">
                <a:solidFill>
                  <a:srgbClr val="203866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359286F-421B-4F9C-BD78-AB2037693A98}"/>
                </a:ext>
              </a:extLst>
            </p:cNvPr>
            <p:cNvSpPr/>
            <p:nvPr/>
          </p:nvSpPr>
          <p:spPr>
            <a:xfrm>
              <a:off x="7741920" y="3763150"/>
              <a:ext cx="2448560" cy="56896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2FB2A7-ED8F-4231-9E42-A574B8ED3875}"/>
                </a:ext>
              </a:extLst>
            </p:cNvPr>
            <p:cNvSpPr txBox="1"/>
            <p:nvPr/>
          </p:nvSpPr>
          <p:spPr>
            <a:xfrm>
              <a:off x="7784543" y="3878353"/>
              <a:ext cx="20881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203866"/>
                  </a:solidFill>
                </a:rPr>
                <a:t>Execute @AfterEach</a:t>
              </a:r>
              <a:endParaRPr lang="ru-RU" sz="1600" dirty="0">
                <a:solidFill>
                  <a:srgbClr val="203866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036BE5-CC45-47EA-8626-B21360781D46}"/>
                </a:ext>
              </a:extLst>
            </p:cNvPr>
            <p:cNvSpPr/>
            <p:nvPr/>
          </p:nvSpPr>
          <p:spPr>
            <a:xfrm>
              <a:off x="7741920" y="4444039"/>
              <a:ext cx="3241040" cy="568960"/>
            </a:xfrm>
            <a:prstGeom prst="rect">
              <a:avLst/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0F13D5-1757-42F0-86F5-FCF5B830C757}"/>
                </a:ext>
              </a:extLst>
            </p:cNvPr>
            <p:cNvSpPr txBox="1"/>
            <p:nvPr/>
          </p:nvSpPr>
          <p:spPr>
            <a:xfrm>
              <a:off x="7784543" y="4559242"/>
              <a:ext cx="28150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203866"/>
                  </a:solidFill>
                </a:rPr>
                <a:t>Remove the cached context</a:t>
              </a:r>
              <a:endParaRPr lang="ru-RU" sz="1600" dirty="0">
                <a:solidFill>
                  <a:srgbClr val="203866"/>
                </a:solidFill>
              </a:endParaRPr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D2A73887-963F-47BD-8AD5-E4AC3462EE4B}"/>
                </a:ext>
              </a:extLst>
            </p:cNvPr>
            <p:cNvSpPr/>
            <p:nvPr/>
          </p:nvSpPr>
          <p:spPr>
            <a:xfrm rot="13344720">
              <a:off x="7455973" y="1412009"/>
              <a:ext cx="909596" cy="652837"/>
            </a:xfrm>
            <a:prstGeom prst="arc">
              <a:avLst>
                <a:gd name="adj1" fmla="val 15552479"/>
                <a:gd name="adj2" fmla="val 1603376"/>
              </a:avLst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51C021B2-6A3A-4C47-A472-F818AE8A1A30}"/>
                </a:ext>
              </a:extLst>
            </p:cNvPr>
            <p:cNvSpPr/>
            <p:nvPr/>
          </p:nvSpPr>
          <p:spPr>
            <a:xfrm rot="13344720">
              <a:off x="7455972" y="2071679"/>
              <a:ext cx="909596" cy="652837"/>
            </a:xfrm>
            <a:prstGeom prst="arc">
              <a:avLst>
                <a:gd name="adj1" fmla="val 15552479"/>
                <a:gd name="adj2" fmla="val 1603376"/>
              </a:avLst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E42FA294-C134-443C-B82B-429EC303A437}"/>
                </a:ext>
              </a:extLst>
            </p:cNvPr>
            <p:cNvSpPr/>
            <p:nvPr/>
          </p:nvSpPr>
          <p:spPr>
            <a:xfrm rot="13344720">
              <a:off x="7455973" y="2764001"/>
              <a:ext cx="909596" cy="652837"/>
            </a:xfrm>
            <a:prstGeom prst="arc">
              <a:avLst>
                <a:gd name="adj1" fmla="val 15552479"/>
                <a:gd name="adj2" fmla="val 1603376"/>
              </a:avLst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E75961CD-B232-44FF-8E74-E8CC8E738501}"/>
                </a:ext>
              </a:extLst>
            </p:cNvPr>
            <p:cNvSpPr/>
            <p:nvPr/>
          </p:nvSpPr>
          <p:spPr>
            <a:xfrm rot="13344720">
              <a:off x="7455972" y="3443618"/>
              <a:ext cx="909596" cy="652837"/>
            </a:xfrm>
            <a:prstGeom prst="arc">
              <a:avLst>
                <a:gd name="adj1" fmla="val 15552479"/>
                <a:gd name="adj2" fmla="val 1603376"/>
              </a:avLst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1DA4BA6D-607A-4A0E-98BB-F182ADA660A0}"/>
                </a:ext>
              </a:extLst>
            </p:cNvPr>
            <p:cNvSpPr/>
            <p:nvPr/>
          </p:nvSpPr>
          <p:spPr>
            <a:xfrm rot="13344720">
              <a:off x="7455969" y="4118688"/>
              <a:ext cx="909596" cy="652837"/>
            </a:xfrm>
            <a:prstGeom prst="arc">
              <a:avLst>
                <a:gd name="adj1" fmla="val 15552479"/>
                <a:gd name="adj2" fmla="val 1603376"/>
              </a:avLst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Arrow: Right 11">
              <a:extLst>
                <a:ext uri="{FF2B5EF4-FFF2-40B4-BE49-F238E27FC236}">
                  <a16:creationId xmlns:a16="http://schemas.microsoft.com/office/drawing/2014/main" id="{42AE5E52-F8CE-471F-A995-B6322FA41E6E}"/>
                </a:ext>
              </a:extLst>
            </p:cNvPr>
            <p:cNvSpPr/>
            <p:nvPr/>
          </p:nvSpPr>
          <p:spPr>
            <a:xfrm>
              <a:off x="5440006" y="1187412"/>
              <a:ext cx="2301914" cy="273867"/>
            </a:xfrm>
            <a:prstGeom prst="rightArrow">
              <a:avLst>
                <a:gd name="adj1" fmla="val 50000"/>
                <a:gd name="adj2" fmla="val 4859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3690B8-26EA-4C92-957D-26F3435105C7}"/>
                </a:ext>
              </a:extLst>
            </p:cNvPr>
            <p:cNvCxnSpPr>
              <a:cxnSpLocks/>
            </p:cNvCxnSpPr>
            <p:nvPr/>
          </p:nvCxnSpPr>
          <p:spPr>
            <a:xfrm>
              <a:off x="5450166" y="1334087"/>
              <a:ext cx="0" cy="33913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0AC6FAA-A14A-4BD0-85F0-5456652AB16A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>
              <a:off x="5450166" y="4725459"/>
              <a:ext cx="228799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ACDCD1-9379-4FBA-95FF-5BE86BE11A10}"/>
                </a:ext>
              </a:extLst>
            </p:cNvPr>
            <p:cNvSpPr txBox="1"/>
            <p:nvPr/>
          </p:nvSpPr>
          <p:spPr>
            <a:xfrm>
              <a:off x="5511653" y="2706273"/>
              <a:ext cx="1996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203866"/>
                  </a:solidFill>
                </a:rPr>
                <a:t>Repeat for each test</a:t>
              </a:r>
              <a:endParaRPr lang="ru-RU" sz="1400" b="1" dirty="0">
                <a:solidFill>
                  <a:srgbClr val="2038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19AB41-83C6-44E6-A5C7-B2A2A1FF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038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  <a:r>
              <a:rPr lang="en-US" dirty="0" smtClean="0">
                <a:solidFill>
                  <a:srgbClr val="203864"/>
                </a:solidFill>
                <a:latin typeface="Open Sans" panose="020B0606030504020204" pitchFamily="34" charset="0"/>
              </a:rPr>
              <a:t> Execution</a:t>
            </a:r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04C1EE-5ACE-46D0-AF69-1C2E3B8D02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2125" y="1518250"/>
            <a:ext cx="11110800" cy="2563779"/>
          </a:xfrm>
        </p:spPr>
        <p:txBody>
          <a:bodyPr vert="horz" lIns="91440" tIns="45720" rIns="91440" bIns="45720" rtlCol="0" anchor="t">
            <a:spAutoFit/>
          </a:bodyPr>
          <a:lstStyle/>
          <a:p>
            <a:pPr algn="just"/>
            <a:r>
              <a:rPr lang="en-US" sz="2800" dirty="0" smtClean="0">
                <a:solidFill>
                  <a:srgbClr val="2038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  <a:r>
              <a:rPr lang="en-US" sz="2800" b="0" dirty="0" smtClean="0">
                <a:solidFill>
                  <a:srgbClr val="203864"/>
                </a:solidFill>
              </a:rPr>
              <a:t> annotation</a:t>
            </a:r>
          </a:p>
          <a:p>
            <a:pPr algn="just"/>
            <a:r>
              <a:rPr lang="en-US" sz="2800" b="0" dirty="0" smtClean="0">
                <a:solidFill>
                  <a:srgbClr val="203864"/>
                </a:solidFill>
              </a:rPr>
              <a:t>The transaction is rolled back at the end of each execution</a:t>
            </a:r>
            <a:endParaRPr lang="en-US" sz="2800" b="0" dirty="0">
              <a:solidFill>
                <a:srgbClr val="203864"/>
              </a:solidFill>
            </a:endParaRPr>
          </a:p>
          <a:p>
            <a:pPr marL="787400" lvl="1" indent="-342900" algn="just"/>
            <a:endParaRPr lang="en-US" sz="2800" b="0" dirty="0">
              <a:solidFill>
                <a:srgbClr val="203864"/>
              </a:solidFill>
              <a:latin typeface="Consolas" panose="020B0609020204030204" pitchFamily="49" charset="0"/>
            </a:endParaRPr>
          </a:p>
          <a:p>
            <a:pPr lvl="1" algn="just"/>
            <a:endParaRPr lang="en-US" sz="2800" b="0" dirty="0">
              <a:solidFill>
                <a:srgbClr val="20386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75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19AB41-83C6-44E6-A5C7-B2A2A1FF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038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@Transactional REQUIRES_NEW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0DFE460-4B68-4C7E-9DE3-7C110A6FD3D5}"/>
              </a:ext>
            </a:extLst>
          </p:cNvPr>
          <p:cNvGrpSpPr/>
          <p:nvPr/>
        </p:nvGrpSpPr>
        <p:grpSpPr>
          <a:xfrm>
            <a:off x="2499360" y="1584364"/>
            <a:ext cx="8142872" cy="4725591"/>
            <a:chOff x="3596640" y="811609"/>
            <a:chExt cx="8142872" cy="472559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9B3639-62CD-4F13-B8A3-7894B3301C91}"/>
                </a:ext>
              </a:extLst>
            </p:cNvPr>
            <p:cNvSpPr/>
            <p:nvPr/>
          </p:nvSpPr>
          <p:spPr>
            <a:xfrm>
              <a:off x="7386320" y="3073022"/>
              <a:ext cx="2814320" cy="741680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2614D-7ADA-4354-A2A9-19FB6D3515C6}"/>
                </a:ext>
              </a:extLst>
            </p:cNvPr>
            <p:cNvSpPr/>
            <p:nvPr/>
          </p:nvSpPr>
          <p:spPr>
            <a:xfrm>
              <a:off x="7386320" y="1952972"/>
              <a:ext cx="2814320" cy="457597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417773-BC24-41DE-8369-AD9782303307}"/>
                </a:ext>
              </a:extLst>
            </p:cNvPr>
            <p:cNvSpPr txBox="1"/>
            <p:nvPr/>
          </p:nvSpPr>
          <p:spPr>
            <a:xfrm>
              <a:off x="7609840" y="1997104"/>
              <a:ext cx="17282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203866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Transaction 2</a:t>
              </a:r>
              <a:endParaRPr lang="ru-RU" b="1" dirty="0">
                <a:solidFill>
                  <a:srgbClr val="203866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17F98A-C2D1-4A90-A0B3-2F6F576E8FA4}"/>
                </a:ext>
              </a:extLst>
            </p:cNvPr>
            <p:cNvSpPr txBox="1"/>
            <p:nvPr/>
          </p:nvSpPr>
          <p:spPr>
            <a:xfrm>
              <a:off x="7609840" y="3121837"/>
              <a:ext cx="1672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203866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Commit</a:t>
              </a:r>
            </a:p>
            <a:p>
              <a:r>
                <a:rPr lang="en-US" b="1" dirty="0">
                  <a:solidFill>
                    <a:srgbClr val="203866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Transaction 2</a:t>
              </a:r>
              <a:endParaRPr lang="ru-RU" b="1" dirty="0">
                <a:solidFill>
                  <a:srgbClr val="203866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D9B1C8F-92C0-43B3-9719-5D63EEE4FFE9}"/>
                </a:ext>
              </a:extLst>
            </p:cNvPr>
            <p:cNvSpPr/>
            <p:nvPr/>
          </p:nvSpPr>
          <p:spPr>
            <a:xfrm>
              <a:off x="3596640" y="1198483"/>
              <a:ext cx="2814320" cy="457597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802E689-D9CE-4CBC-BB90-837E85CBBDC5}"/>
                </a:ext>
              </a:extLst>
            </p:cNvPr>
            <p:cNvSpPr txBox="1"/>
            <p:nvPr/>
          </p:nvSpPr>
          <p:spPr>
            <a:xfrm>
              <a:off x="3820160" y="1242615"/>
              <a:ext cx="1672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203866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Transaction 1</a:t>
              </a:r>
              <a:endParaRPr lang="ru-RU" b="1" dirty="0">
                <a:solidFill>
                  <a:srgbClr val="203866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41F6DE-1FA6-48B9-9B70-F65251B720B6}"/>
                </a:ext>
              </a:extLst>
            </p:cNvPr>
            <p:cNvSpPr/>
            <p:nvPr/>
          </p:nvSpPr>
          <p:spPr>
            <a:xfrm>
              <a:off x="3596640" y="3209785"/>
              <a:ext cx="2814320" cy="457597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18FB388-A865-4598-B186-21FC9A7188D3}"/>
                </a:ext>
              </a:extLst>
            </p:cNvPr>
            <p:cNvSpPr txBox="1"/>
            <p:nvPr/>
          </p:nvSpPr>
          <p:spPr>
            <a:xfrm>
              <a:off x="3820160" y="3253917"/>
              <a:ext cx="1672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203866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Transaction 1</a:t>
              </a:r>
              <a:endParaRPr lang="ru-RU" b="1" dirty="0">
                <a:solidFill>
                  <a:srgbClr val="203866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AF3E8DC-1647-43F0-8E14-AABCEC2F6467}"/>
                </a:ext>
              </a:extLst>
            </p:cNvPr>
            <p:cNvSpPr/>
            <p:nvPr/>
          </p:nvSpPr>
          <p:spPr>
            <a:xfrm>
              <a:off x="3596640" y="4795520"/>
              <a:ext cx="2814320" cy="741680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4CDEE10-5946-49C3-BB7A-7C8EBE7F9A78}"/>
                </a:ext>
              </a:extLst>
            </p:cNvPr>
            <p:cNvSpPr txBox="1"/>
            <p:nvPr/>
          </p:nvSpPr>
          <p:spPr>
            <a:xfrm>
              <a:off x="3820160" y="4844335"/>
              <a:ext cx="1672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203866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Commit</a:t>
              </a:r>
            </a:p>
            <a:p>
              <a:r>
                <a:rPr lang="en-US" b="1" dirty="0">
                  <a:solidFill>
                    <a:srgbClr val="203866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Transaction 1</a:t>
              </a:r>
              <a:endParaRPr lang="ru-RU" b="1" dirty="0">
                <a:solidFill>
                  <a:srgbClr val="203866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C2C393B-19F6-4853-B5EF-CDB4ACAA7C2F}"/>
                </a:ext>
              </a:extLst>
            </p:cNvPr>
            <p:cNvCxnSpPr>
              <a:stCxn id="23" idx="2"/>
              <a:endCxn id="25" idx="0"/>
            </p:cNvCxnSpPr>
            <p:nvPr/>
          </p:nvCxnSpPr>
          <p:spPr>
            <a:xfrm>
              <a:off x="5003800" y="1656080"/>
              <a:ext cx="0" cy="1553705"/>
            </a:xfrm>
            <a:prstGeom prst="line">
              <a:avLst/>
            </a:prstGeom>
            <a:ln w="28575">
              <a:solidFill>
                <a:srgbClr val="2038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016C113-7950-4997-BA3B-692157018E59}"/>
                </a:ext>
              </a:extLst>
            </p:cNvPr>
            <p:cNvCxnSpPr>
              <a:cxnSpLocks/>
              <a:stCxn id="25" idx="2"/>
              <a:endCxn id="27" idx="0"/>
            </p:cNvCxnSpPr>
            <p:nvPr/>
          </p:nvCxnSpPr>
          <p:spPr>
            <a:xfrm>
              <a:off x="5003800" y="3667382"/>
              <a:ext cx="0" cy="1128138"/>
            </a:xfrm>
            <a:prstGeom prst="line">
              <a:avLst/>
            </a:prstGeom>
            <a:ln w="28575">
              <a:solidFill>
                <a:srgbClr val="20386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AA7C41D-A845-41EC-ABF5-9C3B22E95B23}"/>
                </a:ext>
              </a:extLst>
            </p:cNvPr>
            <p:cNvCxnSpPr>
              <a:cxnSpLocks/>
              <a:stCxn id="19" idx="1"/>
              <a:endCxn id="25" idx="3"/>
            </p:cNvCxnSpPr>
            <p:nvPr/>
          </p:nvCxnSpPr>
          <p:spPr>
            <a:xfrm flipH="1" flipV="1">
              <a:off x="6410960" y="3438584"/>
              <a:ext cx="975360" cy="5278"/>
            </a:xfrm>
            <a:prstGeom prst="line">
              <a:avLst/>
            </a:prstGeom>
            <a:ln w="28575">
              <a:solidFill>
                <a:srgbClr val="20386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BBAB2D-D2C0-44C2-9C77-10C86BC90555}"/>
                </a:ext>
              </a:extLst>
            </p:cNvPr>
            <p:cNvCxnSpPr>
              <a:cxnSpLocks/>
              <a:stCxn id="20" idx="2"/>
              <a:endCxn id="19" idx="0"/>
            </p:cNvCxnSpPr>
            <p:nvPr/>
          </p:nvCxnSpPr>
          <p:spPr>
            <a:xfrm>
              <a:off x="8793480" y="2410569"/>
              <a:ext cx="0" cy="662453"/>
            </a:xfrm>
            <a:prstGeom prst="line">
              <a:avLst/>
            </a:prstGeom>
            <a:ln w="28575">
              <a:solidFill>
                <a:srgbClr val="20386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D88A380-E930-4E98-ABB7-27302CC1994E}"/>
                </a:ext>
              </a:extLst>
            </p:cNvPr>
            <p:cNvGrpSpPr/>
            <p:nvPr/>
          </p:nvGrpSpPr>
          <p:grpSpPr>
            <a:xfrm>
              <a:off x="6410960" y="1410093"/>
              <a:ext cx="2382513" cy="515891"/>
              <a:chOff x="6410960" y="1410093"/>
              <a:chExt cx="3398520" cy="515891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690F3E6-3D66-40DA-89F8-C99733957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09480" y="1410093"/>
                <a:ext cx="0" cy="515891"/>
              </a:xfrm>
              <a:prstGeom prst="line">
                <a:avLst/>
              </a:prstGeom>
              <a:ln w="28575">
                <a:solidFill>
                  <a:srgbClr val="203866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DBB5DC0-D0F2-413B-A30F-D6AAC1C21EAD}"/>
                  </a:ext>
                </a:extLst>
              </p:cNvPr>
              <p:cNvCxnSpPr>
                <a:cxnSpLocks/>
                <a:stCxn id="23" idx="3"/>
              </p:cNvCxnSpPr>
              <p:nvPr/>
            </p:nvCxnSpPr>
            <p:spPr>
              <a:xfrm>
                <a:off x="6410960" y="1427282"/>
                <a:ext cx="3398520" cy="0"/>
              </a:xfrm>
              <a:prstGeom prst="line">
                <a:avLst/>
              </a:prstGeom>
              <a:ln w="28575">
                <a:solidFill>
                  <a:srgbClr val="2038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15B4E1-75A9-4F6C-86A8-29743612B700}"/>
                </a:ext>
              </a:extLst>
            </p:cNvPr>
            <p:cNvSpPr txBox="1"/>
            <p:nvPr/>
          </p:nvSpPr>
          <p:spPr>
            <a:xfrm>
              <a:off x="8907070" y="1350337"/>
              <a:ext cx="28324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203866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Launch transactional method2</a:t>
              </a:r>
            </a:p>
            <a:p>
              <a:r>
                <a:rPr lang="en-US" sz="1400" b="1" dirty="0">
                  <a:solidFill>
                    <a:srgbClr val="203866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with REQUIRES_NEW</a:t>
              </a:r>
              <a:endParaRPr lang="ru-RU" sz="1400" b="1" dirty="0">
                <a:solidFill>
                  <a:srgbClr val="203866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9DC061D-B9C4-43F3-A1DD-9FA02500FF38}"/>
                </a:ext>
              </a:extLst>
            </p:cNvPr>
            <p:cNvSpPr txBox="1"/>
            <p:nvPr/>
          </p:nvSpPr>
          <p:spPr>
            <a:xfrm>
              <a:off x="5098532" y="2101055"/>
              <a:ext cx="13407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203866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Transaction 1</a:t>
              </a:r>
            </a:p>
            <a:p>
              <a:r>
                <a:rPr lang="en-US" sz="1400" b="1" dirty="0">
                  <a:solidFill>
                    <a:srgbClr val="203866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suspended</a:t>
              </a:r>
              <a:endParaRPr lang="ru-RU" sz="1400" b="1" dirty="0">
                <a:solidFill>
                  <a:srgbClr val="203866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CC7BFC8-39FC-4234-A2B5-DAA11D29D410}"/>
                </a:ext>
              </a:extLst>
            </p:cNvPr>
            <p:cNvSpPr txBox="1"/>
            <p:nvPr/>
          </p:nvSpPr>
          <p:spPr>
            <a:xfrm>
              <a:off x="5098532" y="3950820"/>
              <a:ext cx="13407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203866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Continue</a:t>
              </a:r>
            </a:p>
            <a:p>
              <a:r>
                <a:rPr lang="en-US" sz="1400" b="1" dirty="0">
                  <a:solidFill>
                    <a:srgbClr val="203866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Transaction 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3EB68DA-27E1-4D2C-A7BC-ACD9F7CD38E7}"/>
                </a:ext>
              </a:extLst>
            </p:cNvPr>
            <p:cNvSpPr txBox="1"/>
            <p:nvPr/>
          </p:nvSpPr>
          <p:spPr>
            <a:xfrm>
              <a:off x="3596640" y="811609"/>
              <a:ext cx="9685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203866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method1</a:t>
              </a:r>
              <a:endParaRPr lang="ru-RU" sz="1400" b="1" dirty="0">
                <a:solidFill>
                  <a:srgbClr val="203866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64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Layout">
  <a:themeElements>
    <a:clrScheme name="Luxoft 20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3C77"/>
      </a:accent1>
      <a:accent2>
        <a:srgbClr val="68A1CB"/>
      </a:accent2>
      <a:accent3>
        <a:srgbClr val="356DAD"/>
      </a:accent3>
      <a:accent4>
        <a:srgbClr val="C65919"/>
      </a:accent4>
      <a:accent5>
        <a:srgbClr val="A31A51"/>
      </a:accent5>
      <a:accent6>
        <a:srgbClr val="FCE400"/>
      </a:accent6>
      <a:hlink>
        <a:srgbClr val="0563C1"/>
      </a:hlink>
      <a:folHlink>
        <a:srgbClr val="954F72"/>
      </a:folHlink>
    </a:clrScheme>
    <a:fontScheme name="Open Sans">
      <a:majorFont>
        <a:latin typeface="Open Sans Light"/>
        <a:ea typeface=""/>
        <a:cs typeface=""/>
      </a:majorFont>
      <a:minorFont>
        <a:latin typeface="Open San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05331_CO_Luxoft_Template_Lightweight___2019-12-13.potx" id="{9C8956C4-743E-4A79-8884-B8580C19C829}" vid="{BD477D88-759A-4374-AC91-4AD979FD75C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B04BDF5F2DFD4592190D82DF7C4067" ma:contentTypeVersion="16" ma:contentTypeDescription="Create a new document." ma:contentTypeScope="" ma:versionID="311850f7e82712b900f04e610bbed4f5">
  <xsd:schema xmlns:xsd="http://www.w3.org/2001/XMLSchema" xmlns:xs="http://www.w3.org/2001/XMLSchema" xmlns:p="http://schemas.microsoft.com/office/2006/metadata/properties" xmlns:ns2="447c2993-ad71-4527-9aff-70d2cd651966" xmlns:ns3="4648d0cd-de9f-4bda-92bf-03e5432ad2fb" targetNamespace="http://schemas.microsoft.com/office/2006/metadata/properties" ma:root="true" ma:fieldsID="3860acdf89516fe21c0b28b856b1978e" ns2:_="" ns3:_="">
    <xsd:import namespace="447c2993-ad71-4527-9aff-70d2cd651966"/>
    <xsd:import namespace="4648d0cd-de9f-4bda-92bf-03e5432ad2f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c2993-ad71-4527-9aff-70d2cd651966" elementFormDefault="qualified">
    <xsd:import namespace="http://schemas.microsoft.com/office/2006/documentManagement/types"/>
    <xsd:import namespace="http://schemas.microsoft.com/office/infopath/2007/PartnerControls"/>
    <xsd:element name="SharedWithUsers" ma:index="4" nillable="true" ma:displayName="Shared With" ma:list="UserInfo" ma:SharePointGroup="0" ma:internalName="SharedWithUsers" ma:readOnly="tru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48d0cd-de9f-4bda-92bf-03e5432ad2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7" nillable="true" ma:displayName="Tags" ma:internalName="MediaServiceAutoTags" ma:readOnly="true">
      <xsd:simpleType>
        <xsd:restriction base="dms:Text"/>
      </xsd:simpleType>
    </xsd:element>
    <xsd:element name="MediaServiceGenerationTime" ma:index="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5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83C437-129A-42CA-9129-5A78182900B1}">
  <ds:schemaRefs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447c2993-ad71-4527-9aff-70d2cd651966"/>
    <ds:schemaRef ds:uri="http://schemas.microsoft.com/office/infopath/2007/PartnerControls"/>
    <ds:schemaRef ds:uri="http://schemas.microsoft.com/office/2006/metadata/properties"/>
    <ds:schemaRef ds:uri="324fe3a8-f66e-48ec-b4e1-37f2e220b9d6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CBFF0E74-ACA3-439F-AA4B-2C67AE7F83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86B6CF-91C8-40D9-94A5-65A54B69AD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c2993-ad71-4527-9aff-70d2cd651966"/>
    <ds:schemaRef ds:uri="4648d0cd-de9f-4bda-92bf-03e5432ad2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Luxoft_Corporate_Template_2019-12-16</Template>
  <TotalTime>4593</TotalTime>
  <Words>268</Words>
  <Application>Microsoft Office PowerPoint</Application>
  <PresentationFormat>Widescreen</PresentationFormat>
  <Paragraphs>81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Consolas</vt:lpstr>
      <vt:lpstr>Courier New</vt:lpstr>
      <vt:lpstr>Nirmala UI Semilight</vt:lpstr>
      <vt:lpstr>Open Sans</vt:lpstr>
      <vt:lpstr>Open Sans Light</vt:lpstr>
      <vt:lpstr>Open Sans Semibold</vt:lpstr>
      <vt:lpstr>Wingdings</vt:lpstr>
      <vt:lpstr>Master Layout</vt:lpstr>
      <vt:lpstr>Integration Testing with Spring</vt:lpstr>
      <vt:lpstr>Who I Am</vt:lpstr>
      <vt:lpstr>Who I Am</vt:lpstr>
      <vt:lpstr>Integration Testing</vt:lpstr>
      <vt:lpstr>Spring TestContext Framework</vt:lpstr>
      <vt:lpstr>@DirtiesContext</vt:lpstr>
      <vt:lpstr>@DirtiesContext Functionality</vt:lpstr>
      <vt:lpstr>@Transactional Execution</vt:lpstr>
      <vt:lpstr>@Transactional REQUIRES_NEW</vt:lpstr>
      <vt:lpstr>@DirtiesContext vs @Transactional</vt:lpstr>
      <vt:lpstr>@DirtiesContext vs @Transactional</vt:lpstr>
      <vt:lpstr>Transactions Management</vt:lpstr>
      <vt:lpstr>@ActiveProfiles</vt:lpstr>
      <vt:lpstr>@TestExecutionListener</vt:lpstr>
      <vt:lpstr>Testing Spring REST</vt:lpstr>
      <vt:lpstr>WebFlux Testing</vt:lpstr>
      <vt:lpstr>Thank you!</vt:lpstr>
    </vt:vector>
  </TitlesOfParts>
  <Company>Luxoft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XXX-000  Full training course title Module 1: Introduction to ….</dc:title>
  <dc:creator>Shalimova, Alena</dc:creator>
  <cp:lastModifiedBy>Tudose, Florin Catalin</cp:lastModifiedBy>
  <cp:revision>238</cp:revision>
  <cp:lastPrinted>2019-08-15T19:20:17Z</cp:lastPrinted>
  <dcterms:created xsi:type="dcterms:W3CDTF">2021-02-10T13:10:18Z</dcterms:created>
  <dcterms:modified xsi:type="dcterms:W3CDTF">2021-11-22T10:15:37Z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0x010100C3B04BDF5F2DFD4592190D82DF7C4067</vt:lpwstr>
  </property>
</Properties>
</file>