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312688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12/16/2021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46358141"/>
      </p:ext>
    </p:extLst>
  </p:cSld>
  <p:clrMap bg1="dk1" tx1="lt1" bg2="dk2" tx2="lt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70DC52B-4FEE-4F83-826E-E170E9304D98}"/>
              </a:ext>
            </a:extLst>
          </p:cNvPr>
          <p:cNvSpPr>
            <a:spLocks noGrp="1"/>
          </p:cNvSpPr>
          <p:nvPr>
            <p:ph type="ctrTitle"/>
          </p:nvPr>
        </p:nvSpPr>
        <p:spPr>
          <a:xfrm>
            <a:off x="540000" y="540000"/>
            <a:ext cx="4500561" cy="4259814"/>
          </a:xfrm>
        </p:spPr>
        <p:txBody>
          <a:bodyPr>
            <a:normAutofit/>
          </a:bodyPr>
          <a:lstStyle/>
          <a:p>
            <a:r>
              <a:rPr lang="en-US" b="1" dirty="0"/>
              <a:t>Console Review</a:t>
            </a:r>
            <a:endParaRPr lang="en-US" dirty="0"/>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Camera lens">
            <a:extLst>
              <a:ext uri="{FF2B5EF4-FFF2-40B4-BE49-F238E27FC236}">
                <a16:creationId xmlns:a16="http://schemas.microsoft.com/office/drawing/2014/main" id="{E62430AA-CEC6-416F-B25E-A6CE58E22234}"/>
              </a:ext>
            </a:extLst>
          </p:cNvPr>
          <p:cNvPicPr>
            <a:picLocks noChangeAspect="1"/>
          </p:cNvPicPr>
          <p:nvPr/>
        </p:nvPicPr>
        <p:blipFill rotWithShape="1">
          <a:blip r:embed="rId2"/>
          <a:srcRect l="4069" r="29180"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03229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30" name="Rectangle 73">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74">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Oval 75">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33" name="Rectangle 81">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82">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35" name="Rectangle 79">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80">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78">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84">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355865E-38CE-4A57-B099-3E0C47A73750}"/>
              </a:ext>
            </a:extLst>
          </p:cNvPr>
          <p:cNvSpPr>
            <a:spLocks noGrp="1"/>
          </p:cNvSpPr>
          <p:nvPr>
            <p:ph type="ctrTitle"/>
          </p:nvPr>
        </p:nvSpPr>
        <p:spPr>
          <a:xfrm>
            <a:off x="7140575" y="540000"/>
            <a:ext cx="4500561" cy="4259814"/>
          </a:xfrm>
        </p:spPr>
        <p:txBody>
          <a:bodyPr>
            <a:normAutofit/>
          </a:bodyPr>
          <a:lstStyle/>
          <a:p>
            <a:r>
              <a:rPr lang="en-US" sz="6800" dirty="0"/>
              <a:t>PlayStation 5.</a:t>
            </a:r>
          </a:p>
        </p:txBody>
      </p:sp>
      <p:sp>
        <p:nvSpPr>
          <p:cNvPr id="3" name="Subtitle 2">
            <a:extLst>
              <a:ext uri="{FF2B5EF4-FFF2-40B4-BE49-F238E27FC236}">
                <a16:creationId xmlns:a16="http://schemas.microsoft.com/office/drawing/2014/main" id="{C26F4DBA-C913-4E28-A89B-2340320A454D}"/>
              </a:ext>
            </a:extLst>
          </p:cNvPr>
          <p:cNvSpPr>
            <a:spLocks noGrp="1"/>
          </p:cNvSpPr>
          <p:nvPr>
            <p:ph type="subTitle" idx="1"/>
          </p:nvPr>
        </p:nvSpPr>
        <p:spPr>
          <a:xfrm>
            <a:off x="7140575" y="4988476"/>
            <a:ext cx="4500561" cy="1320249"/>
          </a:xfrm>
        </p:spPr>
        <p:txBody>
          <a:bodyPr>
            <a:normAutofit fontScale="92500" lnSpcReduction="20000"/>
          </a:bodyPr>
          <a:lstStyle/>
          <a:p>
            <a:r>
              <a:rPr lang="en-US" dirty="0"/>
              <a:t>The PS5 continues to impress with its revolutionary controller, blazing-fast load times and exclusive games</a:t>
            </a:r>
          </a:p>
          <a:p>
            <a:endParaRPr lang="en-US" dirty="0"/>
          </a:p>
        </p:txBody>
      </p:sp>
      <p:grpSp>
        <p:nvGrpSpPr>
          <p:cNvPr id="87" name="Group 86">
            <a:extLst>
              <a:ext uri="{FF2B5EF4-FFF2-40B4-BE49-F238E27FC236}">
                <a16:creationId xmlns:a16="http://schemas.microsoft.com/office/drawing/2014/main" id="{7F7ED627-7392-4A74-B2B1-2366407FD5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187522" y="2083476"/>
            <a:ext cx="4774524" cy="4774524"/>
            <a:chOff x="2387545" y="19050"/>
            <a:chExt cx="4774524" cy="4774524"/>
          </a:xfrm>
        </p:grpSpPr>
        <p:sp>
          <p:nvSpPr>
            <p:cNvPr id="88" name="Oval 87">
              <a:extLst>
                <a:ext uri="{FF2B5EF4-FFF2-40B4-BE49-F238E27FC236}">
                  <a16:creationId xmlns:a16="http://schemas.microsoft.com/office/drawing/2014/main" id="{C1FD7CAA-07DC-40D8-91AF-7D04833127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387545" y="19050"/>
              <a:ext cx="4774524" cy="4774524"/>
            </a:xfrm>
            <a:prstGeom prst="ellipse">
              <a:avLst/>
            </a:prstGeom>
            <a:solidFill>
              <a:schemeClr val="accent2">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C88F8FE6-54D1-4013-8DA6-24F92F0F4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565836" y="1193574"/>
              <a:ext cx="3600000" cy="360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Oval 90">
            <a:extLst>
              <a:ext uri="{FF2B5EF4-FFF2-40B4-BE49-F238E27FC236}">
                <a16:creationId xmlns:a16="http://schemas.microsoft.com/office/drawing/2014/main" id="{C224CB79-1553-4FB2-9B9B-BC4E2007A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03" y="0"/>
            <a:ext cx="4320000" cy="4320000"/>
          </a:xfrm>
          <a:prstGeom prst="ellipse">
            <a:avLst/>
          </a:prstGeom>
          <a:solidFill>
            <a:schemeClr val="accent2">
              <a:alpha val="54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on Coloured Gadgets">
            <a:extLst>
              <a:ext uri="{FF2B5EF4-FFF2-40B4-BE49-F238E27FC236}">
                <a16:creationId xmlns:a16="http://schemas.microsoft.com/office/drawing/2014/main" id="{4D849F04-0890-4A10-BC67-40232737F9FD}"/>
              </a:ext>
            </a:extLst>
          </p:cNvPr>
          <p:cNvPicPr>
            <a:picLocks noChangeAspect="1"/>
          </p:cNvPicPr>
          <p:nvPr/>
        </p:nvPicPr>
        <p:blipFill rotWithShape="1">
          <a:blip r:embed="rId2"/>
          <a:srcRect l="451" r="28547" b="-2"/>
          <a:stretch/>
        </p:blipFill>
        <p:spPr>
          <a:xfrm>
            <a:off x="2389592" y="256695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635000"/>
          </a:effectLst>
        </p:spPr>
      </p:pic>
      <p:pic>
        <p:nvPicPr>
          <p:cNvPr id="1026" name="Picture 2" descr="PS5 Giveaway | Enter to Win a Free Sony PlayStation 5">
            <a:extLst>
              <a:ext uri="{FF2B5EF4-FFF2-40B4-BE49-F238E27FC236}">
                <a16:creationId xmlns:a16="http://schemas.microsoft.com/office/drawing/2014/main" id="{4ADF6C16-FCEC-47A2-A9A8-8D9136A53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938" r="21062"/>
          <a:stretch/>
        </p:blipFill>
        <p:spPr bwMode="auto">
          <a:xfrm>
            <a:off x="215084" y="142960"/>
            <a:ext cx="3600000" cy="360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effectLst>
            <a:softEdge rad="508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43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74" name="Rectangle 73">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Oval 74">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Oval 75">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5" name="Group 76">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6" name="Group 77">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57" name="Rectangle 79">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80">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9" name="Rectangle 78">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B20D8B8-DE66-4A66-AAA3-EBAC53C70E30}"/>
              </a:ext>
            </a:extLst>
          </p:cNvPr>
          <p:cNvSpPr>
            <a:spLocks noGrp="1"/>
          </p:cNvSpPr>
          <p:nvPr>
            <p:ph type="ctrTitle"/>
          </p:nvPr>
        </p:nvSpPr>
        <p:spPr>
          <a:xfrm>
            <a:off x="7140575" y="540000"/>
            <a:ext cx="4500561" cy="4259814"/>
          </a:xfrm>
        </p:spPr>
        <p:txBody>
          <a:bodyPr>
            <a:normAutofit/>
          </a:bodyPr>
          <a:lstStyle/>
          <a:p>
            <a:r>
              <a:rPr lang="en-US" sz="6800"/>
              <a:t>PlayStation 4 Pro</a:t>
            </a:r>
          </a:p>
        </p:txBody>
      </p:sp>
      <p:sp>
        <p:nvSpPr>
          <p:cNvPr id="3" name="Subtitle 2">
            <a:extLst>
              <a:ext uri="{FF2B5EF4-FFF2-40B4-BE49-F238E27FC236}">
                <a16:creationId xmlns:a16="http://schemas.microsoft.com/office/drawing/2014/main" id="{2A1E5D3E-CB62-4E0E-A9A3-F90CAAF7E1E2}"/>
              </a:ext>
            </a:extLst>
          </p:cNvPr>
          <p:cNvSpPr>
            <a:spLocks noGrp="1"/>
          </p:cNvSpPr>
          <p:nvPr>
            <p:ph type="subTitle" idx="1"/>
          </p:nvPr>
        </p:nvSpPr>
        <p:spPr>
          <a:xfrm>
            <a:off x="7140575" y="4988476"/>
            <a:ext cx="4500561" cy="1320249"/>
          </a:xfrm>
        </p:spPr>
        <p:txBody>
          <a:bodyPr>
            <a:normAutofit/>
          </a:bodyPr>
          <a:lstStyle/>
          <a:p>
            <a:pPr>
              <a:lnSpc>
                <a:spcPct val="115000"/>
              </a:lnSpc>
            </a:pPr>
            <a:r>
              <a:rPr lang="en-US" sz="800"/>
              <a:t>All that you need to know is that, </a:t>
            </a:r>
            <a:r>
              <a:rPr lang="en-US" sz="800" b="1"/>
              <a:t>if you have a 4K TV</a:t>
            </a:r>
            <a:r>
              <a:rPr lang="en-US" sz="800"/>
              <a:t>, then, by all means, buying a PS4 Pro is a good idea. ... The PS4 Slim can run all the games that the original PS4 and the PS4 Pro can run just fine. This includes exclusives such as Uncharted 4, Horizon Zero Dawn, Last of Us, God of War, and more.</a:t>
            </a:r>
          </a:p>
        </p:txBody>
      </p:sp>
      <p:grpSp>
        <p:nvGrpSpPr>
          <p:cNvPr id="87" name="Group 86">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88" name="Oval 87">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PS4 Pro Review: Still worth a purchase? | Trusted Reviews">
            <a:extLst>
              <a:ext uri="{FF2B5EF4-FFF2-40B4-BE49-F238E27FC236}">
                <a16:creationId xmlns:a16="http://schemas.microsoft.com/office/drawing/2014/main" id="{624A9C11-76A6-4986-88C9-5172405CE4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08" r="27642"/>
          <a:stretch/>
        </p:blipFill>
        <p:spPr bwMode="auto">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effectLst>
            <a:softEdge rad="1016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99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4" name="Rectangle 73">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5" name="Group 76">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6" name="Group 77">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A7E57D2-6F62-4892-B123-1ADE2D457CC1}"/>
              </a:ext>
            </a:extLst>
          </p:cNvPr>
          <p:cNvSpPr>
            <a:spLocks noGrp="1"/>
          </p:cNvSpPr>
          <p:nvPr>
            <p:ph type="ctrTitle"/>
          </p:nvPr>
        </p:nvSpPr>
        <p:spPr>
          <a:xfrm>
            <a:off x="540000" y="540000"/>
            <a:ext cx="4500561" cy="4259814"/>
          </a:xfrm>
        </p:spPr>
        <p:txBody>
          <a:bodyPr>
            <a:normAutofit/>
          </a:bodyPr>
          <a:lstStyle/>
          <a:p>
            <a:r>
              <a:rPr lang="en-US"/>
              <a:t>Xbox Series X</a:t>
            </a:r>
            <a:endParaRPr lang="en-US" dirty="0"/>
          </a:p>
        </p:txBody>
      </p:sp>
      <p:sp>
        <p:nvSpPr>
          <p:cNvPr id="3" name="Subtitle 2">
            <a:extLst>
              <a:ext uri="{FF2B5EF4-FFF2-40B4-BE49-F238E27FC236}">
                <a16:creationId xmlns:a16="http://schemas.microsoft.com/office/drawing/2014/main" id="{CCE4EFAC-F41B-4BA7-AC65-9E5E874747C7}"/>
              </a:ext>
            </a:extLst>
          </p:cNvPr>
          <p:cNvSpPr>
            <a:spLocks noGrp="1"/>
          </p:cNvSpPr>
          <p:nvPr>
            <p:ph type="subTitle" idx="1"/>
          </p:nvPr>
        </p:nvSpPr>
        <p:spPr>
          <a:xfrm>
            <a:off x="540000" y="4988476"/>
            <a:ext cx="4500561" cy="1320249"/>
          </a:xfrm>
        </p:spPr>
        <p:txBody>
          <a:bodyPr>
            <a:normAutofit/>
          </a:bodyPr>
          <a:lstStyle/>
          <a:p>
            <a:pPr>
              <a:lnSpc>
                <a:spcPct val="115000"/>
              </a:lnSpc>
            </a:pPr>
            <a:r>
              <a:rPr lang="en-US" sz="600"/>
              <a:t>The Xbox Series X utilizes its powerful specs to significantly reduce load times and boost overall game performance and visual fidelity. But while features such as Quick Resume, Smart Delivery and backwards compatibility give it that extra edge, it’s hard to deny that it’s lacking in key areas – notably, significant UI improvements and captivating exclusive games.</a:t>
            </a:r>
          </a:p>
        </p:txBody>
      </p:sp>
      <p:grpSp>
        <p:nvGrpSpPr>
          <p:cNvPr id="87" name="Group 86">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88" name="Oval 87">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4" name="Picture 2" descr="Xbox Series X Review: Dazzling Visuals, with the Right TV | WIRED">
            <a:extLst>
              <a:ext uri="{FF2B5EF4-FFF2-40B4-BE49-F238E27FC236}">
                <a16:creationId xmlns:a16="http://schemas.microsoft.com/office/drawing/2014/main" id="{2300B3A9-786B-4B5E-9737-9919A7BDD3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954" r="11295" b="-2"/>
          <a:stretch/>
        </p:blipFill>
        <p:spPr bwMode="auto">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effectLst>
            <a:softEdge rad="1016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5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Nintendo Switch – OLED Model - Nintendo - Official Site">
            <a:extLst>
              <a:ext uri="{FF2B5EF4-FFF2-40B4-BE49-F238E27FC236}">
                <a16:creationId xmlns:a16="http://schemas.microsoft.com/office/drawing/2014/main" id="{FAF3A98F-8CBD-4727-B9DD-EBACF0611C44}"/>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381" r="1" b="4261"/>
          <a:stretch/>
        </p:blipFill>
        <p:spPr bwMode="auto">
          <a:xfrm>
            <a:off x="-688" y="-4"/>
            <a:ext cx="1219268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72" name="Group 71">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80" name="Rectangle 79">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78" name="Rectangle 77">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76" name="Rectangle 75">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AE3D9E2-1C46-4026-B4E1-C0D6319C640B}"/>
              </a:ext>
            </a:extLst>
          </p:cNvPr>
          <p:cNvSpPr>
            <a:spLocks noGrp="1"/>
          </p:cNvSpPr>
          <p:nvPr>
            <p:ph type="ctrTitle"/>
          </p:nvPr>
        </p:nvSpPr>
        <p:spPr>
          <a:xfrm>
            <a:off x="540000" y="540000"/>
            <a:ext cx="4500561" cy="4259814"/>
          </a:xfrm>
        </p:spPr>
        <p:txBody>
          <a:bodyPr>
            <a:normAutofit/>
          </a:bodyPr>
          <a:lstStyle/>
          <a:p>
            <a:r>
              <a:rPr lang="en-US">
                <a:solidFill>
                  <a:srgbClr val="FFFFFF"/>
                </a:solidFill>
              </a:rPr>
              <a:t>Nintendo Switch OLED.</a:t>
            </a:r>
          </a:p>
        </p:txBody>
      </p:sp>
      <p:sp>
        <p:nvSpPr>
          <p:cNvPr id="3" name="Subtitle 2">
            <a:extLst>
              <a:ext uri="{FF2B5EF4-FFF2-40B4-BE49-F238E27FC236}">
                <a16:creationId xmlns:a16="http://schemas.microsoft.com/office/drawing/2014/main" id="{4BE5FF33-98BF-440D-B0A9-DC8EF4FBCF8C}"/>
              </a:ext>
            </a:extLst>
          </p:cNvPr>
          <p:cNvSpPr>
            <a:spLocks noGrp="1"/>
          </p:cNvSpPr>
          <p:nvPr>
            <p:ph type="subTitle" idx="1"/>
          </p:nvPr>
        </p:nvSpPr>
        <p:spPr>
          <a:xfrm>
            <a:off x="540000" y="4988476"/>
            <a:ext cx="4500561" cy="1320249"/>
          </a:xfrm>
        </p:spPr>
        <p:txBody>
          <a:bodyPr>
            <a:normAutofit/>
          </a:bodyPr>
          <a:lstStyle/>
          <a:p>
            <a:pPr>
              <a:lnSpc>
                <a:spcPct val="115000"/>
              </a:lnSpc>
            </a:pPr>
            <a:r>
              <a:rPr lang="en-US" sz="1000">
                <a:solidFill>
                  <a:srgbClr val="FFFFFF"/>
                </a:solidFill>
              </a:rPr>
              <a:t>It is still essentially the same console that plays the same games. But the </a:t>
            </a:r>
            <a:r>
              <a:rPr lang="en-US" sz="1000" b="1">
                <a:solidFill>
                  <a:srgbClr val="FFFFFF"/>
                </a:solidFill>
              </a:rPr>
              <a:t>OLED display is brilliant</a:t>
            </a:r>
            <a:r>
              <a:rPr lang="en-US" sz="1000">
                <a:solidFill>
                  <a:srgbClr val="FFFFFF"/>
                </a:solidFill>
              </a:rPr>
              <a:t>, and it makes a significant impact on the playing experience – in much the same way that the Gameboy Advance SP did almost two decades ago.</a:t>
            </a:r>
          </a:p>
        </p:txBody>
      </p:sp>
    </p:spTree>
    <p:extLst>
      <p:ext uri="{BB962C8B-B14F-4D97-AF65-F5344CB8AC3E}">
        <p14:creationId xmlns:p14="http://schemas.microsoft.com/office/powerpoint/2010/main" val="2140381340"/>
      </p:ext>
    </p:extLst>
  </p:cSld>
  <p:clrMapOvr>
    <a:masterClrMapping/>
  </p:clrMapOvr>
</p:sld>
</file>

<file path=ppt/theme/theme1.xml><?xml version="1.0" encoding="utf-8"?>
<a:theme xmlns:a="http://schemas.openxmlformats.org/drawingml/2006/main" name="GlowVTI">
  <a:themeElements>
    <a:clrScheme name="AnalogousFromRegularSeedLeftStep">
      <a:dk1>
        <a:srgbClr val="000000"/>
      </a:dk1>
      <a:lt1>
        <a:srgbClr val="FFFFFF"/>
      </a:lt1>
      <a:dk2>
        <a:srgbClr val="311B25"/>
      </a:dk2>
      <a:lt2>
        <a:srgbClr val="F0F3F1"/>
      </a:lt2>
      <a:accent1>
        <a:srgbClr val="D13EA1"/>
      </a:accent1>
      <a:accent2>
        <a:srgbClr val="B32DC0"/>
      </a:accent2>
      <a:accent3>
        <a:srgbClr val="873ED1"/>
      </a:accent3>
      <a:accent4>
        <a:srgbClr val="463BC4"/>
      </a:accent4>
      <a:accent5>
        <a:srgbClr val="3E70D1"/>
      </a:accent5>
      <a:accent6>
        <a:srgbClr val="2D9BC0"/>
      </a:accent6>
      <a:hlink>
        <a:srgbClr val="349D57"/>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Bell MT</vt:lpstr>
      <vt:lpstr>GlowVTI</vt:lpstr>
      <vt:lpstr>Console Review</vt:lpstr>
      <vt:lpstr>PlayStation 5.</vt:lpstr>
      <vt:lpstr>PlayStation 4 Pro</vt:lpstr>
      <vt:lpstr>Xbox Series X</vt:lpstr>
      <vt:lpstr>Nintendo Switch OLED.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Console Review</dc:title>
  <dc:creator>Lee Robin Sandoval</dc:creator>
  <cp:lastModifiedBy>Lee Robin Sandoval</cp:lastModifiedBy>
  <cp:revision>1</cp:revision>
  <dcterms:created xsi:type="dcterms:W3CDTF">2021-12-15T16:20:56Z</dcterms:created>
  <dcterms:modified xsi:type="dcterms:W3CDTF">2021-12-15T16:21:20Z</dcterms:modified>
</cp:coreProperties>
</file>