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  <p:sldMasterId id="2147483754" r:id="rId5"/>
  </p:sldMasterIdLst>
  <p:notesMasterIdLst>
    <p:notesMasterId r:id="rId11"/>
  </p:notesMasterIdLst>
  <p:handoutMasterIdLst>
    <p:handoutMasterId r:id="rId12"/>
  </p:handoutMasterIdLst>
  <p:sldIdLst>
    <p:sldId id="446" r:id="rId6"/>
    <p:sldId id="447" r:id="rId7"/>
    <p:sldId id="449" r:id="rId8"/>
    <p:sldId id="427" r:id="rId9"/>
    <p:sldId id="4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44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080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65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1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54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9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74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566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34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4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612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4212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349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888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1658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566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2296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93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54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8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2958605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65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74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F310904-DE8F-4B8E-99C6-5AFA03672FFA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91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" b="2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5034"/>
            <a:ext cx="6581554" cy="1371600"/>
          </a:xfrm>
        </p:spPr>
        <p:txBody>
          <a:bodyPr anchor="t" anchorCtr="0">
            <a:normAutofit/>
          </a:bodyPr>
          <a:lstStyle/>
          <a:p>
            <a:r>
              <a:rPr lang="en-US" dirty="0"/>
              <a:t>Console review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35A981B-6487-4B00-9EAF-D0D748F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Microsoft Xbox Series X.</a:t>
            </a:r>
          </a:p>
        </p:txBody>
      </p:sp>
      <p:pic>
        <p:nvPicPr>
          <p:cNvPr id="1028" name="Picture 4" descr="Xbox Series X Review: Dazzling Visuals, with the Right TV | WIRED">
            <a:extLst>
              <a:ext uri="{FF2B5EF4-FFF2-40B4-BE49-F238E27FC236}">
                <a16:creationId xmlns:a16="http://schemas.microsoft.com/office/drawing/2014/main" id="{EBD7520F-CC56-434C-8C86-D8580C08A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15203" b="-1"/>
          <a:stretch/>
        </p:blipFill>
        <p:spPr bwMode="auto">
          <a:xfrm>
            <a:off x="779966" y="860680"/>
            <a:ext cx="3152439" cy="3448851"/>
          </a:xfrm>
          <a:custGeom>
            <a:avLst/>
            <a:gdLst/>
            <a:ahLst/>
            <a:cxnLst/>
            <a:rect l="l" t="t" r="r" b="b"/>
            <a:pathLst>
              <a:path w="3152439" h="3448851">
                <a:moveTo>
                  <a:pt x="409034" y="0"/>
                </a:moveTo>
                <a:lnTo>
                  <a:pt x="3152439" y="0"/>
                </a:lnTo>
                <a:lnTo>
                  <a:pt x="3152439" y="3032147"/>
                </a:lnTo>
                <a:lnTo>
                  <a:pt x="2735735" y="3448851"/>
                </a:lnTo>
                <a:lnTo>
                  <a:pt x="0" y="3448851"/>
                </a:lnTo>
                <a:lnTo>
                  <a:pt x="0" y="409034"/>
                </a:lnTo>
                <a:close/>
              </a:path>
            </a:pathLst>
          </a:custGeom>
          <a:noFill/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CFC2D0-1483-4A67-A45D-7787BFAF30A2}"/>
              </a:ext>
            </a:extLst>
          </p:cNvPr>
          <p:cNvSpPr/>
          <p:nvPr/>
        </p:nvSpPr>
        <p:spPr>
          <a:xfrm>
            <a:off x="4325696" y="860679"/>
            <a:ext cx="6529117" cy="3448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Xbox Series X restock sold out at Microsoft — where to find inventory next. Update: </a:t>
            </a:r>
            <a:r>
              <a:rPr lang="en-US" b="1">
                <a:solidFill>
                  <a:schemeClr val="bg2">
                    <a:lumMod val="75000"/>
                  </a:schemeClr>
                </a:solidFill>
              </a:rPr>
              <a:t>Microsoft is now sold out of consoles</a:t>
            </a:r>
            <a:r>
              <a:rPr lang="en-US">
                <a:solidFill>
                  <a:schemeClr val="bg2">
                    <a:lumMod val="75000"/>
                  </a:schemeClr>
                </a:solidFill>
              </a:rPr>
              <a:t>. Make sure to follow our Xbox Series X restock guide for hints on the next console drop. Also, check out our Black Friday Xbox Series X deals coverage for the best early deals on games and more.</a:t>
            </a:r>
          </a:p>
        </p:txBody>
      </p:sp>
    </p:spTree>
    <p:extLst>
      <p:ext uri="{BB962C8B-B14F-4D97-AF65-F5344CB8AC3E}">
        <p14:creationId xmlns:p14="http://schemas.microsoft.com/office/powerpoint/2010/main" val="38985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1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26BC4-719E-4595-80C0-A7798E38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Nvidia Shield Portable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5F550-2F13-4C71-B210-1715D8A1C7A0}"/>
              </a:ext>
            </a:extLst>
          </p:cNvPr>
          <p:cNvSpPr/>
          <p:nvPr/>
        </p:nvSpPr>
        <p:spPr>
          <a:xfrm>
            <a:off x="406165" y="4074895"/>
            <a:ext cx="52631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 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Nvidia Shield Portable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 (Nvidia Shield or NSP) is a handheld game console developed by Nvidia,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2" name="Picture 4" descr="Nvidia Shield Portable - Wikipedia">
            <a:extLst>
              <a:ext uri="{FF2B5EF4-FFF2-40B4-BE49-F238E27FC236}">
                <a16:creationId xmlns:a16="http://schemas.microsoft.com/office/drawing/2014/main" id="{8CC50556-9078-4F8D-90F9-43BF95EA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445" y="-8468"/>
            <a:ext cx="6788065" cy="68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14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7C08167-CFBF-4DCB-8E96-04970AB11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2AB236E-3A06-4660-8CAC-76D68F90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EDA09C-3BE4-42FE-9F11-C3AC64F2E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DC8663-F36E-48C0-AFDE-8DC2D7BD6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D90957B-E13E-454D-B812-E6716E7DE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30C507-BE71-4AEB-ABDB-AC2BAB3DA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321515B3-D7DF-4C4F-A467-045381880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5B3A7-4ABE-4746-BDBD-BC951FBB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Sony PlayStation Vita Slim.</a:t>
            </a:r>
          </a:p>
        </p:txBody>
      </p:sp>
      <p:pic>
        <p:nvPicPr>
          <p:cNvPr id="3074" name="Picture 2" descr="Sony PlayStation Vita Slim to Launch in August at Rs. 16,990: Report |  Technology News">
            <a:extLst>
              <a:ext uri="{FF2B5EF4-FFF2-40B4-BE49-F238E27FC236}">
                <a16:creationId xmlns:a16="http://schemas.microsoft.com/office/drawing/2014/main" id="{36A57867-F995-40FA-8483-6D6214A55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6" r="19268" b="2"/>
          <a:stretch/>
        </p:blipFill>
        <p:spPr bwMode="auto">
          <a:xfrm>
            <a:off x="831" y="10"/>
            <a:ext cx="3502025" cy="420623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adget su una scrivania">
            <a:extLst>
              <a:ext uri="{FF2B5EF4-FFF2-40B4-BE49-F238E27FC236}">
                <a16:creationId xmlns:a16="http://schemas.microsoft.com/office/drawing/2014/main" id="{33D1B2CF-50E4-4AA9-B9A8-C84DF23FE9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0" b="-2"/>
          <a:stretch/>
        </p:blipFill>
        <p:spPr>
          <a:xfrm>
            <a:off x="-2343" y="4206240"/>
            <a:ext cx="3505199" cy="265176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1C4A8-8E28-45C3-B8E4-681B45F9C9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4612" y="685800"/>
            <a:ext cx="6626072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buFont typeface="Wingdings 3" panose="05040102010807070707" pitchFamily="18" charset="2"/>
              <a:buChar char=""/>
            </a:pPr>
            <a:r>
              <a:rPr lang="en-US" dirty="0"/>
              <a:t>On September 20, 2018, Sony announced at Tokyo Game Show 2018 that the </a:t>
            </a:r>
            <a:r>
              <a:rPr lang="en-US" b="1" dirty="0"/>
              <a:t>Vita would be discontinued in 2019</a:t>
            </a:r>
            <a:r>
              <a:rPr lang="en-US" dirty="0"/>
              <a:t>, ending its hardware production. Production of new physical Vita games in Europe and America ceased by the end of Sony's 2018 fiscal year, which ended on March 31, 2019.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D0D9B5C-0C7A-4DB1-BD34-5F267130C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9667085-F7BD-4A03-92CF-22ED6F2B4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4411341-4997-4B9D-BB9B-4BF14574AC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68991E-A4D1-4796-86E1-C2DC1C97E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C468045-48FC-43D1-9CAC-BB8A5598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E9FBD81-3F27-4C7D-8DEA-3E15112C5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17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7D823E-45F8-4F3B-90EB-782ED1EA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932" y="3686899"/>
            <a:ext cx="2937217" cy="1179576"/>
          </a:xfrm>
        </p:spPr>
        <p:txBody>
          <a:bodyPr anchor="b" anchorCtr="0"/>
          <a:lstStyle/>
          <a:p>
            <a:r>
              <a:rPr lang="en-US" dirty="0"/>
              <a:t>Microsoft Xbox Series 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C9AD25-4B34-4FEC-A5D9-5D4A08BCA8ED}"/>
              </a:ext>
            </a:extLst>
          </p:cNvPr>
          <p:cNvSpPr/>
          <p:nvPr/>
        </p:nvSpPr>
        <p:spPr>
          <a:xfrm>
            <a:off x="1582615" y="11666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Introducing the </a:t>
            </a:r>
            <a:r>
              <a:rPr lang="en-US" b="1" dirty="0">
                <a:solidFill>
                  <a:srgbClr val="5F6368"/>
                </a:solidFill>
                <a:latin typeface="arial" panose="020B0604020202020204" pitchFamily="34" charset="0"/>
              </a:rPr>
              <a:t>Xbox Series S</a:t>
            </a:r>
            <a:r>
              <a:rPr lang="en-US" dirty="0">
                <a:solidFill>
                  <a:srgbClr val="4D5156"/>
                </a:solidFill>
                <a:latin typeface="arial" panose="020B0604020202020204" pitchFamily="34" charset="0"/>
              </a:rPr>
              <a:t>, the smallest, sleekest Xbox ever. Experience the speed and performance of a next-gen all-digital console at an accessible .</a:t>
            </a:r>
            <a:endParaRPr lang="en-US" dirty="0"/>
          </a:p>
        </p:txBody>
      </p:sp>
      <p:pic>
        <p:nvPicPr>
          <p:cNvPr id="4098" name="Picture 2" descr="Xbox Series S | Xbox">
            <a:extLst>
              <a:ext uri="{FF2B5EF4-FFF2-40B4-BE49-F238E27FC236}">
                <a16:creationId xmlns:a16="http://schemas.microsoft.com/office/drawing/2014/main" id="{B225517C-DE0E-4D36-B13C-814D0104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90447"/>
            <a:ext cx="8975627" cy="4267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376199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535353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535353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535353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535353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Slice">
  <a:themeElements>
    <a:clrScheme name="Slice">
      <a:dk1>
        <a:sysClr val="windowText" lastClr="535353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535353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189</Words>
  <Application>Microsoft Office PowerPoint</Application>
  <PresentationFormat>Widescreen</PresentationFormat>
  <Paragraphs>12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Arial</vt:lpstr>
      <vt:lpstr>Calibri</vt:lpstr>
      <vt:lpstr>Century Gothic</vt:lpstr>
      <vt:lpstr>Segoe UI</vt:lpstr>
      <vt:lpstr>Segoe UI Light</vt:lpstr>
      <vt:lpstr>Wingdings 3</vt:lpstr>
      <vt:lpstr>Balancing Act</vt:lpstr>
      <vt:lpstr>Wellspring</vt:lpstr>
      <vt:lpstr>Star of the show</vt:lpstr>
      <vt:lpstr>Amusements</vt:lpstr>
      <vt:lpstr>Slice</vt:lpstr>
      <vt:lpstr>Console review</vt:lpstr>
      <vt:lpstr>Microsoft Xbox Series X.</vt:lpstr>
      <vt:lpstr>Nvidia Shield Portable</vt:lpstr>
      <vt:lpstr>Sony PlayStation Vita Slim.</vt:lpstr>
      <vt:lpstr>Microsoft Xbox Series 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Console review</dc:title>
  <dc:creator>Lee Robin Sandoval</dc:creator>
  <cp:lastModifiedBy>Lee Robin Sandoval</cp:lastModifiedBy>
  <cp:revision>2</cp:revision>
  <dcterms:created xsi:type="dcterms:W3CDTF">2021-12-16T02:25:14Z</dcterms:created>
  <dcterms:modified xsi:type="dcterms:W3CDTF">2021-12-16T02:29:12Z</dcterms:modified>
</cp:coreProperties>
</file>