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73" r:id="rId5"/>
    <p:sldId id="276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414141"/>
    <a:srgbClr val="2E2E2E"/>
    <a:srgbClr val="1D1D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2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185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257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225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0090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85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25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44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3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9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0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2.com/products/jmonkeyengine/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2.com/products/eclipse-engine/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2.com/products/stencyl/review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g2.com/products/stencyl/revie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64" descr="Complete puzzle with one piece lit up">
            <a:extLst>
              <a:ext uri="{FF2B5EF4-FFF2-40B4-BE49-F238E27FC236}">
                <a16:creationId xmlns:a16="http://schemas.microsoft.com/office/drawing/2014/main" id="{380B523D-BDBE-408E-8DD7-8811EBAAF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5" b="1342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9782C-1F73-4CCE-AC0C-3D7529A0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hlinkClick r:id="rId2"/>
              </a:rPr>
              <a:t>jMonkeyEngine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D123A-5BDD-4B90-9F21-4E0CDA2D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13" name="Subtitle 6">
            <a:extLst>
              <a:ext uri="{FF2B5EF4-FFF2-40B4-BE49-F238E27FC236}">
                <a16:creationId xmlns:a16="http://schemas.microsoft.com/office/drawing/2014/main" id="{922BD893-7C5F-4D8D-90BF-808ABEC7B538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jMonkeyEngine is a modern developer friendly game engine written primarily in Java.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Its minimalistic and code first approach makes it perfect for developers who want the support of a game engine while retaining full control over their code with the ability to extend and adapt the engine to their workflow.</a:t>
            </a:r>
          </a:p>
        </p:txBody>
      </p:sp>
    </p:spTree>
    <p:extLst>
      <p:ext uri="{BB962C8B-B14F-4D97-AF65-F5344CB8AC3E}">
        <p14:creationId xmlns:p14="http://schemas.microsoft.com/office/powerpoint/2010/main" val="378977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9782C-1F73-4CCE-AC0C-3D7529A0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hlinkClick r:id="rId2"/>
              </a:rPr>
              <a:t>Eclipse Engine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C9AE851-CF37-4507-8857-805442AB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13" name="Subtitle 6">
            <a:extLst>
              <a:ext uri="{FF2B5EF4-FFF2-40B4-BE49-F238E27FC236}">
                <a16:creationId xmlns:a16="http://schemas.microsoft.com/office/drawing/2014/main" id="{922BD893-7C5F-4D8D-90BF-808ABEC7B538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Eclipse Engine is a data driven, next gen. RPG engine for the Xbox 360, Playstation 3 and the PC.</a:t>
            </a:r>
          </a:p>
        </p:txBody>
      </p:sp>
    </p:spTree>
    <p:extLst>
      <p:ext uri="{BB962C8B-B14F-4D97-AF65-F5344CB8AC3E}">
        <p14:creationId xmlns:p14="http://schemas.microsoft.com/office/powerpoint/2010/main" val="298162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5A85DF7-46A7-4088-AF5A-925853A28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7" r="1520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9782C-1F73-4CCE-AC0C-3D7529A0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cap="all">
                <a:hlinkClick r:id="rId3"/>
              </a:rPr>
              <a:t>Stencyl</a:t>
            </a: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922BD893-7C5F-4D8D-90BF-808ABEC7B53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  <a:buSzPct val="80000"/>
              <a:buFont typeface="Wingdings 3" charset="2"/>
              <a:buChar char=""/>
            </a:pPr>
            <a:r>
              <a:rPr lang="en-US" dirty="0"/>
              <a:t>"Stencyl is </a:t>
            </a:r>
            <a:r>
              <a:rPr lang="en-US" b="1" dirty="0"/>
              <a:t>a great tool for super easy game design</a:t>
            </a:r>
            <a:r>
              <a:rPr lang="en-US" dirty="0"/>
              <a:t>. There's no coding needed, so it's a great place to sketch out prototypes too." "It was a fun way to learn the basic concepts of game development."</a:t>
            </a:r>
            <a:endParaRPr lang="en-US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4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782C-1F73-4CCE-AC0C-3D7529A0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Buildbox</a:t>
            </a:r>
            <a:endParaRPr lang="en-US" b="1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922BD893-7C5F-4D8D-90BF-808ABEC7B53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  <a:buSzPct val="80000"/>
              <a:buFont typeface="Wingdings 3" charset="2"/>
              <a:buChar char=""/>
            </a:pPr>
            <a:r>
              <a:rPr lang="en-US"/>
              <a:t>With Buildbox, creating games is simple. There is no programming needed. Choose from various templates, Smart Assets™, or Brainboxes™ to get started. Then preview your game in real-time. You can even make your own game from scratch. The only limit is your imagination.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BB04-F7B6-40AD-910A-8A2AF897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41" y="2159331"/>
            <a:ext cx="3750581" cy="3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62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535353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GAME ENGINE</vt:lpstr>
      <vt:lpstr>jMonkeyEngine</vt:lpstr>
      <vt:lpstr>Eclipse Engine</vt:lpstr>
      <vt:lpstr>Stencyl</vt:lpstr>
      <vt:lpstr>Buildbox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ENGINE</dc:title>
  <dc:creator>Lee Robin Sandoval</dc:creator>
  <cp:lastModifiedBy>Lee Robin Sandoval</cp:lastModifiedBy>
  <cp:revision>1</cp:revision>
  <dcterms:created xsi:type="dcterms:W3CDTF">2021-12-16T01:46:24Z</dcterms:created>
  <dcterms:modified xsi:type="dcterms:W3CDTF">2021-12-16T01:46:59Z</dcterms:modified>
</cp:coreProperties>
</file>